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72" r:id="rId2"/>
    <p:sldId id="257" r:id="rId3"/>
    <p:sldId id="258" r:id="rId4"/>
    <p:sldId id="277" r:id="rId5"/>
    <p:sldId id="288" r:id="rId6"/>
    <p:sldId id="289" r:id="rId7"/>
    <p:sldId id="290" r:id="rId8"/>
    <p:sldId id="291" r:id="rId9"/>
    <p:sldId id="307" r:id="rId10"/>
    <p:sldId id="308" r:id="rId11"/>
    <p:sldId id="309" r:id="rId12"/>
    <p:sldId id="310" r:id="rId13"/>
    <p:sldId id="317" r:id="rId14"/>
    <p:sldId id="321" r:id="rId15"/>
    <p:sldId id="314" r:id="rId16"/>
    <p:sldId id="300" r:id="rId17"/>
    <p:sldId id="276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Dosis Light" panose="020B0604020202020204" charset="0"/>
      <p:regular r:id="rId22"/>
      <p:bold r:id="rId23"/>
    </p:embeddedFont>
    <p:embeddedFont>
      <p:font typeface="Franklin Gothic Book" panose="020B0503020102020204" pitchFamily="34" charset="0"/>
      <p:regular r:id="rId24"/>
      <p: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7A1"/>
    <a:srgbClr val="D3EBD5"/>
    <a:srgbClr val="00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3391-A81D-42C3-9E2B-5DE228445AB1}" v="134" dt="2019-06-18T00:31:1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63" y="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'Argenio" userId="e9fd2850-e3c6-4ef7-b184-32c33069b244" providerId="ADAL" clId="{DBDC2600-90A7-478E-BDC0-C92614B2CDEB}"/>
    <pc:docChg chg="modMainMaster">
      <pc:chgData name="Michael D'Argenio" userId="e9fd2850-e3c6-4ef7-b184-32c33069b244" providerId="ADAL" clId="{DBDC2600-90A7-478E-BDC0-C92614B2CDEB}" dt="2019-05-10T01:07:42.417" v="7" actId="2696"/>
      <pc:docMkLst>
        <pc:docMk/>
      </pc:docMkLst>
      <pc:sldMasterChg chg="delSldLayout modSldLayout">
        <pc:chgData name="Michael D'Argenio" userId="e9fd2850-e3c6-4ef7-b184-32c33069b244" providerId="ADAL" clId="{DBDC2600-90A7-478E-BDC0-C92614B2CDEB}" dt="2019-05-10T01:07:42.417" v="7" actId="2696"/>
        <pc:sldMasterMkLst>
          <pc:docMk/>
          <pc:sldMasterMk cId="0" sldId="2147483659"/>
        </pc:sldMasterMkLst>
        <pc:sldLayoutChg chg="modSp">
          <pc:chgData name="Michael D'Argenio" userId="e9fd2850-e3c6-4ef7-b184-32c33069b244" providerId="ADAL" clId="{DBDC2600-90A7-478E-BDC0-C92614B2CDEB}" dt="2019-05-10T01:07:14.177" v="0" actId="1076"/>
          <pc:sldLayoutMkLst>
            <pc:docMk/>
            <pc:sldMasterMk cId="0" sldId="2147483659"/>
            <pc:sldLayoutMk cId="0" sldId="2147483651"/>
          </pc:sldLayoutMkLst>
          <pc:spChg chg="mod">
            <ac:chgData name="Michael D'Argenio" userId="e9fd2850-e3c6-4ef7-b184-32c33069b244" providerId="ADAL" clId="{DBDC2600-90A7-478E-BDC0-C92614B2CDEB}" dt="2019-05-10T01:07:14.177" v="0" actId="1076"/>
            <ac:spMkLst>
              <pc:docMk/>
              <pc:sldMasterMk cId="0" sldId="2147483659"/>
              <pc:sldLayoutMk cId="0" sldId="2147483651"/>
              <ac:spMk id="1563" creationId="{00000000-0000-0000-0000-000000000000}"/>
            </ac:spMkLst>
          </pc:spChg>
        </pc:sldLayoutChg>
      </pc:sldMasterChg>
    </pc:docChg>
  </pc:docChgLst>
  <pc:docChgLst>
    <pc:chgData name="Michael D'Argenio" userId="e9fd2850-e3c6-4ef7-b184-32c33069b244" providerId="ADAL" clId="{5EB022F6-51AA-446F-BBE2-C02540481779}"/>
    <pc:docChg chg="modSld">
      <pc:chgData name="Michael D'Argenio" userId="e9fd2850-e3c6-4ef7-b184-32c33069b244" providerId="ADAL" clId="{5EB022F6-51AA-446F-BBE2-C02540481779}" dt="2019-05-22T19:49:34.194" v="1" actId="20577"/>
      <pc:docMkLst>
        <pc:docMk/>
      </pc:docMkLst>
      <pc:sldChg chg="modSp">
        <pc:chgData name="Michael D'Argenio" userId="e9fd2850-e3c6-4ef7-b184-32c33069b244" providerId="ADAL" clId="{5EB022F6-51AA-446F-BBE2-C02540481779}" dt="2019-05-22T19:49:34.194" v="1" actId="20577"/>
        <pc:sldMkLst>
          <pc:docMk/>
          <pc:sldMk cId="2697233172" sldId="272"/>
        </pc:sldMkLst>
        <pc:spChg chg="mod">
          <ac:chgData name="Michael D'Argenio" userId="e9fd2850-e3c6-4ef7-b184-32c33069b244" providerId="ADAL" clId="{5EB022F6-51AA-446F-BBE2-C02540481779}" dt="2019-05-22T19:49:34.194" v="1" actId="20577"/>
          <ac:spMkLst>
            <pc:docMk/>
            <pc:sldMk cId="2697233172" sldId="272"/>
            <ac:spMk id="8" creationId="{33C8D31C-1E2B-4DA1-A32F-B514D78D0712}"/>
          </ac:spMkLst>
        </pc:spChg>
      </pc:sldChg>
    </pc:docChg>
  </pc:docChgLst>
  <pc:docChgLst>
    <pc:chgData name="Michael D'Argenio" userId="e9fd2850-e3c6-4ef7-b184-32c33069b244" providerId="ADAL" clId="{3DA43F6B-8D3B-447B-9253-CF96218341ED}"/>
    <pc:docChg chg="undo custSel addSld delSld modSld modMainMaster">
      <pc:chgData name="Michael D'Argenio" userId="e9fd2850-e3c6-4ef7-b184-32c33069b244" providerId="ADAL" clId="{3DA43F6B-8D3B-447B-9253-CF96218341ED}" dt="2019-05-15T13:34:05.648" v="69"/>
      <pc:docMkLst>
        <pc:docMk/>
      </pc:docMkLst>
      <pc:sldChg chg="addSp delSp modSp add">
        <pc:chgData name="Michael D'Argenio" userId="e9fd2850-e3c6-4ef7-b184-32c33069b244" providerId="ADAL" clId="{3DA43F6B-8D3B-447B-9253-CF96218341ED}" dt="2019-05-09T03:09:14.298" v="52"/>
        <pc:sldMkLst>
          <pc:docMk/>
          <pc:sldMk cId="2697233172" sldId="272"/>
        </pc:sldMkLst>
        <pc:spChg chg="del">
          <ac:chgData name="Michael D'Argenio" userId="e9fd2850-e3c6-4ef7-b184-32c33069b244" providerId="ADAL" clId="{3DA43F6B-8D3B-447B-9253-CF96218341ED}" dt="2019-05-09T03:06:16.978" v="14"/>
          <ac:spMkLst>
            <pc:docMk/>
            <pc:sldMk cId="2697233172" sldId="272"/>
            <ac:spMk id="2" creationId="{AF5A668E-D442-4A1D-8F9B-E1A6704F2E9F}"/>
          </ac:spMkLst>
        </pc:spChg>
        <pc:spChg chg="del">
          <ac:chgData name="Michael D'Argenio" userId="e9fd2850-e3c6-4ef7-b184-32c33069b244" providerId="ADAL" clId="{3DA43F6B-8D3B-447B-9253-CF96218341ED}" dt="2019-05-09T03:06:16.978" v="14"/>
          <ac:spMkLst>
            <pc:docMk/>
            <pc:sldMk cId="2697233172" sldId="272"/>
            <ac:spMk id="3" creationId="{064A6978-B58D-442D-90CF-092EA182136D}"/>
          </ac:spMkLst>
        </pc:spChg>
        <pc:spChg chg="add del mod">
          <ac:chgData name="Michael D'Argenio" userId="e9fd2850-e3c6-4ef7-b184-32c33069b244" providerId="ADAL" clId="{3DA43F6B-8D3B-447B-9253-CF96218341ED}" dt="2019-05-09T03:09:14.298" v="52"/>
          <ac:spMkLst>
            <pc:docMk/>
            <pc:sldMk cId="2697233172" sldId="272"/>
            <ac:spMk id="4" creationId="{A0730D97-2DAE-4B1F-BA32-17CB22C52CF7}"/>
          </ac:spMkLst>
        </pc:spChg>
        <pc:spChg chg="add del mod">
          <ac:chgData name="Michael D'Argenio" userId="e9fd2850-e3c6-4ef7-b184-32c33069b244" providerId="ADAL" clId="{3DA43F6B-8D3B-447B-9253-CF96218341ED}" dt="2019-05-09T03:09:14.298" v="52"/>
          <ac:spMkLst>
            <pc:docMk/>
            <pc:sldMk cId="2697233172" sldId="272"/>
            <ac:spMk id="5" creationId="{D26B4828-1DFD-4D76-904B-97042AAAA81E}"/>
          </ac:spMkLst>
        </pc:spChg>
        <pc:spChg chg="add mod">
          <ac:chgData name="Michael D'Argenio" userId="e9fd2850-e3c6-4ef7-b184-32c33069b244" providerId="ADAL" clId="{3DA43F6B-8D3B-447B-9253-CF96218341ED}" dt="2019-05-09T03:09:14.298" v="52"/>
          <ac:spMkLst>
            <pc:docMk/>
            <pc:sldMk cId="2697233172" sldId="272"/>
            <ac:spMk id="6" creationId="{F50A7CB5-0691-4F8B-A165-316ED18F10DE}"/>
          </ac:spMkLst>
        </pc:spChg>
        <pc:spChg chg="add mod">
          <ac:chgData name="Michael D'Argenio" userId="e9fd2850-e3c6-4ef7-b184-32c33069b244" providerId="ADAL" clId="{3DA43F6B-8D3B-447B-9253-CF96218341ED}" dt="2019-05-09T03:09:14.298" v="52"/>
          <ac:spMkLst>
            <pc:docMk/>
            <pc:sldMk cId="2697233172" sldId="272"/>
            <ac:spMk id="7" creationId="{275CD0E6-84F2-4BD3-87D7-7F6ED3A9A855}"/>
          </ac:spMkLst>
        </pc:spChg>
        <pc:spChg chg="add mod">
          <ac:chgData name="Michael D'Argenio" userId="e9fd2850-e3c6-4ef7-b184-32c33069b244" providerId="ADAL" clId="{3DA43F6B-8D3B-447B-9253-CF96218341ED}" dt="2019-05-09T03:09:14.298" v="52"/>
          <ac:spMkLst>
            <pc:docMk/>
            <pc:sldMk cId="2697233172" sldId="272"/>
            <ac:spMk id="8" creationId="{33C8D31C-1E2B-4DA1-A32F-B514D78D0712}"/>
          </ac:spMkLst>
        </pc:spChg>
      </pc:sldChg>
      <pc:sldMasterChg chg="modSldLayout">
        <pc:chgData name="Michael D'Argenio" userId="e9fd2850-e3c6-4ef7-b184-32c33069b244" providerId="ADAL" clId="{3DA43F6B-8D3B-447B-9253-CF96218341ED}" dt="2019-05-15T13:33:53.711" v="67"/>
        <pc:sldMasterMkLst>
          <pc:docMk/>
          <pc:sldMasterMk cId="0" sldId="2147483659"/>
        </pc:sldMasterMkLst>
        <pc:sldLayoutChg chg="addSp delSp modSp">
          <pc:chgData name="Michael D'Argenio" userId="e9fd2850-e3c6-4ef7-b184-32c33069b244" providerId="ADAL" clId="{3DA43F6B-8D3B-447B-9253-CF96218341ED}" dt="2019-05-09T03:09:02.636" v="51" actId="478"/>
          <pc:sldLayoutMkLst>
            <pc:docMk/>
            <pc:sldMasterMk cId="0" sldId="2147483659"/>
            <pc:sldLayoutMk cId="0" sldId="2147483648"/>
          </pc:sldLayoutMkLst>
          <pc:spChg chg="add del">
            <ac:chgData name="Michael D'Argenio" userId="e9fd2850-e3c6-4ef7-b184-32c33069b244" providerId="ADAL" clId="{3DA43F6B-8D3B-447B-9253-CF96218341ED}" dt="2019-05-09T03:07:14.384" v="18" actId="11529"/>
            <ac:spMkLst>
              <pc:docMk/>
              <pc:sldMasterMk cId="0" sldId="2147483659"/>
              <pc:sldLayoutMk cId="0" sldId="2147483648"/>
              <ac:spMk id="2" creationId="{65C4E01C-11FA-4368-B1E0-C754B1EEAC56}"/>
            </ac:spMkLst>
          </pc:spChg>
          <pc:spChg chg="add mod ord">
            <ac:chgData name="Michael D'Argenio" userId="e9fd2850-e3c6-4ef7-b184-32c33069b244" providerId="ADAL" clId="{3DA43F6B-8D3B-447B-9253-CF96218341ED}" dt="2019-05-09T03:08:58.087" v="50" actId="1076"/>
            <ac:spMkLst>
              <pc:docMk/>
              <pc:sldMasterMk cId="0" sldId="2147483659"/>
              <pc:sldLayoutMk cId="0" sldId="2147483648"/>
              <ac:spMk id="3" creationId="{460FE9CB-073D-4112-AC14-EDABC2A5D042}"/>
            </ac:spMkLst>
          </pc:spChg>
          <pc:spChg chg="mod">
            <ac:chgData name="Michael D'Argenio" userId="e9fd2850-e3c6-4ef7-b184-32c33069b244" providerId="ADAL" clId="{3DA43F6B-8D3B-447B-9253-CF96218341ED}" dt="2019-05-09T03:01:00.071" v="8" actId="14100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  <pc:spChg chg="add del">
            <ac:chgData name="Michael D'Argenio" userId="e9fd2850-e3c6-4ef7-b184-32c33069b244" providerId="ADAL" clId="{3DA43F6B-8D3B-447B-9253-CF96218341ED}" dt="2019-05-09T03:05:43.675" v="11"/>
            <ac:spMkLst>
              <pc:docMk/>
              <pc:sldMasterMk cId="0" sldId="2147483659"/>
              <pc:sldLayoutMk cId="0" sldId="2147483648"/>
              <ac:spMk id="520" creationId="{2322F602-4D49-4F55-930A-84E17B32CB93}"/>
            </ac:spMkLst>
          </pc:spChg>
          <pc:spChg chg="del">
            <ac:chgData name="Michael D'Argenio" userId="e9fd2850-e3c6-4ef7-b184-32c33069b244" providerId="ADAL" clId="{3DA43F6B-8D3B-447B-9253-CF96218341ED}" dt="2019-05-09T03:09:02.636" v="51" actId="478"/>
            <ac:spMkLst>
              <pc:docMk/>
              <pc:sldMasterMk cId="0" sldId="2147483659"/>
              <pc:sldLayoutMk cId="0" sldId="2147483648"/>
              <ac:spMk id="1041" creationId="{C5A68F4C-2A49-469E-A53F-49DD7944417F}"/>
            </ac:spMkLst>
          </pc:spChg>
          <pc:spChg chg="del">
            <ac:chgData name="Michael D'Argenio" userId="e9fd2850-e3c6-4ef7-b184-32c33069b244" providerId="ADAL" clId="{3DA43F6B-8D3B-447B-9253-CF96218341ED}" dt="2019-05-09T03:05:41.691" v="9" actId="478"/>
            <ac:spMkLst>
              <pc:docMk/>
              <pc:sldMasterMk cId="0" sldId="2147483659"/>
              <pc:sldLayoutMk cId="0" sldId="2147483648"/>
              <ac:spMk id="1042" creationId="{A9F46213-608C-4B48-8404-0212A759C506}"/>
            </ac:spMkLst>
          </pc:spChg>
          <pc:spChg chg="add del">
            <ac:chgData name="Michael D'Argenio" userId="e9fd2850-e3c6-4ef7-b184-32c33069b244" providerId="ADAL" clId="{3DA43F6B-8D3B-447B-9253-CF96218341ED}" dt="2019-05-09T03:05:43.675" v="11"/>
            <ac:spMkLst>
              <pc:docMk/>
              <pc:sldMasterMk cId="0" sldId="2147483659"/>
              <pc:sldLayoutMk cId="0" sldId="2147483648"/>
              <ac:spMk id="1553" creationId="{6B522A7D-E948-4296-8C1B-50D880C7A797}"/>
            </ac:spMkLst>
          </pc:spChg>
          <pc:spChg chg="add">
            <ac:chgData name="Michael D'Argenio" userId="e9fd2850-e3c6-4ef7-b184-32c33069b244" providerId="ADAL" clId="{3DA43F6B-8D3B-447B-9253-CF96218341ED}" dt="2019-05-09T03:06:03.274" v="12"/>
            <ac:spMkLst>
              <pc:docMk/>
              <pc:sldMasterMk cId="0" sldId="2147483659"/>
              <pc:sldLayoutMk cId="0" sldId="2147483648"/>
              <ac:spMk id="1554" creationId="{FE7E5516-EB84-485B-A0F1-8EEBA8854494}"/>
            </ac:spMkLst>
          </pc:spChg>
          <pc:grpChg chg="add del mod">
            <ac:chgData name="Michael D'Argenio" userId="e9fd2850-e3c6-4ef7-b184-32c33069b244" providerId="ADAL" clId="{3DA43F6B-8D3B-447B-9253-CF96218341ED}" dt="2019-05-09T03:05:43.675" v="11"/>
            <ac:grpSpMkLst>
              <pc:docMk/>
              <pc:sldMasterMk cId="0" sldId="2147483659"/>
              <pc:sldLayoutMk cId="0" sldId="2147483648"/>
              <ac:grpSpMk id="521" creationId="{AB38038A-DA3E-426A-AC54-0E21116FD137}"/>
            </ac:grpSpMkLst>
          </pc:grpChg>
          <pc:grpChg chg="add del mod">
            <ac:chgData name="Michael D'Argenio" userId="e9fd2850-e3c6-4ef7-b184-32c33069b244" providerId="ADAL" clId="{3DA43F6B-8D3B-447B-9253-CF96218341ED}" dt="2019-05-09T03:05:43.675" v="11"/>
            <ac:grpSpMkLst>
              <pc:docMk/>
              <pc:sldMasterMk cId="0" sldId="2147483659"/>
              <pc:sldLayoutMk cId="0" sldId="2147483648"/>
              <ac:grpSpMk id="1119" creationId="{1747779E-3C6A-4414-9F3F-9CE74DA8DD05}"/>
            </ac:grpSpMkLst>
          </pc:grpChg>
          <pc:grpChg chg="add del mod">
            <ac:chgData name="Michael D'Argenio" userId="e9fd2850-e3c6-4ef7-b184-32c33069b244" providerId="ADAL" clId="{3DA43F6B-8D3B-447B-9253-CF96218341ED}" dt="2019-05-09T03:05:43.675" v="11"/>
            <ac:grpSpMkLst>
              <pc:docMk/>
              <pc:sldMasterMk cId="0" sldId="2147483659"/>
              <pc:sldLayoutMk cId="0" sldId="2147483648"/>
              <ac:grpSpMk id="1239" creationId="{1F0DE43D-E137-4C02-BF00-D82EC7106E87}"/>
            </ac:grpSpMkLst>
          </pc:grpChg>
          <pc:grpChg chg="add del mod">
            <ac:chgData name="Michael D'Argenio" userId="e9fd2850-e3c6-4ef7-b184-32c33069b244" providerId="ADAL" clId="{3DA43F6B-8D3B-447B-9253-CF96218341ED}" dt="2019-05-09T03:05:43.675" v="11"/>
            <ac:grpSpMkLst>
              <pc:docMk/>
              <pc:sldMasterMk cId="0" sldId="2147483659"/>
              <pc:sldLayoutMk cId="0" sldId="2147483648"/>
              <ac:grpSpMk id="1449" creationId="{91719DE7-1DCA-4B87-BA6C-03953F2FF8E5}"/>
            </ac:grpSpMkLst>
          </pc:grpChg>
        </pc:sldLayoutChg>
        <pc:sldLayoutChg chg="addSp">
          <pc:chgData name="Michael D'Argenio" userId="e9fd2850-e3c6-4ef7-b184-32c33069b244" providerId="ADAL" clId="{3DA43F6B-8D3B-447B-9253-CF96218341ED}" dt="2019-05-15T13:33:53.711" v="67"/>
          <pc:sldLayoutMkLst>
            <pc:docMk/>
            <pc:sldMasterMk cId="0" sldId="2147483659"/>
            <pc:sldLayoutMk cId="0" sldId="2147483658"/>
          </pc:sldLayoutMkLst>
          <pc:spChg chg="add">
            <ac:chgData name="Michael D'Argenio" userId="e9fd2850-e3c6-4ef7-b184-32c33069b244" providerId="ADAL" clId="{3DA43F6B-8D3B-447B-9253-CF96218341ED}" dt="2019-05-15T13:33:53.711" v="67"/>
            <ac:spMkLst>
              <pc:docMk/>
              <pc:sldMasterMk cId="0" sldId="2147483659"/>
              <pc:sldLayoutMk cId="0" sldId="2147483658"/>
              <ac:spMk id="327" creationId="{6F4C5DE6-9A1B-408C-A718-325A912AE7CA}"/>
            </ac:spMkLst>
          </pc:spChg>
        </pc:sldLayoutChg>
      </pc:sldMasterChg>
    </pc:docChg>
  </pc:docChgLst>
  <pc:docChgLst>
    <pc:chgData name="Michael D'Argenio" userId="e9fd2850-e3c6-4ef7-b184-32c33069b244" providerId="ADAL" clId="{F08090DC-6FCC-4944-9DAD-FF4FD85EA876}"/>
    <pc:docChg chg="addSld delSld modSld modMainMaster">
      <pc:chgData name="Michael D'Argenio" userId="e9fd2850-e3c6-4ef7-b184-32c33069b244" providerId="ADAL" clId="{F08090DC-6FCC-4944-9DAD-FF4FD85EA876}" dt="2019-05-23T22:06:50.712" v="6" actId="2696"/>
      <pc:docMkLst>
        <pc:docMk/>
      </pc:docMkLst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57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58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77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88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89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90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291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00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07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08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09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10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14"/>
        </pc:sldMkLst>
      </pc:sldChg>
      <pc:sldChg chg="add">
        <pc:chgData name="Michael D'Argenio" userId="e9fd2850-e3c6-4ef7-b184-32c33069b244" providerId="ADAL" clId="{F08090DC-6FCC-4944-9DAD-FF4FD85EA876}" dt="2019-05-23T22:06:30.920" v="1"/>
        <pc:sldMkLst>
          <pc:docMk/>
          <pc:sldMk cId="0" sldId="317"/>
        </pc:sldMkLst>
      </pc:sldChg>
      <pc:sldMasterChg chg="modSldLayout">
        <pc:chgData name="Michael D'Argenio" userId="e9fd2850-e3c6-4ef7-b184-32c33069b244" providerId="ADAL" clId="{F08090DC-6FCC-4944-9DAD-FF4FD85EA876}" dt="2019-05-23T22:05:33.702" v="0" actId="255"/>
        <pc:sldMasterMkLst>
          <pc:docMk/>
          <pc:sldMasterMk cId="0" sldId="2147483659"/>
        </pc:sldMasterMkLst>
        <pc:sldLayoutChg chg="modSp">
          <pc:chgData name="Michael D'Argenio" userId="e9fd2850-e3c6-4ef7-b184-32c33069b244" providerId="ADAL" clId="{F08090DC-6FCC-4944-9DAD-FF4FD85EA876}" dt="2019-05-23T22:05:33.702" v="0" actId="255"/>
          <pc:sldLayoutMkLst>
            <pc:docMk/>
            <pc:sldMasterMk cId="0" sldId="2147483659"/>
            <pc:sldLayoutMk cId="0" sldId="2147483651"/>
          </pc:sldLayoutMkLst>
          <pc:spChg chg="mod">
            <ac:chgData name="Michael D'Argenio" userId="e9fd2850-e3c6-4ef7-b184-32c33069b244" providerId="ADAL" clId="{F08090DC-6FCC-4944-9DAD-FF4FD85EA876}" dt="2019-05-23T22:05:33.702" v="0" actId="255"/>
            <ac:spMkLst>
              <pc:docMk/>
              <pc:sldMasterMk cId="0" sldId="2147483659"/>
              <pc:sldLayoutMk cId="0" sldId="2147483651"/>
              <ac:spMk id="3" creationId="{345F95D8-DF23-4315-8DCC-153CBA9E4F43}"/>
            </ac:spMkLst>
          </pc:spChg>
        </pc:sldLayoutChg>
      </pc:sldMasterChg>
    </pc:docChg>
  </pc:docChgLst>
  <pc:docChgLst>
    <pc:chgData name="Michael D'Argenio" userId="e9fd2850-e3c6-4ef7-b184-32c33069b244" providerId="ADAL" clId="{1BDBE543-4BFA-480E-8753-E65A8DC8A647}"/>
    <pc:docChg chg="addSld delSld modSld sldOrd">
      <pc:chgData name="Michael D'Argenio" userId="e9fd2850-e3c6-4ef7-b184-32c33069b244" providerId="ADAL" clId="{1BDBE543-4BFA-480E-8753-E65A8DC8A647}" dt="2019-05-09T02:55:23.020" v="5" actId="2696"/>
      <pc:docMkLst>
        <pc:docMk/>
      </pc:docMkLst>
    </pc:docChg>
  </pc:docChgLst>
  <pc:docChgLst>
    <pc:chgData name="Michael D'Argenio" userId="e9fd2850-e3c6-4ef7-b184-32c33069b244" providerId="ADAL" clId="{46B77569-5597-4CC4-8100-B6F1AB32CFB3}"/>
    <pc:docChg chg="modMainMaster">
      <pc:chgData name="Michael D'Argenio" userId="e9fd2850-e3c6-4ef7-b184-32c33069b244" providerId="ADAL" clId="{46B77569-5597-4CC4-8100-B6F1AB32CFB3}" dt="2019-05-11T19:52:00.392" v="0" actId="242"/>
      <pc:docMkLst>
        <pc:docMk/>
      </pc:docMkLst>
      <pc:sldMasterChg chg="modSldLayout">
        <pc:chgData name="Michael D'Argenio" userId="e9fd2850-e3c6-4ef7-b184-32c33069b244" providerId="ADAL" clId="{46B77569-5597-4CC4-8100-B6F1AB32CFB3}" dt="2019-05-11T19:52:00.392" v="0" actId="242"/>
        <pc:sldMasterMkLst>
          <pc:docMk/>
          <pc:sldMasterMk cId="0" sldId="2147483659"/>
        </pc:sldMasterMkLst>
        <pc:sldLayoutChg chg="modSp">
          <pc:chgData name="Michael D'Argenio" userId="e9fd2850-e3c6-4ef7-b184-32c33069b244" providerId="ADAL" clId="{46B77569-5597-4CC4-8100-B6F1AB32CFB3}" dt="2019-05-11T19:52:00.392" v="0" actId="242"/>
          <pc:sldLayoutMkLst>
            <pc:docMk/>
            <pc:sldMasterMk cId="0" sldId="2147483659"/>
            <pc:sldLayoutMk cId="0" sldId="2147483648"/>
          </pc:sldLayoutMkLst>
          <pc:spChg chg="mod">
            <ac:chgData name="Michael D'Argenio" userId="e9fd2850-e3c6-4ef7-b184-32c33069b244" providerId="ADAL" clId="{46B77569-5597-4CC4-8100-B6F1AB32CFB3}" dt="2019-05-11T19:52:00.392" v="0" actId="242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</pc:sldLayoutChg>
      </pc:sldMasterChg>
    </pc:docChg>
  </pc:docChgLst>
  <pc:docChgLst>
    <pc:chgData name="Michael D'Argenio" userId="e9fd2850-e3c6-4ef7-b184-32c33069b244" providerId="ADAL" clId="{07E93391-A81D-42C3-9E2B-5DE228445AB1}"/>
    <pc:docChg chg="undo custSel addSld delSld modSld sldOrd">
      <pc:chgData name="Michael D'Argenio" userId="e9fd2850-e3c6-4ef7-b184-32c33069b244" providerId="ADAL" clId="{07E93391-A81D-42C3-9E2B-5DE228445AB1}" dt="2019-06-18T00:31:16.501" v="1072" actId="14100"/>
      <pc:docMkLst>
        <pc:docMk/>
      </pc:docMkLst>
      <pc:sldChg chg="modSp">
        <pc:chgData name="Michael D'Argenio" userId="e9fd2850-e3c6-4ef7-b184-32c33069b244" providerId="ADAL" clId="{07E93391-A81D-42C3-9E2B-5DE228445AB1}" dt="2019-06-18T00:29:46.608" v="1005" actId="20577"/>
        <pc:sldMkLst>
          <pc:docMk/>
          <pc:sldMk cId="0" sldId="257"/>
        </pc:sldMkLst>
        <pc:spChg chg="mod">
          <ac:chgData name="Michael D'Argenio" userId="e9fd2850-e3c6-4ef7-b184-32c33069b244" providerId="ADAL" clId="{07E93391-A81D-42C3-9E2B-5DE228445AB1}" dt="2019-06-16T22:54:47.899" v="41" actId="14100"/>
          <ac:spMkLst>
            <pc:docMk/>
            <pc:sldMk cId="0" sldId="257"/>
            <ac:spMk id="35842" creationId="{42313D38-5B2F-4C68-BF0D-DF5E2CF52FBD}"/>
          </ac:spMkLst>
        </pc:spChg>
        <pc:spChg chg="mod">
          <ac:chgData name="Michael D'Argenio" userId="e9fd2850-e3c6-4ef7-b184-32c33069b244" providerId="ADAL" clId="{07E93391-A81D-42C3-9E2B-5DE228445AB1}" dt="2019-06-18T00:29:46.608" v="1005" actId="20577"/>
          <ac:spMkLst>
            <pc:docMk/>
            <pc:sldMk cId="0" sldId="257"/>
            <ac:spMk id="35843" creationId="{9ABC8A62-FE10-430F-BB42-0460AE540851}"/>
          </ac:spMkLst>
        </pc:spChg>
      </pc:sldChg>
      <pc:sldChg chg="modSp">
        <pc:chgData name="Michael D'Argenio" userId="e9fd2850-e3c6-4ef7-b184-32c33069b244" providerId="ADAL" clId="{07E93391-A81D-42C3-9E2B-5DE228445AB1}" dt="2019-06-16T23:12:32.171" v="219" actId="113"/>
        <pc:sldMkLst>
          <pc:docMk/>
          <pc:sldMk cId="0" sldId="258"/>
        </pc:sldMkLst>
        <pc:spChg chg="mod">
          <ac:chgData name="Michael D'Argenio" userId="e9fd2850-e3c6-4ef7-b184-32c33069b244" providerId="ADAL" clId="{07E93391-A81D-42C3-9E2B-5DE228445AB1}" dt="2019-06-16T23:12:32.171" v="219" actId="113"/>
          <ac:spMkLst>
            <pc:docMk/>
            <pc:sldMk cId="0" sldId="258"/>
            <ac:spMk id="36867" creationId="{4F34C147-827F-4E64-866D-C78ADF0AF283}"/>
          </ac:spMkLst>
        </pc:spChg>
        <pc:spChg chg="mod">
          <ac:chgData name="Michael D'Argenio" userId="e9fd2850-e3c6-4ef7-b184-32c33069b244" providerId="ADAL" clId="{07E93391-A81D-42C3-9E2B-5DE228445AB1}" dt="2019-06-16T23:11:19.843" v="200" actId="207"/>
          <ac:spMkLst>
            <pc:docMk/>
            <pc:sldMk cId="0" sldId="258"/>
            <ac:spMk id="36869" creationId="{F0DEA9E0-757F-4939-861D-68B24CABAFBC}"/>
          </ac:spMkLst>
        </pc:spChg>
        <pc:spChg chg="mod">
          <ac:chgData name="Michael D'Argenio" userId="e9fd2850-e3c6-4ef7-b184-32c33069b244" providerId="ADAL" clId="{07E93391-A81D-42C3-9E2B-5DE228445AB1}" dt="2019-06-16T23:11:27.946" v="202" actId="207"/>
          <ac:spMkLst>
            <pc:docMk/>
            <pc:sldMk cId="0" sldId="258"/>
            <ac:spMk id="36871" creationId="{C0EAA21A-DBDC-493D-A7C2-1FD4DF8ECFC6}"/>
          </ac:spMkLst>
        </pc:spChg>
        <pc:picChg chg="mod">
          <ac:chgData name="Michael D'Argenio" userId="e9fd2850-e3c6-4ef7-b184-32c33069b244" providerId="ADAL" clId="{07E93391-A81D-42C3-9E2B-5DE228445AB1}" dt="2019-06-16T23:11:09.689" v="198" actId="1076"/>
          <ac:picMkLst>
            <pc:docMk/>
            <pc:sldMk cId="0" sldId="258"/>
            <ac:picMk id="36873" creationId="{5E63624D-E253-4FC8-B682-BA25DA9CD23B}"/>
          </ac:picMkLst>
        </pc:picChg>
      </pc:sldChg>
      <pc:sldChg chg="modSp">
        <pc:chgData name="Michael D'Argenio" userId="e9fd2850-e3c6-4ef7-b184-32c33069b244" providerId="ADAL" clId="{07E93391-A81D-42C3-9E2B-5DE228445AB1}" dt="2019-06-16T22:54:03.180" v="39" actId="14100"/>
        <pc:sldMkLst>
          <pc:docMk/>
          <pc:sldMk cId="2697233172" sldId="272"/>
        </pc:sldMkLst>
        <pc:spChg chg="mod">
          <ac:chgData name="Michael D'Argenio" userId="e9fd2850-e3c6-4ef7-b184-32c33069b244" providerId="ADAL" clId="{07E93391-A81D-42C3-9E2B-5DE228445AB1}" dt="2019-06-16T22:54:00.057" v="38" actId="14100"/>
          <ac:spMkLst>
            <pc:docMk/>
            <pc:sldMk cId="2697233172" sldId="272"/>
            <ac:spMk id="6" creationId="{F50A7CB5-0691-4F8B-A165-316ED18F10DE}"/>
          </ac:spMkLst>
        </pc:spChg>
        <pc:spChg chg="mod">
          <ac:chgData name="Michael D'Argenio" userId="e9fd2850-e3c6-4ef7-b184-32c33069b244" providerId="ADAL" clId="{07E93391-A81D-42C3-9E2B-5DE228445AB1}" dt="2019-06-16T22:54:03.180" v="39" actId="14100"/>
          <ac:spMkLst>
            <pc:docMk/>
            <pc:sldMk cId="2697233172" sldId="272"/>
            <ac:spMk id="8" creationId="{33C8D31C-1E2B-4DA1-A32F-B514D78D0712}"/>
          </ac:spMkLst>
        </pc:spChg>
      </pc:sldChg>
      <pc:sldChg chg="add del">
        <pc:chgData name="Michael D'Argenio" userId="e9fd2850-e3c6-4ef7-b184-32c33069b244" providerId="ADAL" clId="{07E93391-A81D-42C3-9E2B-5DE228445AB1}" dt="2019-06-17T00:42:38.797" v="989" actId="2696"/>
        <pc:sldMkLst>
          <pc:docMk/>
          <pc:sldMk cId="1715938702" sldId="273"/>
        </pc:sldMkLst>
      </pc:sldChg>
      <pc:sldChg chg="del">
        <pc:chgData name="Michael D'Argenio" userId="e9fd2850-e3c6-4ef7-b184-32c33069b244" providerId="ADAL" clId="{07E93391-A81D-42C3-9E2B-5DE228445AB1}" dt="2019-06-17T00:42:42.907" v="993" actId="2696"/>
        <pc:sldMkLst>
          <pc:docMk/>
          <pc:sldMk cId="428357675" sldId="274"/>
        </pc:sldMkLst>
      </pc:sldChg>
      <pc:sldChg chg="add">
        <pc:chgData name="Michael D'Argenio" userId="e9fd2850-e3c6-4ef7-b184-32c33069b244" providerId="ADAL" clId="{07E93391-A81D-42C3-9E2B-5DE228445AB1}" dt="2019-06-16T18:40:45.210" v="0"/>
        <pc:sldMkLst>
          <pc:docMk/>
          <pc:sldMk cId="3750788397" sldId="276"/>
        </pc:sldMkLst>
      </pc:sldChg>
      <pc:sldChg chg="modSp">
        <pc:chgData name="Michael D'Argenio" userId="e9fd2850-e3c6-4ef7-b184-32c33069b244" providerId="ADAL" clId="{07E93391-A81D-42C3-9E2B-5DE228445AB1}" dt="2019-06-16T23:15:08.996" v="239" actId="14"/>
        <pc:sldMkLst>
          <pc:docMk/>
          <pc:sldMk cId="0" sldId="277"/>
        </pc:sldMkLst>
        <pc:spChg chg="mod">
          <ac:chgData name="Michael D'Argenio" userId="e9fd2850-e3c6-4ef7-b184-32c33069b244" providerId="ADAL" clId="{07E93391-A81D-42C3-9E2B-5DE228445AB1}" dt="2019-06-16T23:13:07.746" v="221" actId="20577"/>
          <ac:spMkLst>
            <pc:docMk/>
            <pc:sldMk cId="0" sldId="277"/>
            <ac:spMk id="37890" creationId="{3569637F-F47A-4404-89EC-694FAAB51914}"/>
          </ac:spMkLst>
        </pc:spChg>
        <pc:spChg chg="mod">
          <ac:chgData name="Michael D'Argenio" userId="e9fd2850-e3c6-4ef7-b184-32c33069b244" providerId="ADAL" clId="{07E93391-A81D-42C3-9E2B-5DE228445AB1}" dt="2019-06-16T23:15:08.996" v="239" actId="14"/>
          <ac:spMkLst>
            <pc:docMk/>
            <pc:sldMk cId="0" sldId="277"/>
            <ac:spMk id="37891" creationId="{5AE90D57-6385-4528-B857-89B603AFEB5A}"/>
          </ac:spMkLst>
        </pc:spChg>
      </pc:sldChg>
      <pc:sldChg chg="addSp modSp">
        <pc:chgData name="Michael D'Argenio" userId="e9fd2850-e3c6-4ef7-b184-32c33069b244" providerId="ADAL" clId="{07E93391-A81D-42C3-9E2B-5DE228445AB1}" dt="2019-06-16T23:18:20.642" v="315" actId="1076"/>
        <pc:sldMkLst>
          <pc:docMk/>
          <pc:sldMk cId="0" sldId="288"/>
        </pc:sldMkLst>
        <pc:spChg chg="add mod">
          <ac:chgData name="Michael D'Argenio" userId="e9fd2850-e3c6-4ef7-b184-32c33069b244" providerId="ADAL" clId="{07E93391-A81D-42C3-9E2B-5DE228445AB1}" dt="2019-06-16T23:18:02.781" v="312" actId="571"/>
          <ac:spMkLst>
            <pc:docMk/>
            <pc:sldMk cId="0" sldId="288"/>
            <ac:spMk id="27" creationId="{766F2646-3147-40D5-A139-3CB1013292E6}"/>
          </ac:spMkLst>
        </pc:spChg>
        <pc:spChg chg="add mod">
          <ac:chgData name="Michael D'Argenio" userId="e9fd2850-e3c6-4ef7-b184-32c33069b244" providerId="ADAL" clId="{07E93391-A81D-42C3-9E2B-5DE228445AB1}" dt="2019-06-16T23:18:06.332" v="314" actId="571"/>
          <ac:spMkLst>
            <pc:docMk/>
            <pc:sldMk cId="0" sldId="288"/>
            <ac:spMk id="28" creationId="{38D724A7-5F5D-49B0-BDBD-C5829BB9C8F4}"/>
          </ac:spMkLst>
        </pc:spChg>
        <pc:spChg chg="mod">
          <ac:chgData name="Michael D'Argenio" userId="e9fd2850-e3c6-4ef7-b184-32c33069b244" providerId="ADAL" clId="{07E93391-A81D-42C3-9E2B-5DE228445AB1}" dt="2019-06-16T23:16:15.437" v="300" actId="6549"/>
          <ac:spMkLst>
            <pc:docMk/>
            <pc:sldMk cId="0" sldId="288"/>
            <ac:spMk id="99331" creationId="{6EAD61FA-AA91-4ECD-9DD0-DF6E0D6112B7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48" creationId="{C6D8007C-5C5D-4A42-92E1-2D3E08D14271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49" creationId="{16514D01-B9BB-4100-A41F-BD1C2A13C66B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50" creationId="{8FD5167F-8506-4014-A27B-F74F2D20249C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51" creationId="{B806871C-3892-4DCD-9BFD-57ADACF60BE9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52" creationId="{03320E01-F48C-49B7-B9FE-6C7532812BCA}"/>
          </ac:spMkLst>
        </pc:spChg>
        <pc:spChg chg="mod">
          <ac:chgData name="Michael D'Argenio" userId="e9fd2850-e3c6-4ef7-b184-32c33069b244" providerId="ADAL" clId="{07E93391-A81D-42C3-9E2B-5DE228445AB1}" dt="2019-06-16T23:18:20.642" v="315" actId="1076"/>
          <ac:spMkLst>
            <pc:docMk/>
            <pc:sldMk cId="0" sldId="288"/>
            <ac:spMk id="99353" creationId="{982E16C7-3BA6-4C87-980E-F6E29F6C6209}"/>
          </ac:spMkLst>
        </pc:spChg>
        <pc:grpChg chg="mod">
          <ac:chgData name="Michael D'Argenio" userId="e9fd2850-e3c6-4ef7-b184-32c33069b244" providerId="ADAL" clId="{07E93391-A81D-42C3-9E2B-5DE228445AB1}" dt="2019-06-16T23:18:20.642" v="315" actId="1076"/>
          <ac:grpSpMkLst>
            <pc:docMk/>
            <pc:sldMk cId="0" sldId="288"/>
            <ac:grpSpMk id="99332" creationId="{F2082573-7CFB-445F-B3FF-8605CF80CBE0}"/>
          </ac:grpSpMkLst>
        </pc:grpChg>
        <pc:grpChg chg="mod">
          <ac:chgData name="Michael D'Argenio" userId="e9fd2850-e3c6-4ef7-b184-32c33069b244" providerId="ADAL" clId="{07E93391-A81D-42C3-9E2B-5DE228445AB1}" dt="2019-06-16T23:18:20.642" v="315" actId="1076"/>
          <ac:grpSpMkLst>
            <pc:docMk/>
            <pc:sldMk cId="0" sldId="288"/>
            <ac:grpSpMk id="99340" creationId="{0BC37006-F196-45D1-89E6-00BA3DE991C1}"/>
          </ac:grpSpMkLst>
        </pc:grpChg>
      </pc:sldChg>
      <pc:sldChg chg="modSp">
        <pc:chgData name="Michael D'Argenio" userId="e9fd2850-e3c6-4ef7-b184-32c33069b244" providerId="ADAL" clId="{07E93391-A81D-42C3-9E2B-5DE228445AB1}" dt="2019-06-17T00:42:26.989" v="988"/>
        <pc:sldMkLst>
          <pc:docMk/>
          <pc:sldMk cId="0" sldId="289"/>
        </pc:sldMkLst>
        <pc:spChg chg="mod">
          <ac:chgData name="Michael D'Argenio" userId="e9fd2850-e3c6-4ef7-b184-32c33069b244" providerId="ADAL" clId="{07E93391-A81D-42C3-9E2B-5DE228445AB1}" dt="2019-06-16T23:20:08.238" v="328" actId="20577"/>
          <ac:spMkLst>
            <pc:docMk/>
            <pc:sldMk cId="0" sldId="289"/>
            <ac:spMk id="101379" creationId="{CBC31AFB-366E-4C29-B2CE-40732470F255}"/>
          </ac:spMkLst>
        </pc:spChg>
        <pc:graphicFrameChg chg="mod modGraphic">
          <ac:chgData name="Michael D'Argenio" userId="e9fd2850-e3c6-4ef7-b184-32c33069b244" providerId="ADAL" clId="{07E93391-A81D-42C3-9E2B-5DE228445AB1}" dt="2019-06-17T00:42:26.989" v="988"/>
          <ac:graphicFrameMkLst>
            <pc:docMk/>
            <pc:sldMk cId="0" sldId="289"/>
            <ac:graphicFrameMk id="101380" creationId="{7AF77F6F-2611-4408-A78C-C19B7496DF4B}"/>
          </ac:graphicFrameMkLst>
        </pc:graphicFrameChg>
      </pc:sldChg>
      <pc:sldChg chg="addSp delSp modSp">
        <pc:chgData name="Michael D'Argenio" userId="e9fd2850-e3c6-4ef7-b184-32c33069b244" providerId="ADAL" clId="{07E93391-A81D-42C3-9E2B-5DE228445AB1}" dt="2019-06-16T23:29:29.044" v="347" actId="1076"/>
        <pc:sldMkLst>
          <pc:docMk/>
          <pc:sldMk cId="0" sldId="290"/>
        </pc:sldMkLst>
        <pc:spChg chg="add del">
          <ac:chgData name="Michael D'Argenio" userId="e9fd2850-e3c6-4ef7-b184-32c33069b244" providerId="ADAL" clId="{07E93391-A81D-42C3-9E2B-5DE228445AB1}" dt="2019-06-16T23:27:30.395" v="330"/>
          <ac:spMkLst>
            <pc:docMk/>
            <pc:sldMk cId="0" sldId="290"/>
            <ac:spMk id="13" creationId="{3E9604E1-0564-41D8-A74D-3BDF3A2759D9}"/>
          </ac:spMkLst>
        </pc:spChg>
        <pc:spChg chg="add mod">
          <ac:chgData name="Michael D'Argenio" userId="e9fd2850-e3c6-4ef7-b184-32c33069b244" providerId="ADAL" clId="{07E93391-A81D-42C3-9E2B-5DE228445AB1}" dt="2019-06-16T23:29:22.693" v="346" actId="1076"/>
          <ac:spMkLst>
            <pc:docMk/>
            <pc:sldMk cId="0" sldId="290"/>
            <ac:spMk id="14" creationId="{A3507DD0-27F1-4BC1-9946-218968CABAC6}"/>
          </ac:spMkLst>
        </pc:spChg>
        <pc:spChg chg="mod">
          <ac:chgData name="Michael D'Argenio" userId="e9fd2850-e3c6-4ef7-b184-32c33069b244" providerId="ADAL" clId="{07E93391-A81D-42C3-9E2B-5DE228445AB1}" dt="2019-06-16T23:28:25.238" v="338" actId="255"/>
          <ac:spMkLst>
            <pc:docMk/>
            <pc:sldMk cId="0" sldId="290"/>
            <ac:spMk id="102403" creationId="{1C72EBB0-D7F7-477B-B911-93C861483407}"/>
          </ac:spMkLst>
        </pc:spChg>
        <pc:spChg chg="del">
          <ac:chgData name="Michael D'Argenio" userId="e9fd2850-e3c6-4ef7-b184-32c33069b244" providerId="ADAL" clId="{07E93391-A81D-42C3-9E2B-5DE228445AB1}" dt="2019-06-16T23:27:32.106" v="331" actId="478"/>
          <ac:spMkLst>
            <pc:docMk/>
            <pc:sldMk cId="0" sldId="290"/>
            <ac:spMk id="102404" creationId="{B56F3476-3633-47BA-ABC3-542C66008D45}"/>
          </ac:spMkLst>
        </pc:spChg>
        <pc:spChg chg="mod">
          <ac:chgData name="Michael D'Argenio" userId="e9fd2850-e3c6-4ef7-b184-32c33069b244" providerId="ADAL" clId="{07E93391-A81D-42C3-9E2B-5DE228445AB1}" dt="2019-06-16T23:29:08.350" v="341" actId="1076"/>
          <ac:spMkLst>
            <pc:docMk/>
            <pc:sldMk cId="0" sldId="290"/>
            <ac:spMk id="102405" creationId="{AE6520D9-2AB8-49E1-A4B5-BAFFF3EAAB51}"/>
          </ac:spMkLst>
        </pc:spChg>
        <pc:spChg chg="mod">
          <ac:chgData name="Michael D'Argenio" userId="e9fd2850-e3c6-4ef7-b184-32c33069b244" providerId="ADAL" clId="{07E93391-A81D-42C3-9E2B-5DE228445AB1}" dt="2019-06-16T23:29:29.044" v="347" actId="1076"/>
          <ac:spMkLst>
            <pc:docMk/>
            <pc:sldMk cId="0" sldId="290"/>
            <ac:spMk id="102406" creationId="{45BB0846-64B9-4E4F-9D11-D37C4EC383BE}"/>
          </ac:spMkLst>
        </pc:spChg>
        <pc:spChg chg="mod">
          <ac:chgData name="Michael D'Argenio" userId="e9fd2850-e3c6-4ef7-b184-32c33069b244" providerId="ADAL" clId="{07E93391-A81D-42C3-9E2B-5DE228445AB1}" dt="2019-06-16T23:28:57.858" v="340" actId="1076"/>
          <ac:spMkLst>
            <pc:docMk/>
            <pc:sldMk cId="0" sldId="290"/>
            <ac:spMk id="102407" creationId="{C15E8A0B-EB74-49DD-AECA-C0559B344776}"/>
          </ac:spMkLst>
        </pc:spChg>
        <pc:spChg chg="mod">
          <ac:chgData name="Michael D'Argenio" userId="e9fd2850-e3c6-4ef7-b184-32c33069b244" providerId="ADAL" clId="{07E93391-A81D-42C3-9E2B-5DE228445AB1}" dt="2019-06-16T23:28:57.858" v="340" actId="1076"/>
          <ac:spMkLst>
            <pc:docMk/>
            <pc:sldMk cId="0" sldId="290"/>
            <ac:spMk id="102408" creationId="{7ABB8D5F-8952-461F-85C2-DCF21FFE0D9F}"/>
          </ac:spMkLst>
        </pc:spChg>
        <pc:spChg chg="mod">
          <ac:chgData name="Michael D'Argenio" userId="e9fd2850-e3c6-4ef7-b184-32c33069b244" providerId="ADAL" clId="{07E93391-A81D-42C3-9E2B-5DE228445AB1}" dt="2019-06-16T23:28:57.858" v="340" actId="1076"/>
          <ac:spMkLst>
            <pc:docMk/>
            <pc:sldMk cId="0" sldId="290"/>
            <ac:spMk id="102409" creationId="{A732C9DA-87CD-424C-9296-24C0E0D3E526}"/>
          </ac:spMkLst>
        </pc:spChg>
        <pc:spChg chg="mod">
          <ac:chgData name="Michael D'Argenio" userId="e9fd2850-e3c6-4ef7-b184-32c33069b244" providerId="ADAL" clId="{07E93391-A81D-42C3-9E2B-5DE228445AB1}" dt="2019-06-16T23:28:57.858" v="340" actId="1076"/>
          <ac:spMkLst>
            <pc:docMk/>
            <pc:sldMk cId="0" sldId="290"/>
            <ac:spMk id="102410" creationId="{EA82D496-D1C1-4B25-B99B-46C0FBC1765B}"/>
          </ac:spMkLst>
        </pc:spChg>
        <pc:spChg chg="del">
          <ac:chgData name="Michael D'Argenio" userId="e9fd2850-e3c6-4ef7-b184-32c33069b244" providerId="ADAL" clId="{07E93391-A81D-42C3-9E2B-5DE228445AB1}" dt="2019-06-16T23:27:58.192" v="335" actId="478"/>
          <ac:spMkLst>
            <pc:docMk/>
            <pc:sldMk cId="0" sldId="290"/>
            <ac:spMk id="102411" creationId="{21CAB30E-6B96-4117-A458-B15EADBEC56D}"/>
          </ac:spMkLst>
        </pc:spChg>
      </pc:sldChg>
      <pc:sldChg chg="modSp">
        <pc:chgData name="Michael D'Argenio" userId="e9fd2850-e3c6-4ef7-b184-32c33069b244" providerId="ADAL" clId="{07E93391-A81D-42C3-9E2B-5DE228445AB1}" dt="2019-06-18T00:30:56.699" v="1070" actId="20577"/>
        <pc:sldMkLst>
          <pc:docMk/>
          <pc:sldMk cId="0" sldId="291"/>
        </pc:sldMkLst>
        <pc:spChg chg="mod">
          <ac:chgData name="Michael D'Argenio" userId="e9fd2850-e3c6-4ef7-b184-32c33069b244" providerId="ADAL" clId="{07E93391-A81D-42C3-9E2B-5DE228445AB1}" dt="2019-06-18T00:30:56.699" v="1070" actId="20577"/>
          <ac:spMkLst>
            <pc:docMk/>
            <pc:sldMk cId="0" sldId="291"/>
            <ac:spMk id="104451" creationId="{0320C64E-5692-4FFC-9F38-152EDA86DC95}"/>
          </ac:spMkLst>
        </pc:spChg>
      </pc:sldChg>
      <pc:sldChg chg="modSp add del">
        <pc:chgData name="Michael D'Argenio" userId="e9fd2850-e3c6-4ef7-b184-32c33069b244" providerId="ADAL" clId="{07E93391-A81D-42C3-9E2B-5DE228445AB1}" dt="2019-06-17T00:42:00.831" v="980" actId="20577"/>
        <pc:sldMkLst>
          <pc:docMk/>
          <pc:sldMk cId="0" sldId="300"/>
        </pc:sldMkLst>
        <pc:spChg chg="mod">
          <ac:chgData name="Michael D'Argenio" userId="e9fd2850-e3c6-4ef7-b184-32c33069b244" providerId="ADAL" clId="{07E93391-A81D-42C3-9E2B-5DE228445AB1}" dt="2019-06-17T00:42:00.831" v="980" actId="20577"/>
          <ac:spMkLst>
            <pc:docMk/>
            <pc:sldMk cId="0" sldId="300"/>
            <ac:spMk id="118787" creationId="{0B240CDA-F5B1-48FB-94E7-F80A9401E9C7}"/>
          </ac:spMkLst>
        </pc:spChg>
      </pc:sldChg>
      <pc:sldChg chg="add del">
        <pc:chgData name="Michael D'Argenio" userId="e9fd2850-e3c6-4ef7-b184-32c33069b244" providerId="ADAL" clId="{07E93391-A81D-42C3-9E2B-5DE228445AB1}" dt="2019-06-17T00:42:15.368" v="982" actId="2696"/>
        <pc:sldMkLst>
          <pc:docMk/>
          <pc:sldMk cId="0" sldId="301"/>
        </pc:sldMkLst>
      </pc:sldChg>
      <pc:sldChg chg="add del">
        <pc:chgData name="Michael D'Argenio" userId="e9fd2850-e3c6-4ef7-b184-32c33069b244" providerId="ADAL" clId="{07E93391-A81D-42C3-9E2B-5DE228445AB1}" dt="2019-06-17T00:42:15.369" v="983" actId="2696"/>
        <pc:sldMkLst>
          <pc:docMk/>
          <pc:sldMk cId="0" sldId="302"/>
        </pc:sldMkLst>
      </pc:sldChg>
      <pc:sldChg chg="add del">
        <pc:chgData name="Michael D'Argenio" userId="e9fd2850-e3c6-4ef7-b184-32c33069b244" providerId="ADAL" clId="{07E93391-A81D-42C3-9E2B-5DE228445AB1}" dt="2019-06-17T00:42:15.376" v="984" actId="2696"/>
        <pc:sldMkLst>
          <pc:docMk/>
          <pc:sldMk cId="0" sldId="303"/>
        </pc:sldMkLst>
      </pc:sldChg>
      <pc:sldChg chg="add del">
        <pc:chgData name="Michael D'Argenio" userId="e9fd2850-e3c6-4ef7-b184-32c33069b244" providerId="ADAL" clId="{07E93391-A81D-42C3-9E2B-5DE228445AB1}" dt="2019-06-17T00:42:15.378" v="985" actId="2696"/>
        <pc:sldMkLst>
          <pc:docMk/>
          <pc:sldMk cId="0" sldId="304"/>
        </pc:sldMkLst>
      </pc:sldChg>
      <pc:sldChg chg="add del">
        <pc:chgData name="Michael D'Argenio" userId="e9fd2850-e3c6-4ef7-b184-32c33069b244" providerId="ADAL" clId="{07E93391-A81D-42C3-9E2B-5DE228445AB1}" dt="2019-06-17T00:42:15.388" v="987" actId="2696"/>
        <pc:sldMkLst>
          <pc:docMk/>
          <pc:sldMk cId="0" sldId="306"/>
        </pc:sldMkLst>
      </pc:sldChg>
      <pc:sldChg chg="modSp ord">
        <pc:chgData name="Michael D'Argenio" userId="e9fd2850-e3c6-4ef7-b184-32c33069b244" providerId="ADAL" clId="{07E93391-A81D-42C3-9E2B-5DE228445AB1}" dt="2019-06-17T00:19:52.027" v="565" actId="20577"/>
        <pc:sldMkLst>
          <pc:docMk/>
          <pc:sldMk cId="0" sldId="307"/>
        </pc:sldMkLst>
        <pc:spChg chg="mod">
          <ac:chgData name="Michael D'Argenio" userId="e9fd2850-e3c6-4ef7-b184-32c33069b244" providerId="ADAL" clId="{07E93391-A81D-42C3-9E2B-5DE228445AB1}" dt="2019-06-17T00:19:52.027" v="565" actId="20577"/>
          <ac:spMkLst>
            <pc:docMk/>
            <pc:sldMk cId="0" sldId="307"/>
            <ac:spMk id="130051" creationId="{0F1F5A96-29AA-49F1-A751-640F7663D866}"/>
          </ac:spMkLst>
        </pc:spChg>
        <pc:graphicFrameChg chg="mod modGraphic">
          <ac:chgData name="Michael D'Argenio" userId="e9fd2850-e3c6-4ef7-b184-32c33069b244" providerId="ADAL" clId="{07E93391-A81D-42C3-9E2B-5DE228445AB1}" dt="2019-06-17T00:19:30.032" v="559" actId="1076"/>
          <ac:graphicFrameMkLst>
            <pc:docMk/>
            <pc:sldMk cId="0" sldId="307"/>
            <ac:graphicFrameMk id="130052" creationId="{48E7A697-5D62-468D-A6F9-C13BF6300CB1}"/>
          </ac:graphicFrameMkLst>
        </pc:graphicFrameChg>
        <pc:graphicFrameChg chg="mod modGraphic">
          <ac:chgData name="Michael D'Argenio" userId="e9fd2850-e3c6-4ef7-b184-32c33069b244" providerId="ADAL" clId="{07E93391-A81D-42C3-9E2B-5DE228445AB1}" dt="2019-06-17T00:19:21.946" v="558" actId="1076"/>
          <ac:graphicFrameMkLst>
            <pc:docMk/>
            <pc:sldMk cId="0" sldId="307"/>
            <ac:graphicFrameMk id="130105" creationId="{A66EED28-38BB-4CF6-A30A-3636AA07B96C}"/>
          </ac:graphicFrameMkLst>
        </pc:graphicFrameChg>
      </pc:sldChg>
      <pc:sldChg chg="addSp modSp ord">
        <pc:chgData name="Michael D'Argenio" userId="e9fd2850-e3c6-4ef7-b184-32c33069b244" providerId="ADAL" clId="{07E93391-A81D-42C3-9E2B-5DE228445AB1}" dt="2019-06-18T00:31:16.501" v="1072" actId="14100"/>
        <pc:sldMkLst>
          <pc:docMk/>
          <pc:sldMk cId="0" sldId="308"/>
        </pc:sldMkLst>
        <pc:spChg chg="mod">
          <ac:chgData name="Michael D'Argenio" userId="e9fd2850-e3c6-4ef7-b184-32c33069b244" providerId="ADAL" clId="{07E93391-A81D-42C3-9E2B-5DE228445AB1}" dt="2019-06-17T00:20:21.965" v="568" actId="207"/>
          <ac:spMkLst>
            <pc:docMk/>
            <pc:sldMk cId="0" sldId="308"/>
            <ac:spMk id="27" creationId="{1B8E40DC-0798-4DFF-949E-38EBCE84CA27}"/>
          </ac:spMkLst>
        </pc:spChg>
        <pc:spChg chg="add mod">
          <ac:chgData name="Michael D'Argenio" userId="e9fd2850-e3c6-4ef7-b184-32c33069b244" providerId="ADAL" clId="{07E93391-A81D-42C3-9E2B-5DE228445AB1}" dt="2019-06-17T00:21:17.250" v="581" actId="571"/>
          <ac:spMkLst>
            <pc:docMk/>
            <pc:sldMk cId="0" sldId="308"/>
            <ac:spMk id="28" creationId="{A861919B-6809-4354-84EC-11C30BFCD6C1}"/>
          </ac:spMkLst>
        </pc:spChg>
        <pc:spChg chg="mod">
          <ac:chgData name="Michael D'Argenio" userId="e9fd2850-e3c6-4ef7-b184-32c33069b244" providerId="ADAL" clId="{07E93391-A81D-42C3-9E2B-5DE228445AB1}" dt="2019-06-17T00:20:08.146" v="566" actId="14100"/>
          <ac:spMkLst>
            <pc:docMk/>
            <pc:sldMk cId="0" sldId="308"/>
            <ac:spMk id="132098" creationId="{DA45EAFD-8F2E-4386-BBCD-5D50CED156EA}"/>
          </ac:spMkLst>
        </pc:spChg>
        <pc:spChg chg="mod">
          <ac:chgData name="Michael D'Argenio" userId="e9fd2850-e3c6-4ef7-b184-32c33069b244" providerId="ADAL" clId="{07E93391-A81D-42C3-9E2B-5DE228445AB1}" dt="2019-06-17T00:21:36.043" v="587" actId="20577"/>
          <ac:spMkLst>
            <pc:docMk/>
            <pc:sldMk cId="0" sldId="308"/>
            <ac:spMk id="132099" creationId="{16FB377F-C5E4-47FB-93A0-0A8AD594D200}"/>
          </ac:spMkLst>
        </pc:spChg>
        <pc:spChg chg="mod">
          <ac:chgData name="Michael D'Argenio" userId="e9fd2850-e3c6-4ef7-b184-32c33069b244" providerId="ADAL" clId="{07E93391-A81D-42C3-9E2B-5DE228445AB1}" dt="2019-06-17T00:21:13.796" v="579" actId="2085"/>
          <ac:spMkLst>
            <pc:docMk/>
            <pc:sldMk cId="0" sldId="308"/>
            <ac:spMk id="132100" creationId="{0C454971-4EC2-4CB3-B812-4558D4147B33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1" creationId="{CC7002A7-55C5-4C33-A2B8-4D5DAD14E420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2" creationId="{51B64C61-9686-4256-877B-568F1774D87D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3" creationId="{E5F76FFF-DCAE-440C-9FB0-980952AAD6C5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4" creationId="{07E677A0-A2FC-45C5-A7E3-71E1C7DFF0D2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5" creationId="{39D32118-0FB7-4FAA-B009-9414E6A67FF4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6" creationId="{648F3153-EB00-416D-A2A2-AF93553618DF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7" creationId="{55A0E91A-4685-4244-9A36-C5E0CFD5F776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08" creationId="{BF2C763B-3C14-4BFD-A937-60353C760CB4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09" creationId="{D7E99DED-FD6D-45F6-95ED-5369AB641FEF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10" creationId="{312C896D-1936-424D-8A99-F81615E43C57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11" creationId="{08BDD97C-D0AC-47BD-B449-CF979907BF73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12" creationId="{B33A878F-0C8D-44A7-A6BE-BA30D2E2309D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13" creationId="{85533B43-AFCB-4886-99EB-5A96128BAFAF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14" creationId="{E8A41E82-2F89-4850-BC1E-1222BC8587F4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15" creationId="{14BF1D13-116D-48E5-901E-A98F88E269EC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16" creationId="{55CA81BE-C681-43BB-AE0E-50E27B6BD3DD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17" creationId="{9731FE8A-3941-49BF-A4C5-B2618FD162B6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18" creationId="{465E57F1-72E6-43BD-8AB8-E3542A9C8102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19" creationId="{A0A41691-5A38-47E8-8267-E9DD6EE62A20}"/>
          </ac:spMkLst>
        </pc:spChg>
        <pc:spChg chg="mod">
          <ac:chgData name="Michael D'Argenio" userId="e9fd2850-e3c6-4ef7-b184-32c33069b244" providerId="ADAL" clId="{07E93391-A81D-42C3-9E2B-5DE228445AB1}" dt="2019-06-17T00:21:26.940" v="582" actId="2085"/>
          <ac:spMkLst>
            <pc:docMk/>
            <pc:sldMk cId="0" sldId="308"/>
            <ac:spMk id="132120" creationId="{3CC4337F-486A-48F0-945E-9F146603CB51}"/>
          </ac:spMkLst>
        </pc:spChg>
        <pc:spChg chg="mod">
          <ac:chgData name="Michael D'Argenio" userId="e9fd2850-e3c6-4ef7-b184-32c33069b244" providerId="ADAL" clId="{07E93391-A81D-42C3-9E2B-5DE228445AB1}" dt="2019-06-17T00:21:06.011" v="578" actId="1076"/>
          <ac:spMkLst>
            <pc:docMk/>
            <pc:sldMk cId="0" sldId="308"/>
            <ac:spMk id="132121" creationId="{84F00E66-2181-49BB-9F85-A5EF666106D4}"/>
          </ac:spMkLst>
        </pc:spChg>
        <pc:spChg chg="mod">
          <ac:chgData name="Michael D'Argenio" userId="e9fd2850-e3c6-4ef7-b184-32c33069b244" providerId="ADAL" clId="{07E93391-A81D-42C3-9E2B-5DE228445AB1}" dt="2019-06-18T00:31:16.501" v="1072" actId="14100"/>
          <ac:spMkLst>
            <pc:docMk/>
            <pc:sldMk cId="0" sldId="308"/>
            <ac:spMk id="132122" creationId="{EF329056-E515-45A6-9EDD-B31DE31839EB}"/>
          </ac:spMkLst>
        </pc:spChg>
      </pc:sldChg>
      <pc:sldChg chg="addSp delSp modSp ord">
        <pc:chgData name="Michael D'Argenio" userId="e9fd2850-e3c6-4ef7-b184-32c33069b244" providerId="ADAL" clId="{07E93391-A81D-42C3-9E2B-5DE228445AB1}" dt="2019-06-17T00:27:16.375" v="633" actId="255"/>
        <pc:sldMkLst>
          <pc:docMk/>
          <pc:sldMk cId="0" sldId="309"/>
        </pc:sldMkLst>
        <pc:spChg chg="add mod">
          <ac:chgData name="Michael D'Argenio" userId="e9fd2850-e3c6-4ef7-b184-32c33069b244" providerId="ADAL" clId="{07E93391-A81D-42C3-9E2B-5DE228445AB1}" dt="2019-06-17T00:22:46.813" v="595" actId="571"/>
          <ac:spMkLst>
            <pc:docMk/>
            <pc:sldMk cId="0" sldId="309"/>
            <ac:spMk id="28" creationId="{5F8A2B1C-64A6-44FC-BF31-47B84C65EDB2}"/>
          </ac:spMkLst>
        </pc:spChg>
        <pc:spChg chg="add mod">
          <ac:chgData name="Michael D'Argenio" userId="e9fd2850-e3c6-4ef7-b184-32c33069b244" providerId="ADAL" clId="{07E93391-A81D-42C3-9E2B-5DE228445AB1}" dt="2019-06-17T00:23:45.015" v="604" actId="571"/>
          <ac:spMkLst>
            <pc:docMk/>
            <pc:sldMk cId="0" sldId="309"/>
            <ac:spMk id="40" creationId="{B0ECAF5E-1BDA-4DBA-8D8E-C1BC84ECA17C}"/>
          </ac:spMkLst>
        </pc:spChg>
        <pc:spChg chg="add mod">
          <ac:chgData name="Michael D'Argenio" userId="e9fd2850-e3c6-4ef7-b184-32c33069b244" providerId="ADAL" clId="{07E93391-A81D-42C3-9E2B-5DE228445AB1}" dt="2019-06-17T00:24:16.210" v="607" actId="571"/>
          <ac:spMkLst>
            <pc:docMk/>
            <pc:sldMk cId="0" sldId="309"/>
            <ac:spMk id="41" creationId="{86326EAF-3AFB-4478-8DF4-FC0A84E7576B}"/>
          </ac:spMkLst>
        </pc:spChg>
        <pc:spChg chg="mod">
          <ac:chgData name="Michael D'Argenio" userId="e9fd2850-e3c6-4ef7-b184-32c33069b244" providerId="ADAL" clId="{07E93391-A81D-42C3-9E2B-5DE228445AB1}" dt="2019-06-17T00:27:16.375" v="633" actId="255"/>
          <ac:spMkLst>
            <pc:docMk/>
            <pc:sldMk cId="0" sldId="309"/>
            <ac:spMk id="133123" creationId="{7E235404-5208-452B-ADAF-ABE026E909FC}"/>
          </ac:spMkLst>
        </pc:spChg>
        <pc:spChg chg="mod topLvl">
          <ac:chgData name="Michael D'Argenio" userId="e9fd2850-e3c6-4ef7-b184-32c33069b244" providerId="ADAL" clId="{07E93391-A81D-42C3-9E2B-5DE228445AB1}" dt="2019-06-17T00:26:01.676" v="627" actId="20577"/>
          <ac:spMkLst>
            <pc:docMk/>
            <pc:sldMk cId="0" sldId="309"/>
            <ac:spMk id="133125" creationId="{F285D550-582E-4B0C-B73E-1BE703919E98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26" creationId="{AD409206-0FAB-4517-854A-DC193F2AE3A9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27" creationId="{5DF92C44-9BFE-486A-A34F-E4E9E86DDCCE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28" creationId="{D85DCB7B-E6F2-4D72-BC17-DDFC349BC947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29" creationId="{F8AA519C-A3C4-4FD3-BB70-F9B7823B7504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0" creationId="{8B93A110-E1E5-4636-A09F-16E5F490512A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1" creationId="{C316A228-A7CA-4A31-A883-4C3F68C334D7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2" creationId="{DEBCBD46-9B41-4C00-B3BB-44496768260E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3" creationId="{75C74589-1028-4E73-9BF4-A235922487A3}"/>
          </ac:spMkLst>
        </pc:spChg>
        <pc:spChg chg="mod topLvl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4" creationId="{7D98228B-3B4A-42B4-A820-68105622D028}"/>
          </ac:spMkLst>
        </pc:spChg>
        <pc:spChg chg="mod">
          <ac:chgData name="Michael D'Argenio" userId="e9fd2850-e3c6-4ef7-b184-32c33069b244" providerId="ADAL" clId="{07E93391-A81D-42C3-9E2B-5DE228445AB1}" dt="2019-06-17T00:24:42.760" v="609" actId="1076"/>
          <ac:spMkLst>
            <pc:docMk/>
            <pc:sldMk cId="0" sldId="309"/>
            <ac:spMk id="133135" creationId="{85FC76A7-1F1C-43B7-A9FE-AD33D03B4209}"/>
          </ac:spMkLst>
        </pc:spChg>
        <pc:grpChg chg="add mod">
          <ac:chgData name="Michael D'Argenio" userId="e9fd2850-e3c6-4ef7-b184-32c33069b244" providerId="ADAL" clId="{07E93391-A81D-42C3-9E2B-5DE228445AB1}" dt="2019-06-17T00:22:38.915" v="593" actId="571"/>
          <ac:grpSpMkLst>
            <pc:docMk/>
            <pc:sldMk cId="0" sldId="309"/>
            <ac:grpSpMk id="17" creationId="{CDD91B0C-0269-426F-BACF-30027C91BED9}"/>
          </ac:grpSpMkLst>
        </pc:grpChg>
        <pc:grpChg chg="add mod">
          <ac:chgData name="Michael D'Argenio" userId="e9fd2850-e3c6-4ef7-b184-32c33069b244" providerId="ADAL" clId="{07E93391-A81D-42C3-9E2B-5DE228445AB1}" dt="2019-06-17T00:23:41.859" v="602" actId="571"/>
          <ac:grpSpMkLst>
            <pc:docMk/>
            <pc:sldMk cId="0" sldId="309"/>
            <ac:grpSpMk id="29" creationId="{4E236194-BA2C-4539-BA65-512E19A2550C}"/>
          </ac:grpSpMkLst>
        </pc:grpChg>
        <pc:grpChg chg="del">
          <ac:chgData name="Michael D'Argenio" userId="e9fd2850-e3c6-4ef7-b184-32c33069b244" providerId="ADAL" clId="{07E93391-A81D-42C3-9E2B-5DE228445AB1}" dt="2019-06-17T00:24:13.247" v="605" actId="165"/>
          <ac:grpSpMkLst>
            <pc:docMk/>
            <pc:sldMk cId="0" sldId="309"/>
            <ac:grpSpMk id="133124" creationId="{4581E19F-38E1-4B5E-B441-CC63FC27D28B}"/>
          </ac:grpSpMkLst>
        </pc:grpChg>
      </pc:sldChg>
      <pc:sldChg chg="addSp delSp modSp ord modNotesTx">
        <pc:chgData name="Michael D'Argenio" userId="e9fd2850-e3c6-4ef7-b184-32c33069b244" providerId="ADAL" clId="{07E93391-A81D-42C3-9E2B-5DE228445AB1}" dt="2019-06-17T00:32:34.639" v="674" actId="1076"/>
        <pc:sldMkLst>
          <pc:docMk/>
          <pc:sldMk cId="0" sldId="310"/>
        </pc:sldMkLst>
        <pc:spChg chg="mod">
          <ac:chgData name="Michael D'Argenio" userId="e9fd2850-e3c6-4ef7-b184-32c33069b244" providerId="ADAL" clId="{07E93391-A81D-42C3-9E2B-5DE228445AB1}" dt="2019-06-17T00:28:12.868" v="638" actId="14100"/>
          <ac:spMkLst>
            <pc:docMk/>
            <pc:sldMk cId="0" sldId="310"/>
            <ac:spMk id="135170" creationId="{7A6BA0DE-2BBC-4E4E-A189-DE6A6946D85C}"/>
          </ac:spMkLst>
        </pc:spChg>
        <pc:spChg chg="mod">
          <ac:chgData name="Michael D'Argenio" userId="e9fd2850-e3c6-4ef7-b184-32c33069b244" providerId="ADAL" clId="{07E93391-A81D-42C3-9E2B-5DE228445AB1}" dt="2019-06-17T00:28:23.166" v="641" actId="255"/>
          <ac:spMkLst>
            <pc:docMk/>
            <pc:sldMk cId="0" sldId="310"/>
            <ac:spMk id="135171" creationId="{96B2DE1B-DF8F-4742-8AD6-536F2A96542D}"/>
          </ac:spMkLst>
        </pc:spChg>
        <pc:spChg chg="mod">
          <ac:chgData name="Michael D'Argenio" userId="e9fd2850-e3c6-4ef7-b184-32c33069b244" providerId="ADAL" clId="{07E93391-A81D-42C3-9E2B-5DE228445AB1}" dt="2019-06-17T00:31:30.855" v="662" actId="14100"/>
          <ac:spMkLst>
            <pc:docMk/>
            <pc:sldMk cId="0" sldId="310"/>
            <ac:spMk id="135172" creationId="{398D0694-DCBA-4C26-B88A-1DCEF3382F77}"/>
          </ac:spMkLst>
        </pc:spChg>
        <pc:spChg chg="mod">
          <ac:chgData name="Michael D'Argenio" userId="e9fd2850-e3c6-4ef7-b184-32c33069b244" providerId="ADAL" clId="{07E93391-A81D-42C3-9E2B-5DE228445AB1}" dt="2019-06-17T00:31:46.315" v="665" actId="14100"/>
          <ac:spMkLst>
            <pc:docMk/>
            <pc:sldMk cId="0" sldId="310"/>
            <ac:spMk id="135173" creationId="{CD558F12-3268-47A5-AE7E-C4B826505D6F}"/>
          </ac:spMkLst>
        </pc:spChg>
        <pc:spChg chg="mod">
          <ac:chgData name="Michael D'Argenio" userId="e9fd2850-e3c6-4ef7-b184-32c33069b244" providerId="ADAL" clId="{07E93391-A81D-42C3-9E2B-5DE228445AB1}" dt="2019-06-17T00:31:43.514" v="664" actId="14100"/>
          <ac:spMkLst>
            <pc:docMk/>
            <pc:sldMk cId="0" sldId="310"/>
            <ac:spMk id="135174" creationId="{EE770381-6EDA-426A-9F31-5ACF6BB13FE8}"/>
          </ac:spMkLst>
        </pc:spChg>
        <pc:spChg chg="mod">
          <ac:chgData name="Michael D'Argenio" userId="e9fd2850-e3c6-4ef7-b184-32c33069b244" providerId="ADAL" clId="{07E93391-A81D-42C3-9E2B-5DE228445AB1}" dt="2019-06-17T00:32:29.183" v="673" actId="14100"/>
          <ac:spMkLst>
            <pc:docMk/>
            <pc:sldMk cId="0" sldId="310"/>
            <ac:spMk id="135175" creationId="{1ECFC904-7BFC-40BE-AD31-13434C59456A}"/>
          </ac:spMkLst>
        </pc:spChg>
        <pc:spChg chg="mod">
          <ac:chgData name="Michael D'Argenio" userId="e9fd2850-e3c6-4ef7-b184-32c33069b244" providerId="ADAL" clId="{07E93391-A81D-42C3-9E2B-5DE228445AB1}" dt="2019-06-17T00:31:59.375" v="667" actId="14100"/>
          <ac:spMkLst>
            <pc:docMk/>
            <pc:sldMk cId="0" sldId="310"/>
            <ac:spMk id="135176" creationId="{C3BF6FFD-6FB5-4F11-B7D2-C9A5A8060727}"/>
          </ac:spMkLst>
        </pc:spChg>
        <pc:spChg chg="mod">
          <ac:chgData name="Michael D'Argenio" userId="e9fd2850-e3c6-4ef7-b184-32c33069b244" providerId="ADAL" clId="{07E93391-A81D-42C3-9E2B-5DE228445AB1}" dt="2019-06-17T00:32:01.777" v="668" actId="14100"/>
          <ac:spMkLst>
            <pc:docMk/>
            <pc:sldMk cId="0" sldId="310"/>
            <ac:spMk id="135177" creationId="{B41D885D-62B7-4577-B07B-1A01F92F4AC2}"/>
          </ac:spMkLst>
        </pc:spChg>
        <pc:spChg chg="mod">
          <ac:chgData name="Michael D'Argenio" userId="e9fd2850-e3c6-4ef7-b184-32c33069b244" providerId="ADAL" clId="{07E93391-A81D-42C3-9E2B-5DE228445AB1}" dt="2019-06-17T00:32:34.639" v="674" actId="1076"/>
          <ac:spMkLst>
            <pc:docMk/>
            <pc:sldMk cId="0" sldId="310"/>
            <ac:spMk id="135178" creationId="{F34F5380-7A4F-4291-9501-517AAC77D1C0}"/>
          </ac:spMkLst>
        </pc:spChg>
        <pc:spChg chg="mod">
          <ac:chgData name="Michael D'Argenio" userId="e9fd2850-e3c6-4ef7-b184-32c33069b244" providerId="ADAL" clId="{07E93391-A81D-42C3-9E2B-5DE228445AB1}" dt="2019-06-17T00:30:53.451" v="659" actId="1076"/>
          <ac:spMkLst>
            <pc:docMk/>
            <pc:sldMk cId="0" sldId="310"/>
            <ac:spMk id="135179" creationId="{92ED5AE4-1A67-49D8-A0E2-D0390B9D65DB}"/>
          </ac:spMkLst>
        </pc:spChg>
        <pc:spChg chg="mod">
          <ac:chgData name="Michael D'Argenio" userId="e9fd2850-e3c6-4ef7-b184-32c33069b244" providerId="ADAL" clId="{07E93391-A81D-42C3-9E2B-5DE228445AB1}" dt="2019-06-17T00:30:53.451" v="659" actId="1076"/>
          <ac:spMkLst>
            <pc:docMk/>
            <pc:sldMk cId="0" sldId="310"/>
            <ac:spMk id="135180" creationId="{1E6FC140-5E9A-47BC-B436-1C1F7DC77188}"/>
          </ac:spMkLst>
        </pc:spChg>
        <pc:spChg chg="add mod">
          <ac:chgData name="Michael D'Argenio" userId="e9fd2850-e3c6-4ef7-b184-32c33069b244" providerId="ADAL" clId="{07E93391-A81D-42C3-9E2B-5DE228445AB1}" dt="2019-06-17T00:30:39.937" v="658" actId="14100"/>
          <ac:spMkLst>
            <pc:docMk/>
            <pc:sldMk cId="0" sldId="310"/>
            <ac:spMk id="135181" creationId="{F1B6360E-9B15-4584-9D4C-02E30515A84B}"/>
          </ac:spMkLst>
        </pc:spChg>
        <pc:graphicFrameChg chg="del mod replId">
          <ac:chgData name="Michael D'Argenio" userId="e9fd2850-e3c6-4ef7-b184-32c33069b244" providerId="ADAL" clId="{07E93391-A81D-42C3-9E2B-5DE228445AB1}" dt="2019-06-17T00:30:16.374" v="651"/>
          <ac:graphicFrameMkLst>
            <pc:docMk/>
            <pc:sldMk cId="0" sldId="310"/>
            <ac:graphicFrameMk id="2" creationId="{F1B6360E-9B15-4584-9D4C-02E30515A84B}"/>
          </ac:graphicFrameMkLst>
        </pc:graphicFrameChg>
      </pc:sldChg>
      <pc:sldChg chg="modSp del ord">
        <pc:chgData name="Michael D'Argenio" userId="e9fd2850-e3c6-4ef7-b184-32c33069b244" providerId="ADAL" clId="{07E93391-A81D-42C3-9E2B-5DE228445AB1}" dt="2019-06-17T00:34:37.257" v="689" actId="2696"/>
        <pc:sldMkLst>
          <pc:docMk/>
          <pc:sldMk cId="0" sldId="311"/>
        </pc:sldMkLst>
        <pc:spChg chg="mod">
          <ac:chgData name="Michael D'Argenio" userId="e9fd2850-e3c6-4ef7-b184-32c33069b244" providerId="ADAL" clId="{07E93391-A81D-42C3-9E2B-5DE228445AB1}" dt="2019-06-17T00:34:34.957" v="688" actId="6549"/>
          <ac:spMkLst>
            <pc:docMk/>
            <pc:sldMk cId="0" sldId="311"/>
            <ac:spMk id="137219" creationId="{AE898E89-5416-42F9-9714-B85D76C1EC87}"/>
          </ac:spMkLst>
        </pc:spChg>
      </pc:sldChg>
      <pc:sldChg chg="addSp delSp modSp del ord">
        <pc:chgData name="Michael D'Argenio" userId="e9fd2850-e3c6-4ef7-b184-32c33069b244" providerId="ADAL" clId="{07E93391-A81D-42C3-9E2B-5DE228445AB1}" dt="2019-06-17T00:37:01.070" v="709" actId="2696"/>
        <pc:sldMkLst>
          <pc:docMk/>
          <pc:sldMk cId="0" sldId="312"/>
        </pc:sldMkLst>
        <pc:graphicFrameChg chg="del modGraphic">
          <ac:chgData name="Michael D'Argenio" userId="e9fd2850-e3c6-4ef7-b184-32c33069b244" providerId="ADAL" clId="{07E93391-A81D-42C3-9E2B-5DE228445AB1}" dt="2019-06-17T00:35:33.324" v="692" actId="478"/>
          <ac:graphicFrameMkLst>
            <pc:docMk/>
            <pc:sldMk cId="0" sldId="312"/>
            <ac:graphicFrameMk id="139268" creationId="{7A9DB843-40F4-44C1-8EB6-762910DF86A8}"/>
          </ac:graphicFrameMkLst>
        </pc:graphicFrameChg>
        <pc:picChg chg="add del mod">
          <ac:chgData name="Michael D'Argenio" userId="e9fd2850-e3c6-4ef7-b184-32c33069b244" providerId="ADAL" clId="{07E93391-A81D-42C3-9E2B-5DE228445AB1}" dt="2019-06-17T00:36:24.229" v="705" actId="478"/>
          <ac:picMkLst>
            <pc:docMk/>
            <pc:sldMk cId="0" sldId="312"/>
            <ac:picMk id="3" creationId="{ED2125CF-FF81-40E4-83F8-2B9B65730BAA}"/>
          </ac:picMkLst>
        </pc:picChg>
      </pc:sldChg>
      <pc:sldChg chg="delSp modSp del ord">
        <pc:chgData name="Michael D'Argenio" userId="e9fd2850-e3c6-4ef7-b184-32c33069b244" providerId="ADAL" clId="{07E93391-A81D-42C3-9E2B-5DE228445AB1}" dt="2019-06-17T00:39:42.242" v="727" actId="2696"/>
        <pc:sldMkLst>
          <pc:docMk/>
          <pc:sldMk cId="0" sldId="313"/>
        </pc:sldMkLst>
        <pc:spChg chg="mod">
          <ac:chgData name="Michael D'Argenio" userId="e9fd2850-e3c6-4ef7-b184-32c33069b244" providerId="ADAL" clId="{07E93391-A81D-42C3-9E2B-5DE228445AB1}" dt="2019-06-17T00:38:42.608" v="726" actId="20577"/>
          <ac:spMkLst>
            <pc:docMk/>
            <pc:sldMk cId="0" sldId="313"/>
            <ac:spMk id="141315" creationId="{3626E973-4FD4-4224-B7AF-E10FA92552FE}"/>
          </ac:spMkLst>
        </pc:spChg>
        <pc:spChg chg="del">
          <ac:chgData name="Michael D'Argenio" userId="e9fd2850-e3c6-4ef7-b184-32c33069b244" providerId="ADAL" clId="{07E93391-A81D-42C3-9E2B-5DE228445AB1}" dt="2019-06-17T00:37:57.667" v="717" actId="478"/>
          <ac:spMkLst>
            <pc:docMk/>
            <pc:sldMk cId="0" sldId="313"/>
            <ac:spMk id="141316" creationId="{A9531957-41FE-4306-B506-044C89D807C3}"/>
          </ac:spMkLst>
        </pc:spChg>
      </pc:sldChg>
      <pc:sldChg chg="ord">
        <pc:chgData name="Michael D'Argenio" userId="e9fd2850-e3c6-4ef7-b184-32c33069b244" providerId="ADAL" clId="{07E93391-A81D-42C3-9E2B-5DE228445AB1}" dt="2019-06-17T00:12:50.858" v="528"/>
        <pc:sldMkLst>
          <pc:docMk/>
          <pc:sldMk cId="0" sldId="314"/>
        </pc:sldMkLst>
      </pc:sldChg>
      <pc:sldChg chg="del">
        <pc:chgData name="Michael D'Argenio" userId="e9fd2850-e3c6-4ef7-b184-32c33069b244" providerId="ADAL" clId="{07E93391-A81D-42C3-9E2B-5DE228445AB1}" dt="2019-06-17T00:42:15.361" v="981" actId="2696"/>
        <pc:sldMkLst>
          <pc:docMk/>
          <pc:sldMk cId="0" sldId="315"/>
        </pc:sldMkLst>
      </pc:sldChg>
      <pc:sldChg chg="modSp ord">
        <pc:chgData name="Michael D'Argenio" userId="e9fd2850-e3c6-4ef7-b184-32c33069b244" providerId="ADAL" clId="{07E93391-A81D-42C3-9E2B-5DE228445AB1}" dt="2019-06-17T00:34:26.368" v="687" actId="255"/>
        <pc:sldMkLst>
          <pc:docMk/>
          <pc:sldMk cId="0" sldId="317"/>
        </pc:sldMkLst>
        <pc:spChg chg="mod">
          <ac:chgData name="Michael D'Argenio" userId="e9fd2850-e3c6-4ef7-b184-32c33069b244" providerId="ADAL" clId="{07E93391-A81D-42C3-9E2B-5DE228445AB1}" dt="2019-06-17T00:34:26.368" v="687" actId="255"/>
          <ac:spMkLst>
            <pc:docMk/>
            <pc:sldMk cId="0" sldId="317"/>
            <ac:spMk id="147459" creationId="{483716C9-9598-4473-A74D-AC1F4811FAF1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0" creationId="{7A528463-1158-4780-BE71-F0147EC5AA8A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1" creationId="{DAC637C5-F268-482A-B353-D164CDB94E67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2" creationId="{50CA0B5F-6E81-4698-8159-0C4C60453A94}"/>
          </ac:spMkLst>
        </pc:spChg>
        <pc:spChg chg="mod">
          <ac:chgData name="Michael D'Argenio" userId="e9fd2850-e3c6-4ef7-b184-32c33069b244" providerId="ADAL" clId="{07E93391-A81D-42C3-9E2B-5DE228445AB1}" dt="2019-06-17T00:33:56.085" v="683" actId="2085"/>
          <ac:spMkLst>
            <pc:docMk/>
            <pc:sldMk cId="0" sldId="317"/>
            <ac:spMk id="147463" creationId="{BFA6DEAD-3F9E-48F9-92F8-2C854CC6257D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4" creationId="{CB2DACDD-DA4D-44EC-A090-AE4A109BBA36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5" creationId="{74D14A3F-0604-4922-8C24-97E55B668784}"/>
          </ac:spMkLst>
        </pc:spChg>
        <pc:spChg chg="mod">
          <ac:chgData name="Michael D'Argenio" userId="e9fd2850-e3c6-4ef7-b184-32c33069b244" providerId="ADAL" clId="{07E93391-A81D-42C3-9E2B-5DE228445AB1}" dt="2019-06-17T00:33:46.124" v="682" actId="208"/>
          <ac:spMkLst>
            <pc:docMk/>
            <pc:sldMk cId="0" sldId="317"/>
            <ac:spMk id="147466" creationId="{8B5B21A3-402A-4D26-87AE-5BCDF4DB11FC}"/>
          </ac:spMkLst>
        </pc:spChg>
        <pc:spChg chg="mod">
          <ac:chgData name="Michael D'Argenio" userId="e9fd2850-e3c6-4ef7-b184-32c33069b244" providerId="ADAL" clId="{07E93391-A81D-42C3-9E2B-5DE228445AB1}" dt="2019-06-17T00:33:56.085" v="683" actId="2085"/>
          <ac:spMkLst>
            <pc:docMk/>
            <pc:sldMk cId="0" sldId="317"/>
            <ac:spMk id="147467" creationId="{EEB4F43E-F56C-469D-AE08-5FDCEA8BA123}"/>
          </ac:spMkLst>
        </pc:spChg>
        <pc:spChg chg="mod">
          <ac:chgData name="Michael D'Argenio" userId="e9fd2850-e3c6-4ef7-b184-32c33069b244" providerId="ADAL" clId="{07E93391-A81D-42C3-9E2B-5DE228445AB1}" dt="2019-06-17T00:33:56.085" v="683" actId="2085"/>
          <ac:spMkLst>
            <pc:docMk/>
            <pc:sldMk cId="0" sldId="317"/>
            <ac:spMk id="147468" creationId="{48034151-8424-4A5A-BC90-CCA57538C6CA}"/>
          </ac:spMkLst>
        </pc:spChg>
      </pc:sldChg>
      <pc:sldChg chg="add del">
        <pc:chgData name="Michael D'Argenio" userId="e9fd2850-e3c6-4ef7-b184-32c33069b244" providerId="ADAL" clId="{07E93391-A81D-42C3-9E2B-5DE228445AB1}" dt="2019-06-17T00:42:15.387" v="986" actId="2696"/>
        <pc:sldMkLst>
          <pc:docMk/>
          <pc:sldMk cId="0" sldId="318"/>
        </pc:sldMkLst>
      </pc:sldChg>
      <pc:sldChg chg="add del">
        <pc:chgData name="Michael D'Argenio" userId="e9fd2850-e3c6-4ef7-b184-32c33069b244" providerId="ADAL" clId="{07E93391-A81D-42C3-9E2B-5DE228445AB1}" dt="2019-06-17T00:42:38.823" v="990" actId="2696"/>
        <pc:sldMkLst>
          <pc:docMk/>
          <pc:sldMk cId="2890536185" sldId="319"/>
        </pc:sldMkLst>
      </pc:sldChg>
      <pc:sldChg chg="add del">
        <pc:chgData name="Michael D'Argenio" userId="e9fd2850-e3c6-4ef7-b184-32c33069b244" providerId="ADAL" clId="{07E93391-A81D-42C3-9E2B-5DE228445AB1}" dt="2019-06-17T00:42:38.867" v="992" actId="2696"/>
        <pc:sldMkLst>
          <pc:docMk/>
          <pc:sldMk cId="1512463234" sldId="320"/>
        </pc:sldMkLst>
      </pc:sldChg>
      <pc:sldChg chg="addSp delSp modSp add">
        <pc:chgData name="Michael D'Argenio" userId="e9fd2850-e3c6-4ef7-b184-32c33069b244" providerId="ADAL" clId="{07E93391-A81D-42C3-9E2B-5DE228445AB1}" dt="2019-06-17T00:36:56.314" v="708"/>
        <pc:sldMkLst>
          <pc:docMk/>
          <pc:sldMk cId="1672881474" sldId="321"/>
        </pc:sldMkLst>
        <pc:spChg chg="del">
          <ac:chgData name="Michael D'Argenio" userId="e9fd2850-e3c6-4ef7-b184-32c33069b244" providerId="ADAL" clId="{07E93391-A81D-42C3-9E2B-5DE228445AB1}" dt="2019-06-17T00:35:45.608" v="699"/>
          <ac:spMkLst>
            <pc:docMk/>
            <pc:sldMk cId="1672881474" sldId="321"/>
            <ac:spMk id="2" creationId="{68495367-AD46-4D1C-8C5F-70F3CF86C389}"/>
          </ac:spMkLst>
        </pc:spChg>
        <pc:spChg chg="del">
          <ac:chgData name="Michael D'Argenio" userId="e9fd2850-e3c6-4ef7-b184-32c33069b244" providerId="ADAL" clId="{07E93391-A81D-42C3-9E2B-5DE228445AB1}" dt="2019-06-17T00:35:45.608" v="699"/>
          <ac:spMkLst>
            <pc:docMk/>
            <pc:sldMk cId="1672881474" sldId="321"/>
            <ac:spMk id="4" creationId="{C1BBAF2B-4A67-4590-B8EB-5EA0B8A009DE}"/>
          </ac:spMkLst>
        </pc:spChg>
        <pc:spChg chg="add mod">
          <ac:chgData name="Michael D'Argenio" userId="e9fd2850-e3c6-4ef7-b184-32c33069b244" providerId="ADAL" clId="{07E93391-A81D-42C3-9E2B-5DE228445AB1}" dt="2019-06-17T00:36:56.314" v="708"/>
          <ac:spMkLst>
            <pc:docMk/>
            <pc:sldMk cId="1672881474" sldId="321"/>
            <ac:spMk id="5" creationId="{860EEBF9-D4A9-4363-86F1-5EDCE6E0E344}"/>
          </ac:spMkLst>
        </pc:spChg>
        <pc:picChg chg="add mod modCrop">
          <ac:chgData name="Michael D'Argenio" userId="e9fd2850-e3c6-4ef7-b184-32c33069b244" providerId="ADAL" clId="{07E93391-A81D-42C3-9E2B-5DE228445AB1}" dt="2019-06-17T00:36:55.225" v="707" actId="1076"/>
          <ac:picMkLst>
            <pc:docMk/>
            <pc:sldMk cId="1672881474" sldId="321"/>
            <ac:picMk id="6" creationId="{075848A7-4E51-478A-ACA3-7811107A6CD0}"/>
          </ac:picMkLst>
        </pc:picChg>
      </pc:sldChg>
      <pc:sldMasterChg chg="delSldLayout">
        <pc:chgData name="Michael D'Argenio" userId="e9fd2850-e3c6-4ef7-b184-32c33069b244" providerId="ADAL" clId="{07E93391-A81D-42C3-9E2B-5DE228445AB1}" dt="2019-06-17T00:42:42.929" v="994" actId="2696"/>
        <pc:sldMasterMkLst>
          <pc:docMk/>
          <pc:sldMasterMk cId="0" sldId="2147483659"/>
        </pc:sldMasterMkLst>
        <pc:sldLayoutChg chg="del">
          <pc:chgData name="Michael D'Argenio" userId="e9fd2850-e3c6-4ef7-b184-32c33069b244" providerId="ADAL" clId="{07E93391-A81D-42C3-9E2B-5DE228445AB1}" dt="2019-06-17T00:42:42.929" v="994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Michael D'Argenio" userId="e9fd2850-e3c6-4ef7-b184-32c33069b244" providerId="ADAL" clId="{07E93391-A81D-42C3-9E2B-5DE228445AB1}" dt="2019-06-17T00:42:38.839" v="991" actId="2696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67CD95-CAD0-4CF7-A88C-39B37076D0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7CE45-9DC0-4ED4-BC04-918BC048B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CC36-DAC5-416E-B119-B5ADB88BE4F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A5EAE-C76A-40B1-8C5D-EA312C7AC2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99072-EE59-4ECD-9C94-A229537B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4AF8-F4E5-4A16-B5D9-23C8DD1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3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395505-1052-4876-9F7D-61FA3B346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3FAA5-8C37-477D-8119-1E9BB3C3C1D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F7ED347-B59C-4048-9019-AF395FBA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4259C8B-5746-485D-BAF5-79A1FDAB4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A52A40-C54E-4AB2-BC48-34B19BE26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51417-11E7-4C5E-89C2-7CE80D3A2C1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3D70D6DE-5A63-4A57-819C-54589D632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66EC22D-3127-47AA-A28D-D7991ACA8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E08AF7-77BA-40E9-9D92-6781B8B8E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D2DDD-6704-43D1-9491-D0217606B1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A6822C-7F85-4889-BBA5-7C6B3EC0C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FBB5FB8-6EFA-4181-A615-1162F7A57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F7C7EC-593E-4FCC-B34A-390BB030A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61F71-1A18-42A2-ACA5-85F53BC278F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566C992-76B4-4A49-944F-A6ECC87F2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07CC339-46D3-4312-BEAC-0B8315CE4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B8B60C-ECA7-41B9-A43C-F024081FF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29578-EB67-4CCA-B3A3-2974EB93829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4A63B4B-195B-4B82-88E0-46BAE64C5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7CC34D0-A7FC-4219-AEC3-7B63279BF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1626BC-8A94-4C8A-B601-B7E33870D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042EF-BABB-41BA-AC7F-E56749BC86C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440AD1B-FDE5-42BD-8C76-A8141ED55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9958E12-1D0A-4798-9DD0-E8B38D6A8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FC7E61-7EA8-439B-8E60-A2596C915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0F01E-D1C4-4F2F-A1A5-670330CE68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7FCF6EB9-A19F-4CFE-94D6-830D205CB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C2D5DC2-DD01-44A9-9231-8A51AE10D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9454A4-C91C-411C-AA4B-0AFE812CC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99248-A05F-45E9-BADF-DAA00A5CBD4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5E8101CD-4DFA-4908-B769-C4424E5A9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6A5C191-88F5-42B0-9EB5-F48FF99F6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4EB7AB-A0B3-4ABF-995E-27616785D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83761-BFD4-40CC-A171-2A799E04F5A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2DE1C556-BB3F-48BD-B20F-DDD012917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7E5BF3B-7D03-4B4A-A0BA-107BA0B9D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rgbClr val="0B87A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E9CB-073D-4112-AC14-EDABC2A5D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825" y="4139944"/>
            <a:ext cx="5287963" cy="6334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994524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chemeClr val="bg1"/>
                </a:solidFill>
                <a:latin typeface="Dosis" panose="02010503020202060003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526" name="Google Shape;1046;p4">
            <a:extLst>
              <a:ext uri="{FF2B5EF4-FFF2-40B4-BE49-F238E27FC236}">
                <a16:creationId xmlns:a16="http://schemas.microsoft.com/office/drawing/2014/main" id="{AE5DE1CA-7C74-4DAE-B15F-A665FF9FC154}"/>
              </a:ext>
            </a:extLst>
          </p:cNvPr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27" name="Google Shape;1047;p4">
              <a:extLst>
                <a:ext uri="{FF2B5EF4-FFF2-40B4-BE49-F238E27FC236}">
                  <a16:creationId xmlns:a16="http://schemas.microsoft.com/office/drawing/2014/main" id="{0B63D9FA-4F8E-4EF0-935A-F18550F78C64}"/>
                </a:ext>
              </a:extLst>
            </p:cNvPr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48;p4">
              <a:extLst>
                <a:ext uri="{FF2B5EF4-FFF2-40B4-BE49-F238E27FC236}">
                  <a16:creationId xmlns:a16="http://schemas.microsoft.com/office/drawing/2014/main" id="{7E453114-4847-4814-B1EA-CEA9F4055E0B}"/>
                </a:ext>
              </a:extLst>
            </p:cNvPr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49;p4">
              <a:extLst>
                <a:ext uri="{FF2B5EF4-FFF2-40B4-BE49-F238E27FC236}">
                  <a16:creationId xmlns:a16="http://schemas.microsoft.com/office/drawing/2014/main" id="{63CFA074-20CB-4CD3-8ADD-42F4A811C86D}"/>
                </a:ext>
              </a:extLst>
            </p:cNvPr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50;p4">
              <a:extLst>
                <a:ext uri="{FF2B5EF4-FFF2-40B4-BE49-F238E27FC236}">
                  <a16:creationId xmlns:a16="http://schemas.microsoft.com/office/drawing/2014/main" id="{D5084BD7-1D99-4F57-8D3F-B869D2D1391F}"/>
                </a:ext>
              </a:extLst>
            </p:cNvPr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51;p4">
              <a:extLst>
                <a:ext uri="{FF2B5EF4-FFF2-40B4-BE49-F238E27FC236}">
                  <a16:creationId xmlns:a16="http://schemas.microsoft.com/office/drawing/2014/main" id="{087FB068-67EF-4A0E-ABEA-0A3F14FB40C2}"/>
                </a:ext>
              </a:extLst>
            </p:cNvPr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52;p4">
              <a:extLst>
                <a:ext uri="{FF2B5EF4-FFF2-40B4-BE49-F238E27FC236}">
                  <a16:creationId xmlns:a16="http://schemas.microsoft.com/office/drawing/2014/main" id="{1329E375-C724-4142-A137-0730A8F9806D}"/>
                </a:ext>
              </a:extLst>
            </p:cNvPr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53;p4">
              <a:extLst>
                <a:ext uri="{FF2B5EF4-FFF2-40B4-BE49-F238E27FC236}">
                  <a16:creationId xmlns:a16="http://schemas.microsoft.com/office/drawing/2014/main" id="{846BC1DF-EECF-40C8-8936-4CCDC861F6B0}"/>
                </a:ext>
              </a:extLst>
            </p:cNvPr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54;p4">
              <a:extLst>
                <a:ext uri="{FF2B5EF4-FFF2-40B4-BE49-F238E27FC236}">
                  <a16:creationId xmlns:a16="http://schemas.microsoft.com/office/drawing/2014/main" id="{78440B73-5D45-479C-9BE9-7E5BAB76513D}"/>
                </a:ext>
              </a:extLst>
            </p:cNvPr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55;p4">
              <a:extLst>
                <a:ext uri="{FF2B5EF4-FFF2-40B4-BE49-F238E27FC236}">
                  <a16:creationId xmlns:a16="http://schemas.microsoft.com/office/drawing/2014/main" id="{CD016532-2D53-4434-ABA7-D18C2EAFF6FC}"/>
                </a:ext>
              </a:extLst>
            </p:cNvPr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56;p4">
              <a:extLst>
                <a:ext uri="{FF2B5EF4-FFF2-40B4-BE49-F238E27FC236}">
                  <a16:creationId xmlns:a16="http://schemas.microsoft.com/office/drawing/2014/main" id="{E1B61681-C662-4BA0-B5FC-9ACEDF0AC605}"/>
                </a:ext>
              </a:extLst>
            </p:cNvPr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57;p4">
              <a:extLst>
                <a:ext uri="{FF2B5EF4-FFF2-40B4-BE49-F238E27FC236}">
                  <a16:creationId xmlns:a16="http://schemas.microsoft.com/office/drawing/2014/main" id="{08078B92-6B66-466A-BB46-80930E017379}"/>
                </a:ext>
              </a:extLst>
            </p:cNvPr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58;p4">
              <a:extLst>
                <a:ext uri="{FF2B5EF4-FFF2-40B4-BE49-F238E27FC236}">
                  <a16:creationId xmlns:a16="http://schemas.microsoft.com/office/drawing/2014/main" id="{8B66CCA8-2A06-4E69-B88B-F11314F17178}"/>
                </a:ext>
              </a:extLst>
            </p:cNvPr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59;p4">
              <a:extLst>
                <a:ext uri="{FF2B5EF4-FFF2-40B4-BE49-F238E27FC236}">
                  <a16:creationId xmlns:a16="http://schemas.microsoft.com/office/drawing/2014/main" id="{89D730FC-61D7-47AE-9585-3D36B6517D15}"/>
                </a:ext>
              </a:extLst>
            </p:cNvPr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60;p4">
              <a:extLst>
                <a:ext uri="{FF2B5EF4-FFF2-40B4-BE49-F238E27FC236}">
                  <a16:creationId xmlns:a16="http://schemas.microsoft.com/office/drawing/2014/main" id="{47720E46-7726-4975-8670-8001C28D04A2}"/>
                </a:ext>
              </a:extLst>
            </p:cNvPr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61;p4">
              <a:extLst>
                <a:ext uri="{FF2B5EF4-FFF2-40B4-BE49-F238E27FC236}">
                  <a16:creationId xmlns:a16="http://schemas.microsoft.com/office/drawing/2014/main" id="{7E723AF6-9027-4CC6-BD95-A27CD340514F}"/>
                </a:ext>
              </a:extLst>
            </p:cNvPr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62;p4">
              <a:extLst>
                <a:ext uri="{FF2B5EF4-FFF2-40B4-BE49-F238E27FC236}">
                  <a16:creationId xmlns:a16="http://schemas.microsoft.com/office/drawing/2014/main" id="{D1DD7BFF-7215-41F1-9AD3-39805EBBB474}"/>
                </a:ext>
              </a:extLst>
            </p:cNvPr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63;p4">
              <a:extLst>
                <a:ext uri="{FF2B5EF4-FFF2-40B4-BE49-F238E27FC236}">
                  <a16:creationId xmlns:a16="http://schemas.microsoft.com/office/drawing/2014/main" id="{2D0C04E8-130E-47FC-A026-570148596F6A}"/>
                </a:ext>
              </a:extLst>
            </p:cNvPr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64;p4">
              <a:extLst>
                <a:ext uri="{FF2B5EF4-FFF2-40B4-BE49-F238E27FC236}">
                  <a16:creationId xmlns:a16="http://schemas.microsoft.com/office/drawing/2014/main" id="{B96C5884-E980-46F6-AB11-F9FC4E6A507E}"/>
                </a:ext>
              </a:extLst>
            </p:cNvPr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65;p4">
              <a:extLst>
                <a:ext uri="{FF2B5EF4-FFF2-40B4-BE49-F238E27FC236}">
                  <a16:creationId xmlns:a16="http://schemas.microsoft.com/office/drawing/2014/main" id="{A6D42D98-97A5-4313-91B5-00F350B5F485}"/>
                </a:ext>
              </a:extLst>
            </p:cNvPr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66;p4">
              <a:extLst>
                <a:ext uri="{FF2B5EF4-FFF2-40B4-BE49-F238E27FC236}">
                  <a16:creationId xmlns:a16="http://schemas.microsoft.com/office/drawing/2014/main" id="{5D5614C4-3CAE-481B-826A-6268D94CD843}"/>
                </a:ext>
              </a:extLst>
            </p:cNvPr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67;p4">
              <a:extLst>
                <a:ext uri="{FF2B5EF4-FFF2-40B4-BE49-F238E27FC236}">
                  <a16:creationId xmlns:a16="http://schemas.microsoft.com/office/drawing/2014/main" id="{8C6FA27A-8AF6-4D9C-9DE0-CBC29BB6F52D}"/>
                </a:ext>
              </a:extLst>
            </p:cNvPr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68;p4">
              <a:extLst>
                <a:ext uri="{FF2B5EF4-FFF2-40B4-BE49-F238E27FC236}">
                  <a16:creationId xmlns:a16="http://schemas.microsoft.com/office/drawing/2014/main" id="{9FF97C40-79CB-4929-B390-40539C3011ED}"/>
                </a:ext>
              </a:extLst>
            </p:cNvPr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69;p4">
              <a:extLst>
                <a:ext uri="{FF2B5EF4-FFF2-40B4-BE49-F238E27FC236}">
                  <a16:creationId xmlns:a16="http://schemas.microsoft.com/office/drawing/2014/main" id="{343351F6-531C-47A2-86EC-5C491D34F422}"/>
                </a:ext>
              </a:extLst>
            </p:cNvPr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70;p4">
              <a:extLst>
                <a:ext uri="{FF2B5EF4-FFF2-40B4-BE49-F238E27FC236}">
                  <a16:creationId xmlns:a16="http://schemas.microsoft.com/office/drawing/2014/main" id="{8C3F2D1F-8B76-4299-9396-5BD4251E6F0C}"/>
                </a:ext>
              </a:extLst>
            </p:cNvPr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71;p4">
              <a:extLst>
                <a:ext uri="{FF2B5EF4-FFF2-40B4-BE49-F238E27FC236}">
                  <a16:creationId xmlns:a16="http://schemas.microsoft.com/office/drawing/2014/main" id="{5897065E-AFAD-4047-8AD2-F0653BE71891}"/>
                </a:ext>
              </a:extLst>
            </p:cNvPr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72;p4">
              <a:extLst>
                <a:ext uri="{FF2B5EF4-FFF2-40B4-BE49-F238E27FC236}">
                  <a16:creationId xmlns:a16="http://schemas.microsoft.com/office/drawing/2014/main" id="{19BE7717-5EA8-409B-8D6E-7C545016D274}"/>
                </a:ext>
              </a:extLst>
            </p:cNvPr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73;p4">
              <a:extLst>
                <a:ext uri="{FF2B5EF4-FFF2-40B4-BE49-F238E27FC236}">
                  <a16:creationId xmlns:a16="http://schemas.microsoft.com/office/drawing/2014/main" id="{8E4595C4-4F64-4377-8004-45046D441F3A}"/>
                </a:ext>
              </a:extLst>
            </p:cNvPr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74;p4">
              <a:extLst>
                <a:ext uri="{FF2B5EF4-FFF2-40B4-BE49-F238E27FC236}">
                  <a16:creationId xmlns:a16="http://schemas.microsoft.com/office/drawing/2014/main" id="{0101A4F7-1069-45D2-95E3-9FFBFC5618A8}"/>
                </a:ext>
              </a:extLst>
            </p:cNvPr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75;p4">
              <a:extLst>
                <a:ext uri="{FF2B5EF4-FFF2-40B4-BE49-F238E27FC236}">
                  <a16:creationId xmlns:a16="http://schemas.microsoft.com/office/drawing/2014/main" id="{E17797D7-4CED-4165-A5F1-0C71786A5DA4}"/>
                </a:ext>
              </a:extLst>
            </p:cNvPr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76;p4">
              <a:extLst>
                <a:ext uri="{FF2B5EF4-FFF2-40B4-BE49-F238E27FC236}">
                  <a16:creationId xmlns:a16="http://schemas.microsoft.com/office/drawing/2014/main" id="{A873573A-8715-4E52-BE57-7A6C489E5258}"/>
                </a:ext>
              </a:extLst>
            </p:cNvPr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77;p4">
              <a:extLst>
                <a:ext uri="{FF2B5EF4-FFF2-40B4-BE49-F238E27FC236}">
                  <a16:creationId xmlns:a16="http://schemas.microsoft.com/office/drawing/2014/main" id="{2F5CE712-5EEE-4F0B-A9B1-F8DB19171F25}"/>
                </a:ext>
              </a:extLst>
            </p:cNvPr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78;p4">
              <a:extLst>
                <a:ext uri="{FF2B5EF4-FFF2-40B4-BE49-F238E27FC236}">
                  <a16:creationId xmlns:a16="http://schemas.microsoft.com/office/drawing/2014/main" id="{70461A87-FBF5-4185-AE1C-89230BBFEACD}"/>
                </a:ext>
              </a:extLst>
            </p:cNvPr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79;p4">
              <a:extLst>
                <a:ext uri="{FF2B5EF4-FFF2-40B4-BE49-F238E27FC236}">
                  <a16:creationId xmlns:a16="http://schemas.microsoft.com/office/drawing/2014/main" id="{F36F1105-5AF3-4E63-88C3-2D763E3DA634}"/>
                </a:ext>
              </a:extLst>
            </p:cNvPr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80;p4">
              <a:extLst>
                <a:ext uri="{FF2B5EF4-FFF2-40B4-BE49-F238E27FC236}">
                  <a16:creationId xmlns:a16="http://schemas.microsoft.com/office/drawing/2014/main" id="{70391B64-BA4B-4B33-9DB2-317492EC2B1C}"/>
                </a:ext>
              </a:extLst>
            </p:cNvPr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81;p4">
              <a:extLst>
                <a:ext uri="{FF2B5EF4-FFF2-40B4-BE49-F238E27FC236}">
                  <a16:creationId xmlns:a16="http://schemas.microsoft.com/office/drawing/2014/main" id="{9973A185-7582-400D-8CB7-3E8957FDD2F3}"/>
                </a:ext>
              </a:extLst>
            </p:cNvPr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82;p4">
              <a:extLst>
                <a:ext uri="{FF2B5EF4-FFF2-40B4-BE49-F238E27FC236}">
                  <a16:creationId xmlns:a16="http://schemas.microsoft.com/office/drawing/2014/main" id="{21483231-5E9E-456F-BE8F-234F5AD4A353}"/>
                </a:ext>
              </a:extLst>
            </p:cNvPr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83;p4">
              <a:extLst>
                <a:ext uri="{FF2B5EF4-FFF2-40B4-BE49-F238E27FC236}">
                  <a16:creationId xmlns:a16="http://schemas.microsoft.com/office/drawing/2014/main" id="{055E6AA3-262C-4185-BB69-E1C44916C483}"/>
                </a:ext>
              </a:extLst>
            </p:cNvPr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84;p4">
              <a:extLst>
                <a:ext uri="{FF2B5EF4-FFF2-40B4-BE49-F238E27FC236}">
                  <a16:creationId xmlns:a16="http://schemas.microsoft.com/office/drawing/2014/main" id="{1892EEA4-FB69-4FE8-8BEC-4807568513BC}"/>
                </a:ext>
              </a:extLst>
            </p:cNvPr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85;p4">
              <a:extLst>
                <a:ext uri="{FF2B5EF4-FFF2-40B4-BE49-F238E27FC236}">
                  <a16:creationId xmlns:a16="http://schemas.microsoft.com/office/drawing/2014/main" id="{569F2C7C-16D8-4C81-9982-6F169F817120}"/>
                </a:ext>
              </a:extLst>
            </p:cNvPr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86;p4">
              <a:extLst>
                <a:ext uri="{FF2B5EF4-FFF2-40B4-BE49-F238E27FC236}">
                  <a16:creationId xmlns:a16="http://schemas.microsoft.com/office/drawing/2014/main" id="{FC5568D2-A78A-4A50-B7AD-71F7455CAE65}"/>
                </a:ext>
              </a:extLst>
            </p:cNvPr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87;p4">
              <a:extLst>
                <a:ext uri="{FF2B5EF4-FFF2-40B4-BE49-F238E27FC236}">
                  <a16:creationId xmlns:a16="http://schemas.microsoft.com/office/drawing/2014/main" id="{BE5B4822-FAFA-4D4C-A7C0-DC3DE5D49F87}"/>
                </a:ext>
              </a:extLst>
            </p:cNvPr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88;p4">
              <a:extLst>
                <a:ext uri="{FF2B5EF4-FFF2-40B4-BE49-F238E27FC236}">
                  <a16:creationId xmlns:a16="http://schemas.microsoft.com/office/drawing/2014/main" id="{A6D91261-6156-43D1-B0DA-C5B4B9B85861}"/>
                </a:ext>
              </a:extLst>
            </p:cNvPr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89;p4">
              <a:extLst>
                <a:ext uri="{FF2B5EF4-FFF2-40B4-BE49-F238E27FC236}">
                  <a16:creationId xmlns:a16="http://schemas.microsoft.com/office/drawing/2014/main" id="{830B5487-9984-4247-BAAB-0E3B90D999C1}"/>
                </a:ext>
              </a:extLst>
            </p:cNvPr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90;p4">
              <a:extLst>
                <a:ext uri="{FF2B5EF4-FFF2-40B4-BE49-F238E27FC236}">
                  <a16:creationId xmlns:a16="http://schemas.microsoft.com/office/drawing/2014/main" id="{B81247E3-174B-4761-A0FF-2545F470CCF6}"/>
                </a:ext>
              </a:extLst>
            </p:cNvPr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91;p4">
              <a:extLst>
                <a:ext uri="{FF2B5EF4-FFF2-40B4-BE49-F238E27FC236}">
                  <a16:creationId xmlns:a16="http://schemas.microsoft.com/office/drawing/2014/main" id="{0D7A3AD7-D8CA-41AA-826A-663410259724}"/>
                </a:ext>
              </a:extLst>
            </p:cNvPr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92;p4">
              <a:extLst>
                <a:ext uri="{FF2B5EF4-FFF2-40B4-BE49-F238E27FC236}">
                  <a16:creationId xmlns:a16="http://schemas.microsoft.com/office/drawing/2014/main" id="{8C26B7B4-5F7F-46F5-810C-FC2046DDD501}"/>
                </a:ext>
              </a:extLst>
            </p:cNvPr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93;p4">
              <a:extLst>
                <a:ext uri="{FF2B5EF4-FFF2-40B4-BE49-F238E27FC236}">
                  <a16:creationId xmlns:a16="http://schemas.microsoft.com/office/drawing/2014/main" id="{D7F1C473-DD83-4B4C-832C-FCDA6CADE968}"/>
                </a:ext>
              </a:extLst>
            </p:cNvPr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94;p4">
              <a:extLst>
                <a:ext uri="{FF2B5EF4-FFF2-40B4-BE49-F238E27FC236}">
                  <a16:creationId xmlns:a16="http://schemas.microsoft.com/office/drawing/2014/main" id="{E01B2DCF-61DC-4315-9CC9-11075D914916}"/>
                </a:ext>
              </a:extLst>
            </p:cNvPr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95;p4">
              <a:extLst>
                <a:ext uri="{FF2B5EF4-FFF2-40B4-BE49-F238E27FC236}">
                  <a16:creationId xmlns:a16="http://schemas.microsoft.com/office/drawing/2014/main" id="{01589E0F-881C-4EBB-B280-ADF1FE7BA541}"/>
                </a:ext>
              </a:extLst>
            </p:cNvPr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96;p4">
              <a:extLst>
                <a:ext uri="{FF2B5EF4-FFF2-40B4-BE49-F238E27FC236}">
                  <a16:creationId xmlns:a16="http://schemas.microsoft.com/office/drawing/2014/main" id="{FE2A9622-1CDA-4252-9978-BBA88C9FA5CE}"/>
                </a:ext>
              </a:extLst>
            </p:cNvPr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97;p4">
              <a:extLst>
                <a:ext uri="{FF2B5EF4-FFF2-40B4-BE49-F238E27FC236}">
                  <a16:creationId xmlns:a16="http://schemas.microsoft.com/office/drawing/2014/main" id="{151254BA-3247-4356-A786-50B7C097FD20}"/>
                </a:ext>
              </a:extLst>
            </p:cNvPr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98;p4">
              <a:extLst>
                <a:ext uri="{FF2B5EF4-FFF2-40B4-BE49-F238E27FC236}">
                  <a16:creationId xmlns:a16="http://schemas.microsoft.com/office/drawing/2014/main" id="{4AF52114-B2D7-41BB-BB01-C041D75E2FA4}"/>
                </a:ext>
              </a:extLst>
            </p:cNvPr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99;p4">
              <a:extLst>
                <a:ext uri="{FF2B5EF4-FFF2-40B4-BE49-F238E27FC236}">
                  <a16:creationId xmlns:a16="http://schemas.microsoft.com/office/drawing/2014/main" id="{33263F0B-9B64-4F9D-96C1-F711F65CC27B}"/>
                </a:ext>
              </a:extLst>
            </p:cNvPr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00;p4">
              <a:extLst>
                <a:ext uri="{FF2B5EF4-FFF2-40B4-BE49-F238E27FC236}">
                  <a16:creationId xmlns:a16="http://schemas.microsoft.com/office/drawing/2014/main" id="{6A97574A-294E-4702-B0F4-7276F82962C1}"/>
                </a:ext>
              </a:extLst>
            </p:cNvPr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01;p4">
              <a:extLst>
                <a:ext uri="{FF2B5EF4-FFF2-40B4-BE49-F238E27FC236}">
                  <a16:creationId xmlns:a16="http://schemas.microsoft.com/office/drawing/2014/main" id="{555686F2-0222-4CBB-A8D6-E2D667131CC4}"/>
                </a:ext>
              </a:extLst>
            </p:cNvPr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02;p4">
              <a:extLst>
                <a:ext uri="{FF2B5EF4-FFF2-40B4-BE49-F238E27FC236}">
                  <a16:creationId xmlns:a16="http://schemas.microsoft.com/office/drawing/2014/main" id="{3AE8EF79-3E14-4798-8CD0-1A026E0784DA}"/>
                </a:ext>
              </a:extLst>
            </p:cNvPr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03;p4">
              <a:extLst>
                <a:ext uri="{FF2B5EF4-FFF2-40B4-BE49-F238E27FC236}">
                  <a16:creationId xmlns:a16="http://schemas.microsoft.com/office/drawing/2014/main" id="{D84FC1F4-1DBC-42D3-B94C-092F5622BCCE}"/>
                </a:ext>
              </a:extLst>
            </p:cNvPr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04;p4">
              <a:extLst>
                <a:ext uri="{FF2B5EF4-FFF2-40B4-BE49-F238E27FC236}">
                  <a16:creationId xmlns:a16="http://schemas.microsoft.com/office/drawing/2014/main" id="{3520F5DD-5D90-4527-9E11-E892EA59F297}"/>
                </a:ext>
              </a:extLst>
            </p:cNvPr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05;p4">
              <a:extLst>
                <a:ext uri="{FF2B5EF4-FFF2-40B4-BE49-F238E27FC236}">
                  <a16:creationId xmlns:a16="http://schemas.microsoft.com/office/drawing/2014/main" id="{5132C747-2B9A-415C-81CA-931F77F3CF89}"/>
                </a:ext>
              </a:extLst>
            </p:cNvPr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06;p4">
              <a:extLst>
                <a:ext uri="{FF2B5EF4-FFF2-40B4-BE49-F238E27FC236}">
                  <a16:creationId xmlns:a16="http://schemas.microsoft.com/office/drawing/2014/main" id="{B3E7FBFE-3B57-4FB3-A004-50459A656200}"/>
                </a:ext>
              </a:extLst>
            </p:cNvPr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07;p4">
              <a:extLst>
                <a:ext uri="{FF2B5EF4-FFF2-40B4-BE49-F238E27FC236}">
                  <a16:creationId xmlns:a16="http://schemas.microsoft.com/office/drawing/2014/main" id="{AABD1A86-7D73-4D2D-B153-79A2DFCDB429}"/>
                </a:ext>
              </a:extLst>
            </p:cNvPr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08;p4">
              <a:extLst>
                <a:ext uri="{FF2B5EF4-FFF2-40B4-BE49-F238E27FC236}">
                  <a16:creationId xmlns:a16="http://schemas.microsoft.com/office/drawing/2014/main" id="{62AC0878-9F12-42C1-8DAE-D506A2D744FB}"/>
                </a:ext>
              </a:extLst>
            </p:cNvPr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09;p4">
              <a:extLst>
                <a:ext uri="{FF2B5EF4-FFF2-40B4-BE49-F238E27FC236}">
                  <a16:creationId xmlns:a16="http://schemas.microsoft.com/office/drawing/2014/main" id="{4F55F03A-0C5D-4A47-9519-2155FB374689}"/>
                </a:ext>
              </a:extLst>
            </p:cNvPr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10;p4">
              <a:extLst>
                <a:ext uri="{FF2B5EF4-FFF2-40B4-BE49-F238E27FC236}">
                  <a16:creationId xmlns:a16="http://schemas.microsoft.com/office/drawing/2014/main" id="{27033D92-0726-45FC-8AFE-FA3DD9F7D4B8}"/>
                </a:ext>
              </a:extLst>
            </p:cNvPr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11;p4">
              <a:extLst>
                <a:ext uri="{FF2B5EF4-FFF2-40B4-BE49-F238E27FC236}">
                  <a16:creationId xmlns:a16="http://schemas.microsoft.com/office/drawing/2014/main" id="{B1FA2D73-F524-4D36-B435-D6CAAF966D14}"/>
                </a:ext>
              </a:extLst>
            </p:cNvPr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12;p4">
              <a:extLst>
                <a:ext uri="{FF2B5EF4-FFF2-40B4-BE49-F238E27FC236}">
                  <a16:creationId xmlns:a16="http://schemas.microsoft.com/office/drawing/2014/main" id="{65B2561F-A542-4064-AF31-A199035CF221}"/>
                </a:ext>
              </a:extLst>
            </p:cNvPr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13;p4">
              <a:extLst>
                <a:ext uri="{FF2B5EF4-FFF2-40B4-BE49-F238E27FC236}">
                  <a16:creationId xmlns:a16="http://schemas.microsoft.com/office/drawing/2014/main" id="{FDFF9F82-EBEE-4B86-9D9F-F64421057B96}"/>
                </a:ext>
              </a:extLst>
            </p:cNvPr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14;p4">
              <a:extLst>
                <a:ext uri="{FF2B5EF4-FFF2-40B4-BE49-F238E27FC236}">
                  <a16:creationId xmlns:a16="http://schemas.microsoft.com/office/drawing/2014/main" id="{F905EDE6-AC0C-44F3-A401-078EEC63D774}"/>
                </a:ext>
              </a:extLst>
            </p:cNvPr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15;p4">
              <a:extLst>
                <a:ext uri="{FF2B5EF4-FFF2-40B4-BE49-F238E27FC236}">
                  <a16:creationId xmlns:a16="http://schemas.microsoft.com/office/drawing/2014/main" id="{0EA7D467-C4C2-448D-A399-C2CF2A5EAE3B}"/>
                </a:ext>
              </a:extLst>
            </p:cNvPr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16;p4">
              <a:extLst>
                <a:ext uri="{FF2B5EF4-FFF2-40B4-BE49-F238E27FC236}">
                  <a16:creationId xmlns:a16="http://schemas.microsoft.com/office/drawing/2014/main" id="{4230E304-93DF-4760-8FAF-DD198A9E41D9}"/>
                </a:ext>
              </a:extLst>
            </p:cNvPr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17;p4">
              <a:extLst>
                <a:ext uri="{FF2B5EF4-FFF2-40B4-BE49-F238E27FC236}">
                  <a16:creationId xmlns:a16="http://schemas.microsoft.com/office/drawing/2014/main" id="{CB55C724-17BE-46E7-B1B5-42AE6AA3554B}"/>
                </a:ext>
              </a:extLst>
            </p:cNvPr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18;p4">
              <a:extLst>
                <a:ext uri="{FF2B5EF4-FFF2-40B4-BE49-F238E27FC236}">
                  <a16:creationId xmlns:a16="http://schemas.microsoft.com/office/drawing/2014/main" id="{2F229CA9-BC7E-44C4-8F58-64FFAE7E61EB}"/>
                </a:ext>
              </a:extLst>
            </p:cNvPr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19;p4">
              <a:extLst>
                <a:ext uri="{FF2B5EF4-FFF2-40B4-BE49-F238E27FC236}">
                  <a16:creationId xmlns:a16="http://schemas.microsoft.com/office/drawing/2014/main" id="{4A30819D-D8C8-4A8D-AC2E-121958E8397A}"/>
                </a:ext>
              </a:extLst>
            </p:cNvPr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20;p4">
              <a:extLst>
                <a:ext uri="{FF2B5EF4-FFF2-40B4-BE49-F238E27FC236}">
                  <a16:creationId xmlns:a16="http://schemas.microsoft.com/office/drawing/2014/main" id="{CF71BBDD-C755-4582-874F-8FD55C902546}"/>
                </a:ext>
              </a:extLst>
            </p:cNvPr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21;p4">
              <a:extLst>
                <a:ext uri="{FF2B5EF4-FFF2-40B4-BE49-F238E27FC236}">
                  <a16:creationId xmlns:a16="http://schemas.microsoft.com/office/drawing/2014/main" id="{3B1169D5-D00F-4A2A-A024-E81699E82924}"/>
                </a:ext>
              </a:extLst>
            </p:cNvPr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22;p4">
              <a:extLst>
                <a:ext uri="{FF2B5EF4-FFF2-40B4-BE49-F238E27FC236}">
                  <a16:creationId xmlns:a16="http://schemas.microsoft.com/office/drawing/2014/main" id="{611EB63C-E0E6-462A-82B9-75E8C2295AAD}"/>
                </a:ext>
              </a:extLst>
            </p:cNvPr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23;p4">
              <a:extLst>
                <a:ext uri="{FF2B5EF4-FFF2-40B4-BE49-F238E27FC236}">
                  <a16:creationId xmlns:a16="http://schemas.microsoft.com/office/drawing/2014/main" id="{A84163A0-1F55-4294-A547-A350E659C09C}"/>
                </a:ext>
              </a:extLst>
            </p:cNvPr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24;p4">
              <a:extLst>
                <a:ext uri="{FF2B5EF4-FFF2-40B4-BE49-F238E27FC236}">
                  <a16:creationId xmlns:a16="http://schemas.microsoft.com/office/drawing/2014/main" id="{64631BD2-27B5-4D69-AC19-1EBB3E79451C}"/>
                </a:ext>
              </a:extLst>
            </p:cNvPr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25;p4">
              <a:extLst>
                <a:ext uri="{FF2B5EF4-FFF2-40B4-BE49-F238E27FC236}">
                  <a16:creationId xmlns:a16="http://schemas.microsoft.com/office/drawing/2014/main" id="{817D5A44-5B02-48E4-8D68-E26D8BA3E917}"/>
                </a:ext>
              </a:extLst>
            </p:cNvPr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26;p4">
              <a:extLst>
                <a:ext uri="{FF2B5EF4-FFF2-40B4-BE49-F238E27FC236}">
                  <a16:creationId xmlns:a16="http://schemas.microsoft.com/office/drawing/2014/main" id="{DFC322BA-ECA3-4C72-AB48-A29A4192C1CE}"/>
                </a:ext>
              </a:extLst>
            </p:cNvPr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1127;p4">
            <a:extLst>
              <a:ext uri="{FF2B5EF4-FFF2-40B4-BE49-F238E27FC236}">
                <a16:creationId xmlns:a16="http://schemas.microsoft.com/office/drawing/2014/main" id="{0B74066F-9F4C-40E3-B8BB-E03118F9C536}"/>
              </a:ext>
            </a:extLst>
          </p:cNvPr>
          <p:cNvGrpSpPr/>
          <p:nvPr userDrawn="1"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08" name="Google Shape;1128;p4">
              <a:extLst>
                <a:ext uri="{FF2B5EF4-FFF2-40B4-BE49-F238E27FC236}">
                  <a16:creationId xmlns:a16="http://schemas.microsoft.com/office/drawing/2014/main" id="{3F28B352-3BDB-4A56-858C-050F3BF1AFD0}"/>
                </a:ext>
              </a:extLst>
            </p:cNvPr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29;p4">
              <a:extLst>
                <a:ext uri="{FF2B5EF4-FFF2-40B4-BE49-F238E27FC236}">
                  <a16:creationId xmlns:a16="http://schemas.microsoft.com/office/drawing/2014/main" id="{B0882E36-AE67-49E2-A120-350FC1597109}"/>
                </a:ext>
              </a:extLst>
            </p:cNvPr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30;p4">
              <a:extLst>
                <a:ext uri="{FF2B5EF4-FFF2-40B4-BE49-F238E27FC236}">
                  <a16:creationId xmlns:a16="http://schemas.microsoft.com/office/drawing/2014/main" id="{27AD0ADF-2079-4F5D-BDFD-0ED6C2F4AF57}"/>
                </a:ext>
              </a:extLst>
            </p:cNvPr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31;p4">
              <a:extLst>
                <a:ext uri="{FF2B5EF4-FFF2-40B4-BE49-F238E27FC236}">
                  <a16:creationId xmlns:a16="http://schemas.microsoft.com/office/drawing/2014/main" id="{9738F381-044A-480D-A594-2766D17AA8CC}"/>
                </a:ext>
              </a:extLst>
            </p:cNvPr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32;p4">
              <a:extLst>
                <a:ext uri="{FF2B5EF4-FFF2-40B4-BE49-F238E27FC236}">
                  <a16:creationId xmlns:a16="http://schemas.microsoft.com/office/drawing/2014/main" id="{7A54CD30-8490-40BD-88CF-641B75997DB1}"/>
                </a:ext>
              </a:extLst>
            </p:cNvPr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33;p4">
              <a:extLst>
                <a:ext uri="{FF2B5EF4-FFF2-40B4-BE49-F238E27FC236}">
                  <a16:creationId xmlns:a16="http://schemas.microsoft.com/office/drawing/2014/main" id="{18827852-7D78-4297-AC23-2FF6AEA32C2C}"/>
                </a:ext>
              </a:extLst>
            </p:cNvPr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34;p4">
              <a:extLst>
                <a:ext uri="{FF2B5EF4-FFF2-40B4-BE49-F238E27FC236}">
                  <a16:creationId xmlns:a16="http://schemas.microsoft.com/office/drawing/2014/main" id="{AAF118AA-D965-4BF7-918A-F56792B28A16}"/>
                </a:ext>
              </a:extLst>
            </p:cNvPr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35;p4">
              <a:extLst>
                <a:ext uri="{FF2B5EF4-FFF2-40B4-BE49-F238E27FC236}">
                  <a16:creationId xmlns:a16="http://schemas.microsoft.com/office/drawing/2014/main" id="{7A0A13B3-0242-45CE-8433-694F8A77DA1F}"/>
                </a:ext>
              </a:extLst>
            </p:cNvPr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36;p4">
              <a:extLst>
                <a:ext uri="{FF2B5EF4-FFF2-40B4-BE49-F238E27FC236}">
                  <a16:creationId xmlns:a16="http://schemas.microsoft.com/office/drawing/2014/main" id="{5C3422FA-C50B-4C3C-AA03-0F290044E783}"/>
                </a:ext>
              </a:extLst>
            </p:cNvPr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37;p4">
              <a:extLst>
                <a:ext uri="{FF2B5EF4-FFF2-40B4-BE49-F238E27FC236}">
                  <a16:creationId xmlns:a16="http://schemas.microsoft.com/office/drawing/2014/main" id="{AFE8CC38-1537-4D22-AD93-929DF920A061}"/>
                </a:ext>
              </a:extLst>
            </p:cNvPr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38;p4">
              <a:extLst>
                <a:ext uri="{FF2B5EF4-FFF2-40B4-BE49-F238E27FC236}">
                  <a16:creationId xmlns:a16="http://schemas.microsoft.com/office/drawing/2014/main" id="{1E663A70-B2B2-42D4-B6DC-97A08C150925}"/>
                </a:ext>
              </a:extLst>
            </p:cNvPr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39;p4">
              <a:extLst>
                <a:ext uri="{FF2B5EF4-FFF2-40B4-BE49-F238E27FC236}">
                  <a16:creationId xmlns:a16="http://schemas.microsoft.com/office/drawing/2014/main" id="{7ED52645-FF7A-47C5-A579-1E08FA4D727D}"/>
                </a:ext>
              </a:extLst>
            </p:cNvPr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40;p4">
              <a:extLst>
                <a:ext uri="{FF2B5EF4-FFF2-40B4-BE49-F238E27FC236}">
                  <a16:creationId xmlns:a16="http://schemas.microsoft.com/office/drawing/2014/main" id="{DA614273-554F-413F-B21A-1244534A024D}"/>
                </a:ext>
              </a:extLst>
            </p:cNvPr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41;p4">
              <a:extLst>
                <a:ext uri="{FF2B5EF4-FFF2-40B4-BE49-F238E27FC236}">
                  <a16:creationId xmlns:a16="http://schemas.microsoft.com/office/drawing/2014/main" id="{3ADA0527-723B-4467-AF31-18FC59C8B7EE}"/>
                </a:ext>
              </a:extLst>
            </p:cNvPr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42;p4">
              <a:extLst>
                <a:ext uri="{FF2B5EF4-FFF2-40B4-BE49-F238E27FC236}">
                  <a16:creationId xmlns:a16="http://schemas.microsoft.com/office/drawing/2014/main" id="{E142907D-BD55-4587-A77E-EE39335BEC73}"/>
                </a:ext>
              </a:extLst>
            </p:cNvPr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43;p4">
              <a:extLst>
                <a:ext uri="{FF2B5EF4-FFF2-40B4-BE49-F238E27FC236}">
                  <a16:creationId xmlns:a16="http://schemas.microsoft.com/office/drawing/2014/main" id="{1886BC38-AD7A-48EC-B993-B33C497128C6}"/>
                </a:ext>
              </a:extLst>
            </p:cNvPr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44;p4">
              <a:extLst>
                <a:ext uri="{FF2B5EF4-FFF2-40B4-BE49-F238E27FC236}">
                  <a16:creationId xmlns:a16="http://schemas.microsoft.com/office/drawing/2014/main" id="{8FD80B1B-DAAC-4873-820A-48E6EA7EE2FB}"/>
                </a:ext>
              </a:extLst>
            </p:cNvPr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45;p4">
              <a:extLst>
                <a:ext uri="{FF2B5EF4-FFF2-40B4-BE49-F238E27FC236}">
                  <a16:creationId xmlns:a16="http://schemas.microsoft.com/office/drawing/2014/main" id="{E499B738-75CE-49ED-9E1F-A7CEFE7EF897}"/>
                </a:ext>
              </a:extLst>
            </p:cNvPr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46;p4">
              <a:extLst>
                <a:ext uri="{FF2B5EF4-FFF2-40B4-BE49-F238E27FC236}">
                  <a16:creationId xmlns:a16="http://schemas.microsoft.com/office/drawing/2014/main" id="{1869CC6B-B42D-425C-8BF4-EFFF3F91C625}"/>
                </a:ext>
              </a:extLst>
            </p:cNvPr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47;p4">
              <a:extLst>
                <a:ext uri="{FF2B5EF4-FFF2-40B4-BE49-F238E27FC236}">
                  <a16:creationId xmlns:a16="http://schemas.microsoft.com/office/drawing/2014/main" id="{F54F2703-12BB-40D0-9A72-210FC372FBB1}"/>
                </a:ext>
              </a:extLst>
            </p:cNvPr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48;p4">
              <a:extLst>
                <a:ext uri="{FF2B5EF4-FFF2-40B4-BE49-F238E27FC236}">
                  <a16:creationId xmlns:a16="http://schemas.microsoft.com/office/drawing/2014/main" id="{E38D7624-AD5C-4AC3-A321-FD4EB157EF73}"/>
                </a:ext>
              </a:extLst>
            </p:cNvPr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49;p4">
              <a:extLst>
                <a:ext uri="{FF2B5EF4-FFF2-40B4-BE49-F238E27FC236}">
                  <a16:creationId xmlns:a16="http://schemas.microsoft.com/office/drawing/2014/main" id="{0A2A0E78-9654-4EE3-BB0D-7F785D1DC907}"/>
                </a:ext>
              </a:extLst>
            </p:cNvPr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50;p4">
              <a:extLst>
                <a:ext uri="{FF2B5EF4-FFF2-40B4-BE49-F238E27FC236}">
                  <a16:creationId xmlns:a16="http://schemas.microsoft.com/office/drawing/2014/main" id="{9CBBD2D7-C784-41F9-AEB8-E1DB3DAA23C9}"/>
                </a:ext>
              </a:extLst>
            </p:cNvPr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51;p4">
              <a:extLst>
                <a:ext uri="{FF2B5EF4-FFF2-40B4-BE49-F238E27FC236}">
                  <a16:creationId xmlns:a16="http://schemas.microsoft.com/office/drawing/2014/main" id="{8471C5AC-F9BD-49A4-ACB5-B406D78C2786}"/>
                </a:ext>
              </a:extLst>
            </p:cNvPr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52;p4">
              <a:extLst>
                <a:ext uri="{FF2B5EF4-FFF2-40B4-BE49-F238E27FC236}">
                  <a16:creationId xmlns:a16="http://schemas.microsoft.com/office/drawing/2014/main" id="{9F98E571-9CDF-4B0E-9593-887124922022}"/>
                </a:ext>
              </a:extLst>
            </p:cNvPr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53;p4">
              <a:extLst>
                <a:ext uri="{FF2B5EF4-FFF2-40B4-BE49-F238E27FC236}">
                  <a16:creationId xmlns:a16="http://schemas.microsoft.com/office/drawing/2014/main" id="{5FA00A06-A189-425B-BD54-4C9B19B88812}"/>
                </a:ext>
              </a:extLst>
            </p:cNvPr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54;p4">
              <a:extLst>
                <a:ext uri="{FF2B5EF4-FFF2-40B4-BE49-F238E27FC236}">
                  <a16:creationId xmlns:a16="http://schemas.microsoft.com/office/drawing/2014/main" id="{377DB2F8-6DF9-4FF4-8C0A-2723F5156F2F}"/>
                </a:ext>
              </a:extLst>
            </p:cNvPr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55;p4">
              <a:extLst>
                <a:ext uri="{FF2B5EF4-FFF2-40B4-BE49-F238E27FC236}">
                  <a16:creationId xmlns:a16="http://schemas.microsoft.com/office/drawing/2014/main" id="{2FCE34D0-5579-4D7D-A8A2-1FB14188D89C}"/>
                </a:ext>
              </a:extLst>
            </p:cNvPr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56;p4">
              <a:extLst>
                <a:ext uri="{FF2B5EF4-FFF2-40B4-BE49-F238E27FC236}">
                  <a16:creationId xmlns:a16="http://schemas.microsoft.com/office/drawing/2014/main" id="{9E94C69E-FEF3-42B6-AAA1-F393C72F0546}"/>
                </a:ext>
              </a:extLst>
            </p:cNvPr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57;p4">
              <a:extLst>
                <a:ext uri="{FF2B5EF4-FFF2-40B4-BE49-F238E27FC236}">
                  <a16:creationId xmlns:a16="http://schemas.microsoft.com/office/drawing/2014/main" id="{2BA701AC-1BCB-4FA1-AF06-685E9D935B7D}"/>
                </a:ext>
              </a:extLst>
            </p:cNvPr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58;p4">
              <a:extLst>
                <a:ext uri="{FF2B5EF4-FFF2-40B4-BE49-F238E27FC236}">
                  <a16:creationId xmlns:a16="http://schemas.microsoft.com/office/drawing/2014/main" id="{46622381-D762-4C19-8C71-1F5CF18F80A0}"/>
                </a:ext>
              </a:extLst>
            </p:cNvPr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59;p4">
              <a:extLst>
                <a:ext uri="{FF2B5EF4-FFF2-40B4-BE49-F238E27FC236}">
                  <a16:creationId xmlns:a16="http://schemas.microsoft.com/office/drawing/2014/main" id="{B7469BDC-D7CF-425B-8521-29D60D88B495}"/>
                </a:ext>
              </a:extLst>
            </p:cNvPr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60;p4">
              <a:extLst>
                <a:ext uri="{FF2B5EF4-FFF2-40B4-BE49-F238E27FC236}">
                  <a16:creationId xmlns:a16="http://schemas.microsoft.com/office/drawing/2014/main" id="{56F83A08-9A72-4481-9F93-5C1D0FB73D10}"/>
                </a:ext>
              </a:extLst>
            </p:cNvPr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61;p4">
              <a:extLst>
                <a:ext uri="{FF2B5EF4-FFF2-40B4-BE49-F238E27FC236}">
                  <a16:creationId xmlns:a16="http://schemas.microsoft.com/office/drawing/2014/main" id="{FABECE9D-434E-4343-A5E2-1C6F440F35D8}"/>
                </a:ext>
              </a:extLst>
            </p:cNvPr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62;p4">
              <a:extLst>
                <a:ext uri="{FF2B5EF4-FFF2-40B4-BE49-F238E27FC236}">
                  <a16:creationId xmlns:a16="http://schemas.microsoft.com/office/drawing/2014/main" id="{C4D644D1-3C80-4D6B-9B92-696799823531}"/>
                </a:ext>
              </a:extLst>
            </p:cNvPr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63;p4">
              <a:extLst>
                <a:ext uri="{FF2B5EF4-FFF2-40B4-BE49-F238E27FC236}">
                  <a16:creationId xmlns:a16="http://schemas.microsoft.com/office/drawing/2014/main" id="{0BAC9F1E-15BA-4653-ADE8-9B781DE9D954}"/>
                </a:ext>
              </a:extLst>
            </p:cNvPr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64;p4">
              <a:extLst>
                <a:ext uri="{FF2B5EF4-FFF2-40B4-BE49-F238E27FC236}">
                  <a16:creationId xmlns:a16="http://schemas.microsoft.com/office/drawing/2014/main" id="{CAF0E9BC-35E8-45C7-A8DB-402E748EB9F1}"/>
                </a:ext>
              </a:extLst>
            </p:cNvPr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65;p4">
              <a:extLst>
                <a:ext uri="{FF2B5EF4-FFF2-40B4-BE49-F238E27FC236}">
                  <a16:creationId xmlns:a16="http://schemas.microsoft.com/office/drawing/2014/main" id="{B6F1F44E-BA79-4D41-BFF3-0C39C18667A6}"/>
                </a:ext>
              </a:extLst>
            </p:cNvPr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66;p4">
              <a:extLst>
                <a:ext uri="{FF2B5EF4-FFF2-40B4-BE49-F238E27FC236}">
                  <a16:creationId xmlns:a16="http://schemas.microsoft.com/office/drawing/2014/main" id="{57F92117-8FD8-417C-AFEE-6269A322D33C}"/>
                </a:ext>
              </a:extLst>
            </p:cNvPr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67;p4">
              <a:extLst>
                <a:ext uri="{FF2B5EF4-FFF2-40B4-BE49-F238E27FC236}">
                  <a16:creationId xmlns:a16="http://schemas.microsoft.com/office/drawing/2014/main" id="{F7DD74E5-AFAA-4170-89E6-EDF44173261C}"/>
                </a:ext>
              </a:extLst>
            </p:cNvPr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68;p4">
              <a:extLst>
                <a:ext uri="{FF2B5EF4-FFF2-40B4-BE49-F238E27FC236}">
                  <a16:creationId xmlns:a16="http://schemas.microsoft.com/office/drawing/2014/main" id="{37A55595-DE00-4FFF-985C-7D59785F663B}"/>
                </a:ext>
              </a:extLst>
            </p:cNvPr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69;p4">
              <a:extLst>
                <a:ext uri="{FF2B5EF4-FFF2-40B4-BE49-F238E27FC236}">
                  <a16:creationId xmlns:a16="http://schemas.microsoft.com/office/drawing/2014/main" id="{743CCB5E-FFD2-4AE4-971C-DDCC791E472B}"/>
                </a:ext>
              </a:extLst>
            </p:cNvPr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70;p4">
              <a:extLst>
                <a:ext uri="{FF2B5EF4-FFF2-40B4-BE49-F238E27FC236}">
                  <a16:creationId xmlns:a16="http://schemas.microsoft.com/office/drawing/2014/main" id="{728FF6DB-9558-4D36-8FED-651D553F370B}"/>
                </a:ext>
              </a:extLst>
            </p:cNvPr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71;p4">
              <a:extLst>
                <a:ext uri="{FF2B5EF4-FFF2-40B4-BE49-F238E27FC236}">
                  <a16:creationId xmlns:a16="http://schemas.microsoft.com/office/drawing/2014/main" id="{FF9342F1-7BE7-48AD-A7EE-1BE5AEB4B66A}"/>
                </a:ext>
              </a:extLst>
            </p:cNvPr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172;p4">
              <a:extLst>
                <a:ext uri="{FF2B5EF4-FFF2-40B4-BE49-F238E27FC236}">
                  <a16:creationId xmlns:a16="http://schemas.microsoft.com/office/drawing/2014/main" id="{9129FEF2-BD4F-43A1-9109-49B40CB0D6A8}"/>
                </a:ext>
              </a:extLst>
            </p:cNvPr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173;p4">
              <a:extLst>
                <a:ext uri="{FF2B5EF4-FFF2-40B4-BE49-F238E27FC236}">
                  <a16:creationId xmlns:a16="http://schemas.microsoft.com/office/drawing/2014/main" id="{8E121B23-23B0-4F74-9107-6259AF7A1B01}"/>
                </a:ext>
              </a:extLst>
            </p:cNvPr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174;p4">
              <a:extLst>
                <a:ext uri="{FF2B5EF4-FFF2-40B4-BE49-F238E27FC236}">
                  <a16:creationId xmlns:a16="http://schemas.microsoft.com/office/drawing/2014/main" id="{F325DA39-808F-4713-A69D-CEEDAED6EFA8}"/>
                </a:ext>
              </a:extLst>
            </p:cNvPr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175;p4">
              <a:extLst>
                <a:ext uri="{FF2B5EF4-FFF2-40B4-BE49-F238E27FC236}">
                  <a16:creationId xmlns:a16="http://schemas.microsoft.com/office/drawing/2014/main" id="{3E1E26FC-9850-4BFD-819E-166A307DACB7}"/>
                </a:ext>
              </a:extLst>
            </p:cNvPr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176;p4">
              <a:extLst>
                <a:ext uri="{FF2B5EF4-FFF2-40B4-BE49-F238E27FC236}">
                  <a16:creationId xmlns:a16="http://schemas.microsoft.com/office/drawing/2014/main" id="{4A8BC0F1-A691-44B6-BEC8-A56D8E78A8AA}"/>
                </a:ext>
              </a:extLst>
            </p:cNvPr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177;p4">
              <a:extLst>
                <a:ext uri="{FF2B5EF4-FFF2-40B4-BE49-F238E27FC236}">
                  <a16:creationId xmlns:a16="http://schemas.microsoft.com/office/drawing/2014/main" id="{A6CCBEB3-BB33-4791-82DF-57DBAFA2AF07}"/>
                </a:ext>
              </a:extLst>
            </p:cNvPr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178;p4">
              <a:extLst>
                <a:ext uri="{FF2B5EF4-FFF2-40B4-BE49-F238E27FC236}">
                  <a16:creationId xmlns:a16="http://schemas.microsoft.com/office/drawing/2014/main" id="{C611B82C-B5EB-4D74-84F0-4DDABB277119}"/>
                </a:ext>
              </a:extLst>
            </p:cNvPr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179;p4">
              <a:extLst>
                <a:ext uri="{FF2B5EF4-FFF2-40B4-BE49-F238E27FC236}">
                  <a16:creationId xmlns:a16="http://schemas.microsoft.com/office/drawing/2014/main" id="{36B57BAE-83B9-4727-AE68-1BBDEEC1B144}"/>
                </a:ext>
              </a:extLst>
            </p:cNvPr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180;p4">
              <a:extLst>
                <a:ext uri="{FF2B5EF4-FFF2-40B4-BE49-F238E27FC236}">
                  <a16:creationId xmlns:a16="http://schemas.microsoft.com/office/drawing/2014/main" id="{9FD3B676-9276-4981-9C4C-27B8866A6143}"/>
                </a:ext>
              </a:extLst>
            </p:cNvPr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181;p4">
              <a:extLst>
                <a:ext uri="{FF2B5EF4-FFF2-40B4-BE49-F238E27FC236}">
                  <a16:creationId xmlns:a16="http://schemas.microsoft.com/office/drawing/2014/main" id="{297137F5-5C70-4325-9FA0-ABF0D4629BA7}"/>
                </a:ext>
              </a:extLst>
            </p:cNvPr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182;p4">
              <a:extLst>
                <a:ext uri="{FF2B5EF4-FFF2-40B4-BE49-F238E27FC236}">
                  <a16:creationId xmlns:a16="http://schemas.microsoft.com/office/drawing/2014/main" id="{FE55A56E-3C60-4B2F-922B-41FEDD710140}"/>
                </a:ext>
              </a:extLst>
            </p:cNvPr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183;p4">
              <a:extLst>
                <a:ext uri="{FF2B5EF4-FFF2-40B4-BE49-F238E27FC236}">
                  <a16:creationId xmlns:a16="http://schemas.microsoft.com/office/drawing/2014/main" id="{22CF0700-30E5-4990-B5FF-8FEFDB5958F1}"/>
                </a:ext>
              </a:extLst>
            </p:cNvPr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184;p4">
              <a:extLst>
                <a:ext uri="{FF2B5EF4-FFF2-40B4-BE49-F238E27FC236}">
                  <a16:creationId xmlns:a16="http://schemas.microsoft.com/office/drawing/2014/main" id="{62536ACD-9C7D-48C3-AAB9-73D284CD8797}"/>
                </a:ext>
              </a:extLst>
            </p:cNvPr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185;p4">
              <a:extLst>
                <a:ext uri="{FF2B5EF4-FFF2-40B4-BE49-F238E27FC236}">
                  <a16:creationId xmlns:a16="http://schemas.microsoft.com/office/drawing/2014/main" id="{C2DC6D6B-198D-48AC-93B6-DA79E34D58DC}"/>
                </a:ext>
              </a:extLst>
            </p:cNvPr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186;p4">
              <a:extLst>
                <a:ext uri="{FF2B5EF4-FFF2-40B4-BE49-F238E27FC236}">
                  <a16:creationId xmlns:a16="http://schemas.microsoft.com/office/drawing/2014/main" id="{4D729AB3-691A-42ED-A4E2-F389CACF8611}"/>
                </a:ext>
              </a:extLst>
            </p:cNvPr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187;p4">
              <a:extLst>
                <a:ext uri="{FF2B5EF4-FFF2-40B4-BE49-F238E27FC236}">
                  <a16:creationId xmlns:a16="http://schemas.microsoft.com/office/drawing/2014/main" id="{2ECF31B6-084F-459B-ADD0-D6DA74443E39}"/>
                </a:ext>
              </a:extLst>
            </p:cNvPr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188;p4">
              <a:extLst>
                <a:ext uri="{FF2B5EF4-FFF2-40B4-BE49-F238E27FC236}">
                  <a16:creationId xmlns:a16="http://schemas.microsoft.com/office/drawing/2014/main" id="{FF6109FA-D670-4359-B7DD-A2E45EDEDD81}"/>
                </a:ext>
              </a:extLst>
            </p:cNvPr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189;p4">
              <a:extLst>
                <a:ext uri="{FF2B5EF4-FFF2-40B4-BE49-F238E27FC236}">
                  <a16:creationId xmlns:a16="http://schemas.microsoft.com/office/drawing/2014/main" id="{33F623F0-F5B9-44A8-92E4-9E51FEB11768}"/>
                </a:ext>
              </a:extLst>
            </p:cNvPr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190;p4">
              <a:extLst>
                <a:ext uri="{FF2B5EF4-FFF2-40B4-BE49-F238E27FC236}">
                  <a16:creationId xmlns:a16="http://schemas.microsoft.com/office/drawing/2014/main" id="{5850465B-7598-432A-B56B-BF71AC048FF9}"/>
                </a:ext>
              </a:extLst>
            </p:cNvPr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191;p4">
              <a:extLst>
                <a:ext uri="{FF2B5EF4-FFF2-40B4-BE49-F238E27FC236}">
                  <a16:creationId xmlns:a16="http://schemas.microsoft.com/office/drawing/2014/main" id="{625F378C-E4BD-44A0-9640-6DF91806E365}"/>
                </a:ext>
              </a:extLst>
            </p:cNvPr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192;p4">
              <a:extLst>
                <a:ext uri="{FF2B5EF4-FFF2-40B4-BE49-F238E27FC236}">
                  <a16:creationId xmlns:a16="http://schemas.microsoft.com/office/drawing/2014/main" id="{2857B40D-F5B9-46E9-ACA7-FE8C89730B13}"/>
                </a:ext>
              </a:extLst>
            </p:cNvPr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193;p4">
              <a:extLst>
                <a:ext uri="{FF2B5EF4-FFF2-40B4-BE49-F238E27FC236}">
                  <a16:creationId xmlns:a16="http://schemas.microsoft.com/office/drawing/2014/main" id="{0CDC0178-3CFC-410A-A7D7-DD9000ACAA7B}"/>
                </a:ext>
              </a:extLst>
            </p:cNvPr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194;p4">
              <a:extLst>
                <a:ext uri="{FF2B5EF4-FFF2-40B4-BE49-F238E27FC236}">
                  <a16:creationId xmlns:a16="http://schemas.microsoft.com/office/drawing/2014/main" id="{0A2B545C-FD2F-4296-9633-FC5CB3E27758}"/>
                </a:ext>
              </a:extLst>
            </p:cNvPr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195;p4">
              <a:extLst>
                <a:ext uri="{FF2B5EF4-FFF2-40B4-BE49-F238E27FC236}">
                  <a16:creationId xmlns:a16="http://schemas.microsoft.com/office/drawing/2014/main" id="{8D7E21A3-9CC2-4E4C-ABD4-C8BEE6924715}"/>
                </a:ext>
              </a:extLst>
            </p:cNvPr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96;p4">
              <a:extLst>
                <a:ext uri="{FF2B5EF4-FFF2-40B4-BE49-F238E27FC236}">
                  <a16:creationId xmlns:a16="http://schemas.microsoft.com/office/drawing/2014/main" id="{4E050A0C-F11C-488F-A280-C01F706C127A}"/>
                </a:ext>
              </a:extLst>
            </p:cNvPr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97;p4">
              <a:extLst>
                <a:ext uri="{FF2B5EF4-FFF2-40B4-BE49-F238E27FC236}">
                  <a16:creationId xmlns:a16="http://schemas.microsoft.com/office/drawing/2014/main" id="{2896D42E-9932-4B91-8230-B7F107C276F5}"/>
                </a:ext>
              </a:extLst>
            </p:cNvPr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98;p4">
              <a:extLst>
                <a:ext uri="{FF2B5EF4-FFF2-40B4-BE49-F238E27FC236}">
                  <a16:creationId xmlns:a16="http://schemas.microsoft.com/office/drawing/2014/main" id="{F3E2BFC7-D755-46AB-8DCE-13D93B0CB3A8}"/>
                </a:ext>
              </a:extLst>
            </p:cNvPr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99;p4">
              <a:extLst>
                <a:ext uri="{FF2B5EF4-FFF2-40B4-BE49-F238E27FC236}">
                  <a16:creationId xmlns:a16="http://schemas.microsoft.com/office/drawing/2014/main" id="{1FA0EB67-3E7F-4E4C-A671-83E1F6A745C2}"/>
                </a:ext>
              </a:extLst>
            </p:cNvPr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200;p4">
              <a:extLst>
                <a:ext uri="{FF2B5EF4-FFF2-40B4-BE49-F238E27FC236}">
                  <a16:creationId xmlns:a16="http://schemas.microsoft.com/office/drawing/2014/main" id="{84C58673-5C1F-4AAB-8F42-97E4AED97E9A}"/>
                </a:ext>
              </a:extLst>
            </p:cNvPr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201;p4">
              <a:extLst>
                <a:ext uri="{FF2B5EF4-FFF2-40B4-BE49-F238E27FC236}">
                  <a16:creationId xmlns:a16="http://schemas.microsoft.com/office/drawing/2014/main" id="{DF26DEA0-B74F-4E14-BD97-A7FB49667B35}"/>
                </a:ext>
              </a:extLst>
            </p:cNvPr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202;p4">
              <a:extLst>
                <a:ext uri="{FF2B5EF4-FFF2-40B4-BE49-F238E27FC236}">
                  <a16:creationId xmlns:a16="http://schemas.microsoft.com/office/drawing/2014/main" id="{11ED8537-5A4C-4780-AEAB-2F13F176EFD7}"/>
                </a:ext>
              </a:extLst>
            </p:cNvPr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203;p4">
              <a:extLst>
                <a:ext uri="{FF2B5EF4-FFF2-40B4-BE49-F238E27FC236}">
                  <a16:creationId xmlns:a16="http://schemas.microsoft.com/office/drawing/2014/main" id="{3CAC4B9F-A392-4E81-B3E4-DF6F99619CFC}"/>
                </a:ext>
              </a:extLst>
            </p:cNvPr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204;p4">
              <a:extLst>
                <a:ext uri="{FF2B5EF4-FFF2-40B4-BE49-F238E27FC236}">
                  <a16:creationId xmlns:a16="http://schemas.microsoft.com/office/drawing/2014/main" id="{13858B39-93C2-4D85-9195-85BD9A02D3BE}"/>
                </a:ext>
              </a:extLst>
            </p:cNvPr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205;p4">
              <a:extLst>
                <a:ext uri="{FF2B5EF4-FFF2-40B4-BE49-F238E27FC236}">
                  <a16:creationId xmlns:a16="http://schemas.microsoft.com/office/drawing/2014/main" id="{838081F4-0347-49A7-A2C7-DE9FE42233F8}"/>
                </a:ext>
              </a:extLst>
            </p:cNvPr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206;p4">
              <a:extLst>
                <a:ext uri="{FF2B5EF4-FFF2-40B4-BE49-F238E27FC236}">
                  <a16:creationId xmlns:a16="http://schemas.microsoft.com/office/drawing/2014/main" id="{1EB773A1-9DFC-4C69-80B6-C1F8B0B544EA}"/>
                </a:ext>
              </a:extLst>
            </p:cNvPr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207;p4">
              <a:extLst>
                <a:ext uri="{FF2B5EF4-FFF2-40B4-BE49-F238E27FC236}">
                  <a16:creationId xmlns:a16="http://schemas.microsoft.com/office/drawing/2014/main" id="{9C9355FB-37A8-4780-866F-C7CE45C055DC}"/>
                </a:ext>
              </a:extLst>
            </p:cNvPr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208;p4">
              <a:extLst>
                <a:ext uri="{FF2B5EF4-FFF2-40B4-BE49-F238E27FC236}">
                  <a16:creationId xmlns:a16="http://schemas.microsoft.com/office/drawing/2014/main" id="{6750C5D8-CCF8-4E54-9AB3-1A221F8EBE4B}"/>
                </a:ext>
              </a:extLst>
            </p:cNvPr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209;p4">
              <a:extLst>
                <a:ext uri="{FF2B5EF4-FFF2-40B4-BE49-F238E27FC236}">
                  <a16:creationId xmlns:a16="http://schemas.microsoft.com/office/drawing/2014/main" id="{4929DC13-5FE9-49A4-92B9-6EC82C86A524}"/>
                </a:ext>
              </a:extLst>
            </p:cNvPr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210;p4">
              <a:extLst>
                <a:ext uri="{FF2B5EF4-FFF2-40B4-BE49-F238E27FC236}">
                  <a16:creationId xmlns:a16="http://schemas.microsoft.com/office/drawing/2014/main" id="{C7490B0F-38AF-478E-BA95-13D4B974367E}"/>
                </a:ext>
              </a:extLst>
            </p:cNvPr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211;p4">
              <a:extLst>
                <a:ext uri="{FF2B5EF4-FFF2-40B4-BE49-F238E27FC236}">
                  <a16:creationId xmlns:a16="http://schemas.microsoft.com/office/drawing/2014/main" id="{33DAD759-B52E-4203-ADB3-A45AEA8AF836}"/>
                </a:ext>
              </a:extLst>
            </p:cNvPr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212;p4">
              <a:extLst>
                <a:ext uri="{FF2B5EF4-FFF2-40B4-BE49-F238E27FC236}">
                  <a16:creationId xmlns:a16="http://schemas.microsoft.com/office/drawing/2014/main" id="{E14B366F-D015-443A-A245-E15AEDA4AA36}"/>
                </a:ext>
              </a:extLst>
            </p:cNvPr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213;p4">
              <a:extLst>
                <a:ext uri="{FF2B5EF4-FFF2-40B4-BE49-F238E27FC236}">
                  <a16:creationId xmlns:a16="http://schemas.microsoft.com/office/drawing/2014/main" id="{320C3117-B184-4BCB-B0BC-2BE389725ED1}"/>
                </a:ext>
              </a:extLst>
            </p:cNvPr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214;p4">
              <a:extLst>
                <a:ext uri="{FF2B5EF4-FFF2-40B4-BE49-F238E27FC236}">
                  <a16:creationId xmlns:a16="http://schemas.microsoft.com/office/drawing/2014/main" id="{2E52C4A3-5B30-44F3-B4AA-7608B425C8A5}"/>
                </a:ext>
              </a:extLst>
            </p:cNvPr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215;p4">
              <a:extLst>
                <a:ext uri="{FF2B5EF4-FFF2-40B4-BE49-F238E27FC236}">
                  <a16:creationId xmlns:a16="http://schemas.microsoft.com/office/drawing/2014/main" id="{9D88CCE1-35EC-44F5-8429-B94FFFD44067}"/>
                </a:ext>
              </a:extLst>
            </p:cNvPr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216;p4">
              <a:extLst>
                <a:ext uri="{FF2B5EF4-FFF2-40B4-BE49-F238E27FC236}">
                  <a16:creationId xmlns:a16="http://schemas.microsoft.com/office/drawing/2014/main" id="{677F972E-6840-4ABA-9F3C-66637FE49385}"/>
                </a:ext>
              </a:extLst>
            </p:cNvPr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217;p4">
              <a:extLst>
                <a:ext uri="{FF2B5EF4-FFF2-40B4-BE49-F238E27FC236}">
                  <a16:creationId xmlns:a16="http://schemas.microsoft.com/office/drawing/2014/main" id="{DD1C4A64-757F-4435-9FE7-6A6A52EC42EB}"/>
                </a:ext>
              </a:extLst>
            </p:cNvPr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218;p4">
              <a:extLst>
                <a:ext uri="{FF2B5EF4-FFF2-40B4-BE49-F238E27FC236}">
                  <a16:creationId xmlns:a16="http://schemas.microsoft.com/office/drawing/2014/main" id="{93F0162C-6E67-42F0-9AE6-552FC9239EC7}"/>
                </a:ext>
              </a:extLst>
            </p:cNvPr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219;p4">
              <a:extLst>
                <a:ext uri="{FF2B5EF4-FFF2-40B4-BE49-F238E27FC236}">
                  <a16:creationId xmlns:a16="http://schemas.microsoft.com/office/drawing/2014/main" id="{3B0E4C0E-29F0-4EE5-A02A-F7D2D06DE1D5}"/>
                </a:ext>
              </a:extLst>
            </p:cNvPr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220;p4">
              <a:extLst>
                <a:ext uri="{FF2B5EF4-FFF2-40B4-BE49-F238E27FC236}">
                  <a16:creationId xmlns:a16="http://schemas.microsoft.com/office/drawing/2014/main" id="{F8CC0AE0-CB67-4B9A-9A26-3335D8044946}"/>
                </a:ext>
              </a:extLst>
            </p:cNvPr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221;p4">
              <a:extLst>
                <a:ext uri="{FF2B5EF4-FFF2-40B4-BE49-F238E27FC236}">
                  <a16:creationId xmlns:a16="http://schemas.microsoft.com/office/drawing/2014/main" id="{A07410E4-F962-4E38-8E14-F0F575AB799B}"/>
                </a:ext>
              </a:extLst>
            </p:cNvPr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222;p4">
              <a:extLst>
                <a:ext uri="{FF2B5EF4-FFF2-40B4-BE49-F238E27FC236}">
                  <a16:creationId xmlns:a16="http://schemas.microsoft.com/office/drawing/2014/main" id="{EA2800E2-31B0-47B4-8693-EE522B98BFAF}"/>
                </a:ext>
              </a:extLst>
            </p:cNvPr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223;p4">
              <a:extLst>
                <a:ext uri="{FF2B5EF4-FFF2-40B4-BE49-F238E27FC236}">
                  <a16:creationId xmlns:a16="http://schemas.microsoft.com/office/drawing/2014/main" id="{6C7F48A7-A708-4387-B170-0BA582CE5971}"/>
                </a:ext>
              </a:extLst>
            </p:cNvPr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224;p4">
              <a:extLst>
                <a:ext uri="{FF2B5EF4-FFF2-40B4-BE49-F238E27FC236}">
                  <a16:creationId xmlns:a16="http://schemas.microsoft.com/office/drawing/2014/main" id="{F41170BE-CB83-4C66-879A-F578210BDF90}"/>
                </a:ext>
              </a:extLst>
            </p:cNvPr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225;p4">
              <a:extLst>
                <a:ext uri="{FF2B5EF4-FFF2-40B4-BE49-F238E27FC236}">
                  <a16:creationId xmlns:a16="http://schemas.microsoft.com/office/drawing/2014/main" id="{41E07F2B-D850-4730-A1D8-251F08C859E9}"/>
                </a:ext>
              </a:extLst>
            </p:cNvPr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226;p4">
              <a:extLst>
                <a:ext uri="{FF2B5EF4-FFF2-40B4-BE49-F238E27FC236}">
                  <a16:creationId xmlns:a16="http://schemas.microsoft.com/office/drawing/2014/main" id="{5831723B-DE02-4447-B7DD-89B350848DE5}"/>
                </a:ext>
              </a:extLst>
            </p:cNvPr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227;p4">
              <a:extLst>
                <a:ext uri="{FF2B5EF4-FFF2-40B4-BE49-F238E27FC236}">
                  <a16:creationId xmlns:a16="http://schemas.microsoft.com/office/drawing/2014/main" id="{68D82084-EBCC-4B58-9AA6-9212599E54B1}"/>
                </a:ext>
              </a:extLst>
            </p:cNvPr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228;p4">
              <a:extLst>
                <a:ext uri="{FF2B5EF4-FFF2-40B4-BE49-F238E27FC236}">
                  <a16:creationId xmlns:a16="http://schemas.microsoft.com/office/drawing/2014/main" id="{1A3097C2-1083-440F-A1A5-F066A1DAC32D}"/>
                </a:ext>
              </a:extLst>
            </p:cNvPr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229;p4">
              <a:extLst>
                <a:ext uri="{FF2B5EF4-FFF2-40B4-BE49-F238E27FC236}">
                  <a16:creationId xmlns:a16="http://schemas.microsoft.com/office/drawing/2014/main" id="{DBE8BC75-A220-4A40-A111-3225D1F690FC}"/>
                </a:ext>
              </a:extLst>
            </p:cNvPr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230;p4">
              <a:extLst>
                <a:ext uri="{FF2B5EF4-FFF2-40B4-BE49-F238E27FC236}">
                  <a16:creationId xmlns:a16="http://schemas.microsoft.com/office/drawing/2014/main" id="{34A4B757-77EE-409E-9F81-6B8283A094FD}"/>
                </a:ext>
              </a:extLst>
            </p:cNvPr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231;p4">
              <a:extLst>
                <a:ext uri="{FF2B5EF4-FFF2-40B4-BE49-F238E27FC236}">
                  <a16:creationId xmlns:a16="http://schemas.microsoft.com/office/drawing/2014/main" id="{50673A60-0F6E-43C5-AE87-06AFB6863235}"/>
                </a:ext>
              </a:extLst>
            </p:cNvPr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232;p4">
              <a:extLst>
                <a:ext uri="{FF2B5EF4-FFF2-40B4-BE49-F238E27FC236}">
                  <a16:creationId xmlns:a16="http://schemas.microsoft.com/office/drawing/2014/main" id="{6BF455A0-6B29-46A3-B6F3-5CC22CDD95C6}"/>
                </a:ext>
              </a:extLst>
            </p:cNvPr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233;p4">
              <a:extLst>
                <a:ext uri="{FF2B5EF4-FFF2-40B4-BE49-F238E27FC236}">
                  <a16:creationId xmlns:a16="http://schemas.microsoft.com/office/drawing/2014/main" id="{EC2ED3C5-4430-41D5-A130-E3E391CB0508}"/>
                </a:ext>
              </a:extLst>
            </p:cNvPr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234;p4">
              <a:extLst>
                <a:ext uri="{FF2B5EF4-FFF2-40B4-BE49-F238E27FC236}">
                  <a16:creationId xmlns:a16="http://schemas.microsoft.com/office/drawing/2014/main" id="{62162F4B-ED9B-447B-A61C-0F40E618BB9F}"/>
                </a:ext>
              </a:extLst>
            </p:cNvPr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235;p4">
              <a:extLst>
                <a:ext uri="{FF2B5EF4-FFF2-40B4-BE49-F238E27FC236}">
                  <a16:creationId xmlns:a16="http://schemas.microsoft.com/office/drawing/2014/main" id="{1E02B0FF-45F2-436C-B1E4-3210B164F5DD}"/>
                </a:ext>
              </a:extLst>
            </p:cNvPr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236;p4">
              <a:extLst>
                <a:ext uri="{FF2B5EF4-FFF2-40B4-BE49-F238E27FC236}">
                  <a16:creationId xmlns:a16="http://schemas.microsoft.com/office/drawing/2014/main" id="{F7A11287-FF66-495D-8314-BE8C2AFB3E6F}"/>
                </a:ext>
              </a:extLst>
            </p:cNvPr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237;p4">
              <a:extLst>
                <a:ext uri="{FF2B5EF4-FFF2-40B4-BE49-F238E27FC236}">
                  <a16:creationId xmlns:a16="http://schemas.microsoft.com/office/drawing/2014/main" id="{A2294879-9C4D-4A4A-BFD3-D7074CD34CCF}"/>
                </a:ext>
              </a:extLst>
            </p:cNvPr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238;p4">
              <a:extLst>
                <a:ext uri="{FF2B5EF4-FFF2-40B4-BE49-F238E27FC236}">
                  <a16:creationId xmlns:a16="http://schemas.microsoft.com/office/drawing/2014/main" id="{90F5D238-EFD3-451E-8C78-144CCB672307}"/>
                </a:ext>
              </a:extLst>
            </p:cNvPr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239;p4">
              <a:extLst>
                <a:ext uri="{FF2B5EF4-FFF2-40B4-BE49-F238E27FC236}">
                  <a16:creationId xmlns:a16="http://schemas.microsoft.com/office/drawing/2014/main" id="{6EE1D995-E31E-4A73-8526-1DED3675FCA0}"/>
                </a:ext>
              </a:extLst>
            </p:cNvPr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240;p4">
              <a:extLst>
                <a:ext uri="{FF2B5EF4-FFF2-40B4-BE49-F238E27FC236}">
                  <a16:creationId xmlns:a16="http://schemas.microsoft.com/office/drawing/2014/main" id="{3020D50F-89B2-4323-BA76-F1EFD04A1BE6}"/>
                </a:ext>
              </a:extLst>
            </p:cNvPr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241;p4">
              <a:extLst>
                <a:ext uri="{FF2B5EF4-FFF2-40B4-BE49-F238E27FC236}">
                  <a16:creationId xmlns:a16="http://schemas.microsoft.com/office/drawing/2014/main" id="{ED24D0ED-40A5-494B-BDD1-72ECC972C96A}"/>
                </a:ext>
              </a:extLst>
            </p:cNvPr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242;p4">
              <a:extLst>
                <a:ext uri="{FF2B5EF4-FFF2-40B4-BE49-F238E27FC236}">
                  <a16:creationId xmlns:a16="http://schemas.microsoft.com/office/drawing/2014/main" id="{DE3864B4-3E7F-43BD-8ADD-27E7FB817456}"/>
                </a:ext>
              </a:extLst>
            </p:cNvPr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243;p4">
              <a:extLst>
                <a:ext uri="{FF2B5EF4-FFF2-40B4-BE49-F238E27FC236}">
                  <a16:creationId xmlns:a16="http://schemas.microsoft.com/office/drawing/2014/main" id="{B7683D0B-1503-4F78-AE01-54DF67D80F22}"/>
                </a:ext>
              </a:extLst>
            </p:cNvPr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244;p4">
              <a:extLst>
                <a:ext uri="{FF2B5EF4-FFF2-40B4-BE49-F238E27FC236}">
                  <a16:creationId xmlns:a16="http://schemas.microsoft.com/office/drawing/2014/main" id="{A85249F7-65CD-4B14-BF99-35A6780ED398}"/>
                </a:ext>
              </a:extLst>
            </p:cNvPr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245;p4">
              <a:extLst>
                <a:ext uri="{FF2B5EF4-FFF2-40B4-BE49-F238E27FC236}">
                  <a16:creationId xmlns:a16="http://schemas.microsoft.com/office/drawing/2014/main" id="{5DF5D651-541A-4A73-B4C2-DBDDC79CAABD}"/>
                </a:ext>
              </a:extLst>
            </p:cNvPr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246;p4">
              <a:extLst>
                <a:ext uri="{FF2B5EF4-FFF2-40B4-BE49-F238E27FC236}">
                  <a16:creationId xmlns:a16="http://schemas.microsoft.com/office/drawing/2014/main" id="{346024C5-F5F6-4B6E-80F7-0997AAD34853}"/>
                </a:ext>
              </a:extLst>
            </p:cNvPr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1247;p4">
            <a:extLst>
              <a:ext uri="{FF2B5EF4-FFF2-40B4-BE49-F238E27FC236}">
                <a16:creationId xmlns:a16="http://schemas.microsoft.com/office/drawing/2014/main" id="{B9A0D276-3EF3-40B2-9E0F-2250E3AC33A2}"/>
              </a:ext>
            </a:extLst>
          </p:cNvPr>
          <p:cNvGrpSpPr/>
          <p:nvPr userDrawn="1"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28" name="Google Shape;1248;p4">
              <a:extLst>
                <a:ext uri="{FF2B5EF4-FFF2-40B4-BE49-F238E27FC236}">
                  <a16:creationId xmlns:a16="http://schemas.microsoft.com/office/drawing/2014/main" id="{F2BC52AC-3A6E-4005-8F3D-E82609A7EF78}"/>
                </a:ext>
              </a:extLst>
            </p:cNvPr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249;p4">
              <a:extLst>
                <a:ext uri="{FF2B5EF4-FFF2-40B4-BE49-F238E27FC236}">
                  <a16:creationId xmlns:a16="http://schemas.microsoft.com/office/drawing/2014/main" id="{62D1FBAE-DBCC-438A-9C94-D5F02FF47F05}"/>
                </a:ext>
              </a:extLst>
            </p:cNvPr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250;p4">
              <a:extLst>
                <a:ext uri="{FF2B5EF4-FFF2-40B4-BE49-F238E27FC236}">
                  <a16:creationId xmlns:a16="http://schemas.microsoft.com/office/drawing/2014/main" id="{60D2D694-72FC-4721-A896-7F3E8C85AA1B}"/>
                </a:ext>
              </a:extLst>
            </p:cNvPr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251;p4">
              <a:extLst>
                <a:ext uri="{FF2B5EF4-FFF2-40B4-BE49-F238E27FC236}">
                  <a16:creationId xmlns:a16="http://schemas.microsoft.com/office/drawing/2014/main" id="{DABF5FB1-0ED5-4919-8BEA-A73EB64F3FAB}"/>
                </a:ext>
              </a:extLst>
            </p:cNvPr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252;p4">
              <a:extLst>
                <a:ext uri="{FF2B5EF4-FFF2-40B4-BE49-F238E27FC236}">
                  <a16:creationId xmlns:a16="http://schemas.microsoft.com/office/drawing/2014/main" id="{CF4CE0FA-FD3E-4200-BF56-C2A9C1996783}"/>
                </a:ext>
              </a:extLst>
            </p:cNvPr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253;p4">
              <a:extLst>
                <a:ext uri="{FF2B5EF4-FFF2-40B4-BE49-F238E27FC236}">
                  <a16:creationId xmlns:a16="http://schemas.microsoft.com/office/drawing/2014/main" id="{80379CCC-E5CF-47C1-86E7-9221CB8CC4BC}"/>
                </a:ext>
              </a:extLst>
            </p:cNvPr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254;p4">
              <a:extLst>
                <a:ext uri="{FF2B5EF4-FFF2-40B4-BE49-F238E27FC236}">
                  <a16:creationId xmlns:a16="http://schemas.microsoft.com/office/drawing/2014/main" id="{04A4D38C-2721-47E4-85FB-B9F2DF75B6A7}"/>
                </a:ext>
              </a:extLst>
            </p:cNvPr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255;p4">
              <a:extLst>
                <a:ext uri="{FF2B5EF4-FFF2-40B4-BE49-F238E27FC236}">
                  <a16:creationId xmlns:a16="http://schemas.microsoft.com/office/drawing/2014/main" id="{EEE3C09F-9CC1-42C1-A92A-E49B6C7BC7A3}"/>
                </a:ext>
              </a:extLst>
            </p:cNvPr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256;p4">
              <a:extLst>
                <a:ext uri="{FF2B5EF4-FFF2-40B4-BE49-F238E27FC236}">
                  <a16:creationId xmlns:a16="http://schemas.microsoft.com/office/drawing/2014/main" id="{9DA82C22-E4DE-4312-A2C6-651C501AC664}"/>
                </a:ext>
              </a:extLst>
            </p:cNvPr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257;p4">
              <a:extLst>
                <a:ext uri="{FF2B5EF4-FFF2-40B4-BE49-F238E27FC236}">
                  <a16:creationId xmlns:a16="http://schemas.microsoft.com/office/drawing/2014/main" id="{7DB00D35-59C5-4BFA-90B4-447FC97CEDFC}"/>
                </a:ext>
              </a:extLst>
            </p:cNvPr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258;p4">
              <a:extLst>
                <a:ext uri="{FF2B5EF4-FFF2-40B4-BE49-F238E27FC236}">
                  <a16:creationId xmlns:a16="http://schemas.microsoft.com/office/drawing/2014/main" id="{7332F1E1-F726-43AC-89D5-DBCE394651EC}"/>
                </a:ext>
              </a:extLst>
            </p:cNvPr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259;p4">
              <a:extLst>
                <a:ext uri="{FF2B5EF4-FFF2-40B4-BE49-F238E27FC236}">
                  <a16:creationId xmlns:a16="http://schemas.microsoft.com/office/drawing/2014/main" id="{67246110-CBCD-4BC9-A1C7-7F92B1B73837}"/>
                </a:ext>
              </a:extLst>
            </p:cNvPr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260;p4">
              <a:extLst>
                <a:ext uri="{FF2B5EF4-FFF2-40B4-BE49-F238E27FC236}">
                  <a16:creationId xmlns:a16="http://schemas.microsoft.com/office/drawing/2014/main" id="{1D3574CA-8CF1-4075-8F8F-E0122C423492}"/>
                </a:ext>
              </a:extLst>
            </p:cNvPr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261;p4">
              <a:extLst>
                <a:ext uri="{FF2B5EF4-FFF2-40B4-BE49-F238E27FC236}">
                  <a16:creationId xmlns:a16="http://schemas.microsoft.com/office/drawing/2014/main" id="{FAA626E4-B073-460B-94C9-6C078A774D16}"/>
                </a:ext>
              </a:extLst>
            </p:cNvPr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262;p4">
              <a:extLst>
                <a:ext uri="{FF2B5EF4-FFF2-40B4-BE49-F238E27FC236}">
                  <a16:creationId xmlns:a16="http://schemas.microsoft.com/office/drawing/2014/main" id="{73BC342A-8B2D-4DF9-B173-22AE3572E5B1}"/>
                </a:ext>
              </a:extLst>
            </p:cNvPr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263;p4">
              <a:extLst>
                <a:ext uri="{FF2B5EF4-FFF2-40B4-BE49-F238E27FC236}">
                  <a16:creationId xmlns:a16="http://schemas.microsoft.com/office/drawing/2014/main" id="{5761CA98-2BBF-433E-ACDB-3A5631F0C884}"/>
                </a:ext>
              </a:extLst>
            </p:cNvPr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264;p4">
              <a:extLst>
                <a:ext uri="{FF2B5EF4-FFF2-40B4-BE49-F238E27FC236}">
                  <a16:creationId xmlns:a16="http://schemas.microsoft.com/office/drawing/2014/main" id="{463B6C44-7650-4164-81EE-DB5F6ECEFEAA}"/>
                </a:ext>
              </a:extLst>
            </p:cNvPr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265;p4">
              <a:extLst>
                <a:ext uri="{FF2B5EF4-FFF2-40B4-BE49-F238E27FC236}">
                  <a16:creationId xmlns:a16="http://schemas.microsoft.com/office/drawing/2014/main" id="{E60632F5-8DEB-423B-AB92-C13C9A23FED1}"/>
                </a:ext>
              </a:extLst>
            </p:cNvPr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266;p4">
              <a:extLst>
                <a:ext uri="{FF2B5EF4-FFF2-40B4-BE49-F238E27FC236}">
                  <a16:creationId xmlns:a16="http://schemas.microsoft.com/office/drawing/2014/main" id="{97120305-06FD-4FB1-9B2F-BFE63F79CDCA}"/>
                </a:ext>
              </a:extLst>
            </p:cNvPr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267;p4">
              <a:extLst>
                <a:ext uri="{FF2B5EF4-FFF2-40B4-BE49-F238E27FC236}">
                  <a16:creationId xmlns:a16="http://schemas.microsoft.com/office/drawing/2014/main" id="{82FE69F7-A46C-459F-A41A-1D1AC56F91C1}"/>
                </a:ext>
              </a:extLst>
            </p:cNvPr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268;p4">
              <a:extLst>
                <a:ext uri="{FF2B5EF4-FFF2-40B4-BE49-F238E27FC236}">
                  <a16:creationId xmlns:a16="http://schemas.microsoft.com/office/drawing/2014/main" id="{CBD85A6A-8916-4C6F-82AF-293E748063D1}"/>
                </a:ext>
              </a:extLst>
            </p:cNvPr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269;p4">
              <a:extLst>
                <a:ext uri="{FF2B5EF4-FFF2-40B4-BE49-F238E27FC236}">
                  <a16:creationId xmlns:a16="http://schemas.microsoft.com/office/drawing/2014/main" id="{86D7D5FC-3678-42C4-93E5-F4D5167FFEE1}"/>
                </a:ext>
              </a:extLst>
            </p:cNvPr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270;p4">
              <a:extLst>
                <a:ext uri="{FF2B5EF4-FFF2-40B4-BE49-F238E27FC236}">
                  <a16:creationId xmlns:a16="http://schemas.microsoft.com/office/drawing/2014/main" id="{604324F2-5EDD-4ADE-AE42-014318D53ACB}"/>
                </a:ext>
              </a:extLst>
            </p:cNvPr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271;p4">
              <a:extLst>
                <a:ext uri="{FF2B5EF4-FFF2-40B4-BE49-F238E27FC236}">
                  <a16:creationId xmlns:a16="http://schemas.microsoft.com/office/drawing/2014/main" id="{D4029522-1B25-44E9-A6D3-94AE87CA16E7}"/>
                </a:ext>
              </a:extLst>
            </p:cNvPr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272;p4">
              <a:extLst>
                <a:ext uri="{FF2B5EF4-FFF2-40B4-BE49-F238E27FC236}">
                  <a16:creationId xmlns:a16="http://schemas.microsoft.com/office/drawing/2014/main" id="{162A4435-D5FF-4BA8-90DC-8CFCD64724F6}"/>
                </a:ext>
              </a:extLst>
            </p:cNvPr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273;p4">
              <a:extLst>
                <a:ext uri="{FF2B5EF4-FFF2-40B4-BE49-F238E27FC236}">
                  <a16:creationId xmlns:a16="http://schemas.microsoft.com/office/drawing/2014/main" id="{3F58D1C2-BE0C-4A7F-879E-E22102E351DB}"/>
                </a:ext>
              </a:extLst>
            </p:cNvPr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274;p4">
              <a:extLst>
                <a:ext uri="{FF2B5EF4-FFF2-40B4-BE49-F238E27FC236}">
                  <a16:creationId xmlns:a16="http://schemas.microsoft.com/office/drawing/2014/main" id="{8E807696-9BBB-4624-BE16-FB41AC108B86}"/>
                </a:ext>
              </a:extLst>
            </p:cNvPr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275;p4">
              <a:extLst>
                <a:ext uri="{FF2B5EF4-FFF2-40B4-BE49-F238E27FC236}">
                  <a16:creationId xmlns:a16="http://schemas.microsoft.com/office/drawing/2014/main" id="{C3985331-2175-441A-88EF-AB0793DFD6A5}"/>
                </a:ext>
              </a:extLst>
            </p:cNvPr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276;p4">
              <a:extLst>
                <a:ext uri="{FF2B5EF4-FFF2-40B4-BE49-F238E27FC236}">
                  <a16:creationId xmlns:a16="http://schemas.microsoft.com/office/drawing/2014/main" id="{F51A38C0-62C2-4425-B368-7F34ED70780E}"/>
                </a:ext>
              </a:extLst>
            </p:cNvPr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277;p4">
              <a:extLst>
                <a:ext uri="{FF2B5EF4-FFF2-40B4-BE49-F238E27FC236}">
                  <a16:creationId xmlns:a16="http://schemas.microsoft.com/office/drawing/2014/main" id="{8E05B17C-D633-4D03-8149-90F50900A653}"/>
                </a:ext>
              </a:extLst>
            </p:cNvPr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278;p4">
              <a:extLst>
                <a:ext uri="{FF2B5EF4-FFF2-40B4-BE49-F238E27FC236}">
                  <a16:creationId xmlns:a16="http://schemas.microsoft.com/office/drawing/2014/main" id="{DB06C755-1CEE-4CAA-813F-4486DB5AA8C1}"/>
                </a:ext>
              </a:extLst>
            </p:cNvPr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279;p4">
              <a:extLst>
                <a:ext uri="{FF2B5EF4-FFF2-40B4-BE49-F238E27FC236}">
                  <a16:creationId xmlns:a16="http://schemas.microsoft.com/office/drawing/2014/main" id="{15055ED9-9157-4F6B-A31F-43810E41077A}"/>
                </a:ext>
              </a:extLst>
            </p:cNvPr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280;p4">
              <a:extLst>
                <a:ext uri="{FF2B5EF4-FFF2-40B4-BE49-F238E27FC236}">
                  <a16:creationId xmlns:a16="http://schemas.microsoft.com/office/drawing/2014/main" id="{25298B2E-E5D5-462D-B2E1-0B04CD2E15F2}"/>
                </a:ext>
              </a:extLst>
            </p:cNvPr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281;p4">
              <a:extLst>
                <a:ext uri="{FF2B5EF4-FFF2-40B4-BE49-F238E27FC236}">
                  <a16:creationId xmlns:a16="http://schemas.microsoft.com/office/drawing/2014/main" id="{DF5646BF-36F7-45EE-BBF3-AB31D858322A}"/>
                </a:ext>
              </a:extLst>
            </p:cNvPr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282;p4">
              <a:extLst>
                <a:ext uri="{FF2B5EF4-FFF2-40B4-BE49-F238E27FC236}">
                  <a16:creationId xmlns:a16="http://schemas.microsoft.com/office/drawing/2014/main" id="{E5A8657E-A492-46D5-9E51-64203B225928}"/>
                </a:ext>
              </a:extLst>
            </p:cNvPr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283;p4">
              <a:extLst>
                <a:ext uri="{FF2B5EF4-FFF2-40B4-BE49-F238E27FC236}">
                  <a16:creationId xmlns:a16="http://schemas.microsoft.com/office/drawing/2014/main" id="{991A5E1C-A47E-463F-BDA9-3BC0DB0B0691}"/>
                </a:ext>
              </a:extLst>
            </p:cNvPr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284;p4">
              <a:extLst>
                <a:ext uri="{FF2B5EF4-FFF2-40B4-BE49-F238E27FC236}">
                  <a16:creationId xmlns:a16="http://schemas.microsoft.com/office/drawing/2014/main" id="{F9C0B69E-5B24-4D2E-B173-C61B83BB786B}"/>
                </a:ext>
              </a:extLst>
            </p:cNvPr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285;p4">
              <a:extLst>
                <a:ext uri="{FF2B5EF4-FFF2-40B4-BE49-F238E27FC236}">
                  <a16:creationId xmlns:a16="http://schemas.microsoft.com/office/drawing/2014/main" id="{310C77D8-55CE-45A8-9670-CC0AC1F4C234}"/>
                </a:ext>
              </a:extLst>
            </p:cNvPr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286;p4">
              <a:extLst>
                <a:ext uri="{FF2B5EF4-FFF2-40B4-BE49-F238E27FC236}">
                  <a16:creationId xmlns:a16="http://schemas.microsoft.com/office/drawing/2014/main" id="{D2CD97A3-1800-4D7A-BEEB-CE6FDAC77505}"/>
                </a:ext>
              </a:extLst>
            </p:cNvPr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287;p4">
              <a:extLst>
                <a:ext uri="{FF2B5EF4-FFF2-40B4-BE49-F238E27FC236}">
                  <a16:creationId xmlns:a16="http://schemas.microsoft.com/office/drawing/2014/main" id="{024544FC-CF00-47E9-9B9F-F2D0059B1DDA}"/>
                </a:ext>
              </a:extLst>
            </p:cNvPr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288;p4">
              <a:extLst>
                <a:ext uri="{FF2B5EF4-FFF2-40B4-BE49-F238E27FC236}">
                  <a16:creationId xmlns:a16="http://schemas.microsoft.com/office/drawing/2014/main" id="{D25B7694-8C61-4B54-BEDA-5B46FD60298B}"/>
                </a:ext>
              </a:extLst>
            </p:cNvPr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289;p4">
              <a:extLst>
                <a:ext uri="{FF2B5EF4-FFF2-40B4-BE49-F238E27FC236}">
                  <a16:creationId xmlns:a16="http://schemas.microsoft.com/office/drawing/2014/main" id="{4A93D82C-F24C-4CEA-ACEF-8418AF17EEF6}"/>
                </a:ext>
              </a:extLst>
            </p:cNvPr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290;p4">
              <a:extLst>
                <a:ext uri="{FF2B5EF4-FFF2-40B4-BE49-F238E27FC236}">
                  <a16:creationId xmlns:a16="http://schemas.microsoft.com/office/drawing/2014/main" id="{D7C51928-B632-4FCF-BAAE-E44315340C24}"/>
                </a:ext>
              </a:extLst>
            </p:cNvPr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291;p4">
              <a:extLst>
                <a:ext uri="{FF2B5EF4-FFF2-40B4-BE49-F238E27FC236}">
                  <a16:creationId xmlns:a16="http://schemas.microsoft.com/office/drawing/2014/main" id="{80BBE1FF-D0BA-461E-A8A5-0668B7F50E44}"/>
                </a:ext>
              </a:extLst>
            </p:cNvPr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292;p4">
              <a:extLst>
                <a:ext uri="{FF2B5EF4-FFF2-40B4-BE49-F238E27FC236}">
                  <a16:creationId xmlns:a16="http://schemas.microsoft.com/office/drawing/2014/main" id="{F172B270-88EF-4606-9723-E19670B57F1C}"/>
                </a:ext>
              </a:extLst>
            </p:cNvPr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293;p4">
              <a:extLst>
                <a:ext uri="{FF2B5EF4-FFF2-40B4-BE49-F238E27FC236}">
                  <a16:creationId xmlns:a16="http://schemas.microsoft.com/office/drawing/2014/main" id="{0AC35117-7EAA-483A-9F4B-346B232B5D07}"/>
                </a:ext>
              </a:extLst>
            </p:cNvPr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294;p4">
              <a:extLst>
                <a:ext uri="{FF2B5EF4-FFF2-40B4-BE49-F238E27FC236}">
                  <a16:creationId xmlns:a16="http://schemas.microsoft.com/office/drawing/2014/main" id="{9CF2A836-F5B4-4FBC-ABEA-ADD6432C18B4}"/>
                </a:ext>
              </a:extLst>
            </p:cNvPr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295;p4">
              <a:extLst>
                <a:ext uri="{FF2B5EF4-FFF2-40B4-BE49-F238E27FC236}">
                  <a16:creationId xmlns:a16="http://schemas.microsoft.com/office/drawing/2014/main" id="{F19A83EF-F0BA-4510-9203-929A2F55B28E}"/>
                </a:ext>
              </a:extLst>
            </p:cNvPr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296;p4">
              <a:extLst>
                <a:ext uri="{FF2B5EF4-FFF2-40B4-BE49-F238E27FC236}">
                  <a16:creationId xmlns:a16="http://schemas.microsoft.com/office/drawing/2014/main" id="{54B7E7D0-AE61-4D36-AE19-F1F65D94AAB7}"/>
                </a:ext>
              </a:extLst>
            </p:cNvPr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297;p4">
              <a:extLst>
                <a:ext uri="{FF2B5EF4-FFF2-40B4-BE49-F238E27FC236}">
                  <a16:creationId xmlns:a16="http://schemas.microsoft.com/office/drawing/2014/main" id="{09988AA2-F4CE-41F9-89CB-A16267DED54D}"/>
                </a:ext>
              </a:extLst>
            </p:cNvPr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298;p4">
              <a:extLst>
                <a:ext uri="{FF2B5EF4-FFF2-40B4-BE49-F238E27FC236}">
                  <a16:creationId xmlns:a16="http://schemas.microsoft.com/office/drawing/2014/main" id="{54352AAB-8E7A-4F33-827A-288236333B9A}"/>
                </a:ext>
              </a:extLst>
            </p:cNvPr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299;p4">
              <a:extLst>
                <a:ext uri="{FF2B5EF4-FFF2-40B4-BE49-F238E27FC236}">
                  <a16:creationId xmlns:a16="http://schemas.microsoft.com/office/drawing/2014/main" id="{3753CEBE-2061-40D9-BA9E-8C5E190AED2A}"/>
                </a:ext>
              </a:extLst>
            </p:cNvPr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300;p4">
              <a:extLst>
                <a:ext uri="{FF2B5EF4-FFF2-40B4-BE49-F238E27FC236}">
                  <a16:creationId xmlns:a16="http://schemas.microsoft.com/office/drawing/2014/main" id="{0AA3972A-ABE1-4316-A784-44F6E49EE2EE}"/>
                </a:ext>
              </a:extLst>
            </p:cNvPr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301;p4">
              <a:extLst>
                <a:ext uri="{FF2B5EF4-FFF2-40B4-BE49-F238E27FC236}">
                  <a16:creationId xmlns:a16="http://schemas.microsoft.com/office/drawing/2014/main" id="{B95439C5-4D52-4882-99FE-E986ABF2B68D}"/>
                </a:ext>
              </a:extLst>
            </p:cNvPr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302;p4">
              <a:extLst>
                <a:ext uri="{FF2B5EF4-FFF2-40B4-BE49-F238E27FC236}">
                  <a16:creationId xmlns:a16="http://schemas.microsoft.com/office/drawing/2014/main" id="{F2A63793-5AAF-4D9E-B58C-BF1E7BA7035A}"/>
                </a:ext>
              </a:extLst>
            </p:cNvPr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303;p4">
              <a:extLst>
                <a:ext uri="{FF2B5EF4-FFF2-40B4-BE49-F238E27FC236}">
                  <a16:creationId xmlns:a16="http://schemas.microsoft.com/office/drawing/2014/main" id="{A22C67D5-59C8-4CF7-96E8-2ED666BC430C}"/>
                </a:ext>
              </a:extLst>
            </p:cNvPr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304;p4">
              <a:extLst>
                <a:ext uri="{FF2B5EF4-FFF2-40B4-BE49-F238E27FC236}">
                  <a16:creationId xmlns:a16="http://schemas.microsoft.com/office/drawing/2014/main" id="{0F45CF79-EECD-422A-BC23-5236EFE7161C}"/>
                </a:ext>
              </a:extLst>
            </p:cNvPr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305;p4">
              <a:extLst>
                <a:ext uri="{FF2B5EF4-FFF2-40B4-BE49-F238E27FC236}">
                  <a16:creationId xmlns:a16="http://schemas.microsoft.com/office/drawing/2014/main" id="{C85A54EC-0FC3-4878-A2A6-568716C7A3BE}"/>
                </a:ext>
              </a:extLst>
            </p:cNvPr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306;p4">
              <a:extLst>
                <a:ext uri="{FF2B5EF4-FFF2-40B4-BE49-F238E27FC236}">
                  <a16:creationId xmlns:a16="http://schemas.microsoft.com/office/drawing/2014/main" id="{E59B3054-6E4F-48CB-B684-F36FEFE765CD}"/>
                </a:ext>
              </a:extLst>
            </p:cNvPr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307;p4">
              <a:extLst>
                <a:ext uri="{FF2B5EF4-FFF2-40B4-BE49-F238E27FC236}">
                  <a16:creationId xmlns:a16="http://schemas.microsoft.com/office/drawing/2014/main" id="{84370E33-363E-4D56-91E2-69ADDB2BAF46}"/>
                </a:ext>
              </a:extLst>
            </p:cNvPr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308;p4">
              <a:extLst>
                <a:ext uri="{FF2B5EF4-FFF2-40B4-BE49-F238E27FC236}">
                  <a16:creationId xmlns:a16="http://schemas.microsoft.com/office/drawing/2014/main" id="{A9C15A56-4E3E-4F9D-9208-D804A52EFD2B}"/>
                </a:ext>
              </a:extLst>
            </p:cNvPr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309;p4">
              <a:extLst>
                <a:ext uri="{FF2B5EF4-FFF2-40B4-BE49-F238E27FC236}">
                  <a16:creationId xmlns:a16="http://schemas.microsoft.com/office/drawing/2014/main" id="{416ACDCF-0CCB-472A-9E92-B71A373BA8BE}"/>
                </a:ext>
              </a:extLst>
            </p:cNvPr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310;p4">
              <a:extLst>
                <a:ext uri="{FF2B5EF4-FFF2-40B4-BE49-F238E27FC236}">
                  <a16:creationId xmlns:a16="http://schemas.microsoft.com/office/drawing/2014/main" id="{F364D8BF-6103-4E09-9B1C-8B0031FB40BC}"/>
                </a:ext>
              </a:extLst>
            </p:cNvPr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311;p4">
              <a:extLst>
                <a:ext uri="{FF2B5EF4-FFF2-40B4-BE49-F238E27FC236}">
                  <a16:creationId xmlns:a16="http://schemas.microsoft.com/office/drawing/2014/main" id="{50D01FED-42DA-40E5-8B2D-FE67481156EE}"/>
                </a:ext>
              </a:extLst>
            </p:cNvPr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312;p4">
              <a:extLst>
                <a:ext uri="{FF2B5EF4-FFF2-40B4-BE49-F238E27FC236}">
                  <a16:creationId xmlns:a16="http://schemas.microsoft.com/office/drawing/2014/main" id="{6F020463-334B-4AB2-8A80-7053BA095A05}"/>
                </a:ext>
              </a:extLst>
            </p:cNvPr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313;p4">
              <a:extLst>
                <a:ext uri="{FF2B5EF4-FFF2-40B4-BE49-F238E27FC236}">
                  <a16:creationId xmlns:a16="http://schemas.microsoft.com/office/drawing/2014/main" id="{1978308D-F438-4465-81F5-15C1CF50D3D5}"/>
                </a:ext>
              </a:extLst>
            </p:cNvPr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314;p4">
              <a:extLst>
                <a:ext uri="{FF2B5EF4-FFF2-40B4-BE49-F238E27FC236}">
                  <a16:creationId xmlns:a16="http://schemas.microsoft.com/office/drawing/2014/main" id="{AD66A200-D1C5-479C-8266-18610903446E}"/>
                </a:ext>
              </a:extLst>
            </p:cNvPr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315;p4">
              <a:extLst>
                <a:ext uri="{FF2B5EF4-FFF2-40B4-BE49-F238E27FC236}">
                  <a16:creationId xmlns:a16="http://schemas.microsoft.com/office/drawing/2014/main" id="{4BE1720A-C7B8-4FEF-B66B-D935EE201554}"/>
                </a:ext>
              </a:extLst>
            </p:cNvPr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16;p4">
              <a:extLst>
                <a:ext uri="{FF2B5EF4-FFF2-40B4-BE49-F238E27FC236}">
                  <a16:creationId xmlns:a16="http://schemas.microsoft.com/office/drawing/2014/main" id="{744E89E8-B237-449B-9685-17233F7EAB3F}"/>
                </a:ext>
              </a:extLst>
            </p:cNvPr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17;p4">
              <a:extLst>
                <a:ext uri="{FF2B5EF4-FFF2-40B4-BE49-F238E27FC236}">
                  <a16:creationId xmlns:a16="http://schemas.microsoft.com/office/drawing/2014/main" id="{0D1D5A6A-4C02-4613-90FC-591E195F2436}"/>
                </a:ext>
              </a:extLst>
            </p:cNvPr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318;p4">
              <a:extLst>
                <a:ext uri="{FF2B5EF4-FFF2-40B4-BE49-F238E27FC236}">
                  <a16:creationId xmlns:a16="http://schemas.microsoft.com/office/drawing/2014/main" id="{6798C10F-5F1C-4FB0-AEBA-34888CDF8E98}"/>
                </a:ext>
              </a:extLst>
            </p:cNvPr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319;p4">
              <a:extLst>
                <a:ext uri="{FF2B5EF4-FFF2-40B4-BE49-F238E27FC236}">
                  <a16:creationId xmlns:a16="http://schemas.microsoft.com/office/drawing/2014/main" id="{31DDD894-8C1E-44C8-ADBD-81CBCAA72E6A}"/>
                </a:ext>
              </a:extLst>
            </p:cNvPr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320;p4">
              <a:extLst>
                <a:ext uri="{FF2B5EF4-FFF2-40B4-BE49-F238E27FC236}">
                  <a16:creationId xmlns:a16="http://schemas.microsoft.com/office/drawing/2014/main" id="{0B1CE6C0-20EB-4A7B-8A6A-59A2754EA2D1}"/>
                </a:ext>
              </a:extLst>
            </p:cNvPr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321;p4">
              <a:extLst>
                <a:ext uri="{FF2B5EF4-FFF2-40B4-BE49-F238E27FC236}">
                  <a16:creationId xmlns:a16="http://schemas.microsoft.com/office/drawing/2014/main" id="{350F4EAE-3584-4675-A73E-6EDE29C61547}"/>
                </a:ext>
              </a:extLst>
            </p:cNvPr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322;p4">
              <a:extLst>
                <a:ext uri="{FF2B5EF4-FFF2-40B4-BE49-F238E27FC236}">
                  <a16:creationId xmlns:a16="http://schemas.microsoft.com/office/drawing/2014/main" id="{EC8C38EE-DAE7-4925-9F90-900711EA4B60}"/>
                </a:ext>
              </a:extLst>
            </p:cNvPr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323;p4">
              <a:extLst>
                <a:ext uri="{FF2B5EF4-FFF2-40B4-BE49-F238E27FC236}">
                  <a16:creationId xmlns:a16="http://schemas.microsoft.com/office/drawing/2014/main" id="{43F5C1B0-793F-45C5-B470-53E5505276FF}"/>
                </a:ext>
              </a:extLst>
            </p:cNvPr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324;p4">
              <a:extLst>
                <a:ext uri="{FF2B5EF4-FFF2-40B4-BE49-F238E27FC236}">
                  <a16:creationId xmlns:a16="http://schemas.microsoft.com/office/drawing/2014/main" id="{278B6097-BAE6-4E6B-B6E3-EE7E035AB42C}"/>
                </a:ext>
              </a:extLst>
            </p:cNvPr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325;p4">
              <a:extLst>
                <a:ext uri="{FF2B5EF4-FFF2-40B4-BE49-F238E27FC236}">
                  <a16:creationId xmlns:a16="http://schemas.microsoft.com/office/drawing/2014/main" id="{15B4AC52-BFF0-48D5-91F9-94B6B0C09825}"/>
                </a:ext>
              </a:extLst>
            </p:cNvPr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326;p4">
              <a:extLst>
                <a:ext uri="{FF2B5EF4-FFF2-40B4-BE49-F238E27FC236}">
                  <a16:creationId xmlns:a16="http://schemas.microsoft.com/office/drawing/2014/main" id="{31B51AB7-98C1-4CEF-9323-8FCD7665F631}"/>
                </a:ext>
              </a:extLst>
            </p:cNvPr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327;p4">
              <a:extLst>
                <a:ext uri="{FF2B5EF4-FFF2-40B4-BE49-F238E27FC236}">
                  <a16:creationId xmlns:a16="http://schemas.microsoft.com/office/drawing/2014/main" id="{AEA6F653-7ABC-413F-A2B6-186758D554CC}"/>
                </a:ext>
              </a:extLst>
            </p:cNvPr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328;p4">
              <a:extLst>
                <a:ext uri="{FF2B5EF4-FFF2-40B4-BE49-F238E27FC236}">
                  <a16:creationId xmlns:a16="http://schemas.microsoft.com/office/drawing/2014/main" id="{022DC16E-BC8F-4F37-BD4B-3988DA924F4D}"/>
                </a:ext>
              </a:extLst>
            </p:cNvPr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329;p4">
              <a:extLst>
                <a:ext uri="{FF2B5EF4-FFF2-40B4-BE49-F238E27FC236}">
                  <a16:creationId xmlns:a16="http://schemas.microsoft.com/office/drawing/2014/main" id="{34872F5B-58D2-4716-ADB1-92E018DFD885}"/>
                </a:ext>
              </a:extLst>
            </p:cNvPr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330;p4">
              <a:extLst>
                <a:ext uri="{FF2B5EF4-FFF2-40B4-BE49-F238E27FC236}">
                  <a16:creationId xmlns:a16="http://schemas.microsoft.com/office/drawing/2014/main" id="{A04C1B0C-E88A-458F-9C0D-0EBF91481128}"/>
                </a:ext>
              </a:extLst>
            </p:cNvPr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331;p4">
              <a:extLst>
                <a:ext uri="{FF2B5EF4-FFF2-40B4-BE49-F238E27FC236}">
                  <a16:creationId xmlns:a16="http://schemas.microsoft.com/office/drawing/2014/main" id="{E50D7BB3-5625-4B40-81A4-7FEF411ABB66}"/>
                </a:ext>
              </a:extLst>
            </p:cNvPr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332;p4">
              <a:extLst>
                <a:ext uri="{FF2B5EF4-FFF2-40B4-BE49-F238E27FC236}">
                  <a16:creationId xmlns:a16="http://schemas.microsoft.com/office/drawing/2014/main" id="{ACC7C992-FC2D-4B7A-A6AF-A2B81068D1F4}"/>
                </a:ext>
              </a:extLst>
            </p:cNvPr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333;p4">
              <a:extLst>
                <a:ext uri="{FF2B5EF4-FFF2-40B4-BE49-F238E27FC236}">
                  <a16:creationId xmlns:a16="http://schemas.microsoft.com/office/drawing/2014/main" id="{1F3FAA73-1601-4A95-9660-44DF32C89B37}"/>
                </a:ext>
              </a:extLst>
            </p:cNvPr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334;p4">
              <a:extLst>
                <a:ext uri="{FF2B5EF4-FFF2-40B4-BE49-F238E27FC236}">
                  <a16:creationId xmlns:a16="http://schemas.microsoft.com/office/drawing/2014/main" id="{7A6EBBE1-A467-4503-8EF4-EAB620C9916C}"/>
                </a:ext>
              </a:extLst>
            </p:cNvPr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335;p4">
              <a:extLst>
                <a:ext uri="{FF2B5EF4-FFF2-40B4-BE49-F238E27FC236}">
                  <a16:creationId xmlns:a16="http://schemas.microsoft.com/office/drawing/2014/main" id="{11C013BB-7DF6-4877-B918-84E4C21A9749}"/>
                </a:ext>
              </a:extLst>
            </p:cNvPr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336;p4">
              <a:extLst>
                <a:ext uri="{FF2B5EF4-FFF2-40B4-BE49-F238E27FC236}">
                  <a16:creationId xmlns:a16="http://schemas.microsoft.com/office/drawing/2014/main" id="{B75D21D6-6374-460F-85DC-E53B1C26E312}"/>
                </a:ext>
              </a:extLst>
            </p:cNvPr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337;p4">
              <a:extLst>
                <a:ext uri="{FF2B5EF4-FFF2-40B4-BE49-F238E27FC236}">
                  <a16:creationId xmlns:a16="http://schemas.microsoft.com/office/drawing/2014/main" id="{63B8FD1A-A489-4AD9-A547-6C712B7ADFC7}"/>
                </a:ext>
              </a:extLst>
            </p:cNvPr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338;p4">
              <a:extLst>
                <a:ext uri="{FF2B5EF4-FFF2-40B4-BE49-F238E27FC236}">
                  <a16:creationId xmlns:a16="http://schemas.microsoft.com/office/drawing/2014/main" id="{E251D939-4A83-4386-B886-33F01EBA2EAA}"/>
                </a:ext>
              </a:extLst>
            </p:cNvPr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339;p4">
              <a:extLst>
                <a:ext uri="{FF2B5EF4-FFF2-40B4-BE49-F238E27FC236}">
                  <a16:creationId xmlns:a16="http://schemas.microsoft.com/office/drawing/2014/main" id="{22F50471-B215-46A0-9AF3-4878799D766F}"/>
                </a:ext>
              </a:extLst>
            </p:cNvPr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340;p4">
              <a:extLst>
                <a:ext uri="{FF2B5EF4-FFF2-40B4-BE49-F238E27FC236}">
                  <a16:creationId xmlns:a16="http://schemas.microsoft.com/office/drawing/2014/main" id="{10F2B3CE-0A01-4ED2-B7EC-63E42051F79A}"/>
                </a:ext>
              </a:extLst>
            </p:cNvPr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341;p4">
              <a:extLst>
                <a:ext uri="{FF2B5EF4-FFF2-40B4-BE49-F238E27FC236}">
                  <a16:creationId xmlns:a16="http://schemas.microsoft.com/office/drawing/2014/main" id="{532422AE-AB28-4354-A173-5123D43F3ED0}"/>
                </a:ext>
              </a:extLst>
            </p:cNvPr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342;p4">
              <a:extLst>
                <a:ext uri="{FF2B5EF4-FFF2-40B4-BE49-F238E27FC236}">
                  <a16:creationId xmlns:a16="http://schemas.microsoft.com/office/drawing/2014/main" id="{BE698F97-C1A6-44BF-9DE6-354B75846D79}"/>
                </a:ext>
              </a:extLst>
            </p:cNvPr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343;p4">
              <a:extLst>
                <a:ext uri="{FF2B5EF4-FFF2-40B4-BE49-F238E27FC236}">
                  <a16:creationId xmlns:a16="http://schemas.microsoft.com/office/drawing/2014/main" id="{706F6169-D7E4-40CB-8340-A8B7309E374A}"/>
                </a:ext>
              </a:extLst>
            </p:cNvPr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344;p4">
              <a:extLst>
                <a:ext uri="{FF2B5EF4-FFF2-40B4-BE49-F238E27FC236}">
                  <a16:creationId xmlns:a16="http://schemas.microsoft.com/office/drawing/2014/main" id="{EDAB2E91-D0B4-42F1-9990-CCECD68E7F2B}"/>
                </a:ext>
              </a:extLst>
            </p:cNvPr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345;p4">
              <a:extLst>
                <a:ext uri="{FF2B5EF4-FFF2-40B4-BE49-F238E27FC236}">
                  <a16:creationId xmlns:a16="http://schemas.microsoft.com/office/drawing/2014/main" id="{57438338-E36D-4221-AE6F-EAF4147FF1BE}"/>
                </a:ext>
              </a:extLst>
            </p:cNvPr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346;p4">
              <a:extLst>
                <a:ext uri="{FF2B5EF4-FFF2-40B4-BE49-F238E27FC236}">
                  <a16:creationId xmlns:a16="http://schemas.microsoft.com/office/drawing/2014/main" id="{AEBBB28D-08C2-4E3B-8758-E325F43F59D5}"/>
                </a:ext>
              </a:extLst>
            </p:cNvPr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347;p4">
              <a:extLst>
                <a:ext uri="{FF2B5EF4-FFF2-40B4-BE49-F238E27FC236}">
                  <a16:creationId xmlns:a16="http://schemas.microsoft.com/office/drawing/2014/main" id="{23198032-4A9B-4B27-991C-BBF07D481005}"/>
                </a:ext>
              </a:extLst>
            </p:cNvPr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348;p4">
              <a:extLst>
                <a:ext uri="{FF2B5EF4-FFF2-40B4-BE49-F238E27FC236}">
                  <a16:creationId xmlns:a16="http://schemas.microsoft.com/office/drawing/2014/main" id="{05C6598C-364E-4252-A8A1-66FEFEC90035}"/>
                </a:ext>
              </a:extLst>
            </p:cNvPr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349;p4">
              <a:extLst>
                <a:ext uri="{FF2B5EF4-FFF2-40B4-BE49-F238E27FC236}">
                  <a16:creationId xmlns:a16="http://schemas.microsoft.com/office/drawing/2014/main" id="{1B2B2D48-38D0-4D18-A36A-628C293C0813}"/>
                </a:ext>
              </a:extLst>
            </p:cNvPr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350;p4">
              <a:extLst>
                <a:ext uri="{FF2B5EF4-FFF2-40B4-BE49-F238E27FC236}">
                  <a16:creationId xmlns:a16="http://schemas.microsoft.com/office/drawing/2014/main" id="{3EC40E98-01CE-4481-9D0A-BA70BBF2F4D4}"/>
                </a:ext>
              </a:extLst>
            </p:cNvPr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351;p4">
              <a:extLst>
                <a:ext uri="{FF2B5EF4-FFF2-40B4-BE49-F238E27FC236}">
                  <a16:creationId xmlns:a16="http://schemas.microsoft.com/office/drawing/2014/main" id="{7F31BCC8-0E15-4814-9624-13A08589CCE6}"/>
                </a:ext>
              </a:extLst>
            </p:cNvPr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352;p4">
              <a:extLst>
                <a:ext uri="{FF2B5EF4-FFF2-40B4-BE49-F238E27FC236}">
                  <a16:creationId xmlns:a16="http://schemas.microsoft.com/office/drawing/2014/main" id="{34C084D9-2A79-494C-8B7D-6CA8026B4F94}"/>
                </a:ext>
              </a:extLst>
            </p:cNvPr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353;p4">
              <a:extLst>
                <a:ext uri="{FF2B5EF4-FFF2-40B4-BE49-F238E27FC236}">
                  <a16:creationId xmlns:a16="http://schemas.microsoft.com/office/drawing/2014/main" id="{C4E72D53-3140-4C1A-8843-320A8C5491E9}"/>
                </a:ext>
              </a:extLst>
            </p:cNvPr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354;p4">
              <a:extLst>
                <a:ext uri="{FF2B5EF4-FFF2-40B4-BE49-F238E27FC236}">
                  <a16:creationId xmlns:a16="http://schemas.microsoft.com/office/drawing/2014/main" id="{E7AB7E14-35FF-49FF-BA58-657917CE357B}"/>
                </a:ext>
              </a:extLst>
            </p:cNvPr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355;p4">
              <a:extLst>
                <a:ext uri="{FF2B5EF4-FFF2-40B4-BE49-F238E27FC236}">
                  <a16:creationId xmlns:a16="http://schemas.microsoft.com/office/drawing/2014/main" id="{3D627D1D-F654-4234-86EC-D0399985821C}"/>
                </a:ext>
              </a:extLst>
            </p:cNvPr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356;p4">
              <a:extLst>
                <a:ext uri="{FF2B5EF4-FFF2-40B4-BE49-F238E27FC236}">
                  <a16:creationId xmlns:a16="http://schemas.microsoft.com/office/drawing/2014/main" id="{4ED02C50-015A-4AF1-8B25-216ACACE2B7E}"/>
                </a:ext>
              </a:extLst>
            </p:cNvPr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357;p4">
              <a:extLst>
                <a:ext uri="{FF2B5EF4-FFF2-40B4-BE49-F238E27FC236}">
                  <a16:creationId xmlns:a16="http://schemas.microsoft.com/office/drawing/2014/main" id="{B030ADD9-289C-4623-BBF0-06643D9B06D3}"/>
                </a:ext>
              </a:extLst>
            </p:cNvPr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358;p4">
              <a:extLst>
                <a:ext uri="{FF2B5EF4-FFF2-40B4-BE49-F238E27FC236}">
                  <a16:creationId xmlns:a16="http://schemas.microsoft.com/office/drawing/2014/main" id="{15CD354C-2211-45F7-B39A-17A6C29A3EB0}"/>
                </a:ext>
              </a:extLst>
            </p:cNvPr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359;p4">
              <a:extLst>
                <a:ext uri="{FF2B5EF4-FFF2-40B4-BE49-F238E27FC236}">
                  <a16:creationId xmlns:a16="http://schemas.microsoft.com/office/drawing/2014/main" id="{245462E6-CB87-48D9-BF7D-B1A3801D7733}"/>
                </a:ext>
              </a:extLst>
            </p:cNvPr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360;p4">
              <a:extLst>
                <a:ext uri="{FF2B5EF4-FFF2-40B4-BE49-F238E27FC236}">
                  <a16:creationId xmlns:a16="http://schemas.microsoft.com/office/drawing/2014/main" id="{FFE5B2CE-0913-4C61-B048-4DC1089C105F}"/>
                </a:ext>
              </a:extLst>
            </p:cNvPr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361;p4">
              <a:extLst>
                <a:ext uri="{FF2B5EF4-FFF2-40B4-BE49-F238E27FC236}">
                  <a16:creationId xmlns:a16="http://schemas.microsoft.com/office/drawing/2014/main" id="{7F14633B-53DF-4942-8C75-3DD75BCC86AF}"/>
                </a:ext>
              </a:extLst>
            </p:cNvPr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362;p4">
              <a:extLst>
                <a:ext uri="{FF2B5EF4-FFF2-40B4-BE49-F238E27FC236}">
                  <a16:creationId xmlns:a16="http://schemas.microsoft.com/office/drawing/2014/main" id="{1BF3B27D-6D7A-4506-ADDA-4A50B9DC6DA4}"/>
                </a:ext>
              </a:extLst>
            </p:cNvPr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363;p4">
              <a:extLst>
                <a:ext uri="{FF2B5EF4-FFF2-40B4-BE49-F238E27FC236}">
                  <a16:creationId xmlns:a16="http://schemas.microsoft.com/office/drawing/2014/main" id="{9860CDB8-8C66-4D53-8E14-F53EC65A2B61}"/>
                </a:ext>
              </a:extLst>
            </p:cNvPr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364;p4">
              <a:extLst>
                <a:ext uri="{FF2B5EF4-FFF2-40B4-BE49-F238E27FC236}">
                  <a16:creationId xmlns:a16="http://schemas.microsoft.com/office/drawing/2014/main" id="{92DE1325-6A72-486D-B3AE-ECF689301B1E}"/>
                </a:ext>
              </a:extLst>
            </p:cNvPr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365;p4">
              <a:extLst>
                <a:ext uri="{FF2B5EF4-FFF2-40B4-BE49-F238E27FC236}">
                  <a16:creationId xmlns:a16="http://schemas.microsoft.com/office/drawing/2014/main" id="{8F0BF0AF-F79D-473A-997C-5D6C563F7666}"/>
                </a:ext>
              </a:extLst>
            </p:cNvPr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366;p4">
              <a:extLst>
                <a:ext uri="{FF2B5EF4-FFF2-40B4-BE49-F238E27FC236}">
                  <a16:creationId xmlns:a16="http://schemas.microsoft.com/office/drawing/2014/main" id="{57BAFFB2-ED23-44F4-A324-4F2FC7803657}"/>
                </a:ext>
              </a:extLst>
            </p:cNvPr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367;p4">
              <a:extLst>
                <a:ext uri="{FF2B5EF4-FFF2-40B4-BE49-F238E27FC236}">
                  <a16:creationId xmlns:a16="http://schemas.microsoft.com/office/drawing/2014/main" id="{2D4BBCA2-F3E3-468D-8ED3-357804D94BC4}"/>
                </a:ext>
              </a:extLst>
            </p:cNvPr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368;p4">
              <a:extLst>
                <a:ext uri="{FF2B5EF4-FFF2-40B4-BE49-F238E27FC236}">
                  <a16:creationId xmlns:a16="http://schemas.microsoft.com/office/drawing/2014/main" id="{F1E5758C-EECE-4FA3-A09D-56E9A0592978}"/>
                </a:ext>
              </a:extLst>
            </p:cNvPr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369;p4">
              <a:extLst>
                <a:ext uri="{FF2B5EF4-FFF2-40B4-BE49-F238E27FC236}">
                  <a16:creationId xmlns:a16="http://schemas.microsoft.com/office/drawing/2014/main" id="{82500D72-BF3A-4055-B35C-0A093FAB44B3}"/>
                </a:ext>
              </a:extLst>
            </p:cNvPr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370;p4">
              <a:extLst>
                <a:ext uri="{FF2B5EF4-FFF2-40B4-BE49-F238E27FC236}">
                  <a16:creationId xmlns:a16="http://schemas.microsoft.com/office/drawing/2014/main" id="{871BA88E-D4EC-48F0-85A0-4F8E9A83FB7B}"/>
                </a:ext>
              </a:extLst>
            </p:cNvPr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371;p4">
              <a:extLst>
                <a:ext uri="{FF2B5EF4-FFF2-40B4-BE49-F238E27FC236}">
                  <a16:creationId xmlns:a16="http://schemas.microsoft.com/office/drawing/2014/main" id="{FC51DC10-DAB3-4394-8A10-BE3E79F7F147}"/>
                </a:ext>
              </a:extLst>
            </p:cNvPr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372;p4">
              <a:extLst>
                <a:ext uri="{FF2B5EF4-FFF2-40B4-BE49-F238E27FC236}">
                  <a16:creationId xmlns:a16="http://schemas.microsoft.com/office/drawing/2014/main" id="{85CAAF97-9636-44DC-B8BE-C805336581E5}"/>
                </a:ext>
              </a:extLst>
            </p:cNvPr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373;p4">
              <a:extLst>
                <a:ext uri="{FF2B5EF4-FFF2-40B4-BE49-F238E27FC236}">
                  <a16:creationId xmlns:a16="http://schemas.microsoft.com/office/drawing/2014/main" id="{6F1B3007-F6B0-4E0A-898C-5B55F75CA9B9}"/>
                </a:ext>
              </a:extLst>
            </p:cNvPr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374;p4">
              <a:extLst>
                <a:ext uri="{FF2B5EF4-FFF2-40B4-BE49-F238E27FC236}">
                  <a16:creationId xmlns:a16="http://schemas.microsoft.com/office/drawing/2014/main" id="{B0E5E530-5EB2-40D7-9B86-F2204D6E2FD3}"/>
                </a:ext>
              </a:extLst>
            </p:cNvPr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375;p4">
              <a:extLst>
                <a:ext uri="{FF2B5EF4-FFF2-40B4-BE49-F238E27FC236}">
                  <a16:creationId xmlns:a16="http://schemas.microsoft.com/office/drawing/2014/main" id="{B04D5A8D-4A79-45DE-95EC-628C823EB3EF}"/>
                </a:ext>
              </a:extLst>
            </p:cNvPr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376;p4">
              <a:extLst>
                <a:ext uri="{FF2B5EF4-FFF2-40B4-BE49-F238E27FC236}">
                  <a16:creationId xmlns:a16="http://schemas.microsoft.com/office/drawing/2014/main" id="{5197A804-5D4A-4189-B7A2-621A9AAB502D}"/>
                </a:ext>
              </a:extLst>
            </p:cNvPr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377;p4">
              <a:extLst>
                <a:ext uri="{FF2B5EF4-FFF2-40B4-BE49-F238E27FC236}">
                  <a16:creationId xmlns:a16="http://schemas.microsoft.com/office/drawing/2014/main" id="{2C9DF8BE-A08C-46AC-8709-7C9E56CC0DC6}"/>
                </a:ext>
              </a:extLst>
            </p:cNvPr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378;p4">
              <a:extLst>
                <a:ext uri="{FF2B5EF4-FFF2-40B4-BE49-F238E27FC236}">
                  <a16:creationId xmlns:a16="http://schemas.microsoft.com/office/drawing/2014/main" id="{837F21C6-6C51-4448-8D36-FFC762585443}"/>
                </a:ext>
              </a:extLst>
            </p:cNvPr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379;p4">
              <a:extLst>
                <a:ext uri="{FF2B5EF4-FFF2-40B4-BE49-F238E27FC236}">
                  <a16:creationId xmlns:a16="http://schemas.microsoft.com/office/drawing/2014/main" id="{F54475DF-3904-4F61-B568-FBB704F12189}"/>
                </a:ext>
              </a:extLst>
            </p:cNvPr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380;p4">
              <a:extLst>
                <a:ext uri="{FF2B5EF4-FFF2-40B4-BE49-F238E27FC236}">
                  <a16:creationId xmlns:a16="http://schemas.microsoft.com/office/drawing/2014/main" id="{3C17ABB5-18C0-4B3D-84DE-65C065D704AC}"/>
                </a:ext>
              </a:extLst>
            </p:cNvPr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381;p4">
              <a:extLst>
                <a:ext uri="{FF2B5EF4-FFF2-40B4-BE49-F238E27FC236}">
                  <a16:creationId xmlns:a16="http://schemas.microsoft.com/office/drawing/2014/main" id="{599A075D-F158-4C31-ADBF-5B09529486D1}"/>
                </a:ext>
              </a:extLst>
            </p:cNvPr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382;p4">
              <a:extLst>
                <a:ext uri="{FF2B5EF4-FFF2-40B4-BE49-F238E27FC236}">
                  <a16:creationId xmlns:a16="http://schemas.microsoft.com/office/drawing/2014/main" id="{E8DB987B-0F54-4854-9739-2443EA164E5E}"/>
                </a:ext>
              </a:extLst>
            </p:cNvPr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383;p4">
              <a:extLst>
                <a:ext uri="{FF2B5EF4-FFF2-40B4-BE49-F238E27FC236}">
                  <a16:creationId xmlns:a16="http://schemas.microsoft.com/office/drawing/2014/main" id="{B212F739-4F52-4104-B220-AB67D87B7F39}"/>
                </a:ext>
              </a:extLst>
            </p:cNvPr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384;p4">
              <a:extLst>
                <a:ext uri="{FF2B5EF4-FFF2-40B4-BE49-F238E27FC236}">
                  <a16:creationId xmlns:a16="http://schemas.microsoft.com/office/drawing/2014/main" id="{130318C6-020A-464E-811A-26F7DB522970}"/>
                </a:ext>
              </a:extLst>
            </p:cNvPr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385;p4">
              <a:extLst>
                <a:ext uri="{FF2B5EF4-FFF2-40B4-BE49-F238E27FC236}">
                  <a16:creationId xmlns:a16="http://schemas.microsoft.com/office/drawing/2014/main" id="{57A52431-FF0E-49CC-99DC-EBAE96BF9619}"/>
                </a:ext>
              </a:extLst>
            </p:cNvPr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386;p4">
              <a:extLst>
                <a:ext uri="{FF2B5EF4-FFF2-40B4-BE49-F238E27FC236}">
                  <a16:creationId xmlns:a16="http://schemas.microsoft.com/office/drawing/2014/main" id="{DFCFD924-1E4B-43B9-B56D-E86686973003}"/>
                </a:ext>
              </a:extLst>
            </p:cNvPr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387;p4">
              <a:extLst>
                <a:ext uri="{FF2B5EF4-FFF2-40B4-BE49-F238E27FC236}">
                  <a16:creationId xmlns:a16="http://schemas.microsoft.com/office/drawing/2014/main" id="{7B5A4F44-0959-4BF9-A90F-D52E68D6B513}"/>
                </a:ext>
              </a:extLst>
            </p:cNvPr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388;p4">
              <a:extLst>
                <a:ext uri="{FF2B5EF4-FFF2-40B4-BE49-F238E27FC236}">
                  <a16:creationId xmlns:a16="http://schemas.microsoft.com/office/drawing/2014/main" id="{40F923B0-C91A-497A-A40B-64DD284FA750}"/>
                </a:ext>
              </a:extLst>
            </p:cNvPr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389;p4">
              <a:extLst>
                <a:ext uri="{FF2B5EF4-FFF2-40B4-BE49-F238E27FC236}">
                  <a16:creationId xmlns:a16="http://schemas.microsoft.com/office/drawing/2014/main" id="{56AE4714-FC69-437B-A988-6EAF7EBB8DE0}"/>
                </a:ext>
              </a:extLst>
            </p:cNvPr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390;p4">
              <a:extLst>
                <a:ext uri="{FF2B5EF4-FFF2-40B4-BE49-F238E27FC236}">
                  <a16:creationId xmlns:a16="http://schemas.microsoft.com/office/drawing/2014/main" id="{6704EFA9-B803-4754-87C9-859CA831E805}"/>
                </a:ext>
              </a:extLst>
            </p:cNvPr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391;p4">
              <a:extLst>
                <a:ext uri="{FF2B5EF4-FFF2-40B4-BE49-F238E27FC236}">
                  <a16:creationId xmlns:a16="http://schemas.microsoft.com/office/drawing/2014/main" id="{627A747E-FC8E-4B16-86F8-AF82539DEC76}"/>
                </a:ext>
              </a:extLst>
            </p:cNvPr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392;p4">
              <a:extLst>
                <a:ext uri="{FF2B5EF4-FFF2-40B4-BE49-F238E27FC236}">
                  <a16:creationId xmlns:a16="http://schemas.microsoft.com/office/drawing/2014/main" id="{9131D4A0-25EE-45B3-9053-A7D527529919}"/>
                </a:ext>
              </a:extLst>
            </p:cNvPr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393;p4">
              <a:extLst>
                <a:ext uri="{FF2B5EF4-FFF2-40B4-BE49-F238E27FC236}">
                  <a16:creationId xmlns:a16="http://schemas.microsoft.com/office/drawing/2014/main" id="{5BD54DE6-07CF-4854-96A4-E1668951CCEC}"/>
                </a:ext>
              </a:extLst>
            </p:cNvPr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394;p4">
              <a:extLst>
                <a:ext uri="{FF2B5EF4-FFF2-40B4-BE49-F238E27FC236}">
                  <a16:creationId xmlns:a16="http://schemas.microsoft.com/office/drawing/2014/main" id="{E3DF81EC-DD22-4D7D-8BB1-416E68E17A07}"/>
                </a:ext>
              </a:extLst>
            </p:cNvPr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395;p4">
              <a:extLst>
                <a:ext uri="{FF2B5EF4-FFF2-40B4-BE49-F238E27FC236}">
                  <a16:creationId xmlns:a16="http://schemas.microsoft.com/office/drawing/2014/main" id="{82BBF62E-B938-4D1B-B691-BD2725EF351D}"/>
                </a:ext>
              </a:extLst>
            </p:cNvPr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396;p4">
              <a:extLst>
                <a:ext uri="{FF2B5EF4-FFF2-40B4-BE49-F238E27FC236}">
                  <a16:creationId xmlns:a16="http://schemas.microsoft.com/office/drawing/2014/main" id="{1E28BBA7-7E3F-4639-9DB1-1166E5029538}"/>
                </a:ext>
              </a:extLst>
            </p:cNvPr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397;p4">
              <a:extLst>
                <a:ext uri="{FF2B5EF4-FFF2-40B4-BE49-F238E27FC236}">
                  <a16:creationId xmlns:a16="http://schemas.microsoft.com/office/drawing/2014/main" id="{00EF1A55-CE7B-42C0-B0CE-3867B45DF379}"/>
                </a:ext>
              </a:extLst>
            </p:cNvPr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398;p4">
              <a:extLst>
                <a:ext uri="{FF2B5EF4-FFF2-40B4-BE49-F238E27FC236}">
                  <a16:creationId xmlns:a16="http://schemas.microsoft.com/office/drawing/2014/main" id="{ACD95516-2C63-4A39-AF44-B38204EA4E4A}"/>
                </a:ext>
              </a:extLst>
            </p:cNvPr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399;p4">
              <a:extLst>
                <a:ext uri="{FF2B5EF4-FFF2-40B4-BE49-F238E27FC236}">
                  <a16:creationId xmlns:a16="http://schemas.microsoft.com/office/drawing/2014/main" id="{4B874412-FBA7-4B2B-AC2A-BBAC3C320F92}"/>
                </a:ext>
              </a:extLst>
            </p:cNvPr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400;p4">
              <a:extLst>
                <a:ext uri="{FF2B5EF4-FFF2-40B4-BE49-F238E27FC236}">
                  <a16:creationId xmlns:a16="http://schemas.microsoft.com/office/drawing/2014/main" id="{8EA2035D-673F-4A94-9FCA-0BF58E4485ED}"/>
                </a:ext>
              </a:extLst>
            </p:cNvPr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401;p4">
              <a:extLst>
                <a:ext uri="{FF2B5EF4-FFF2-40B4-BE49-F238E27FC236}">
                  <a16:creationId xmlns:a16="http://schemas.microsoft.com/office/drawing/2014/main" id="{C81C4739-BCB7-43F6-8CD1-A1BD81284BA9}"/>
                </a:ext>
              </a:extLst>
            </p:cNvPr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402;p4">
              <a:extLst>
                <a:ext uri="{FF2B5EF4-FFF2-40B4-BE49-F238E27FC236}">
                  <a16:creationId xmlns:a16="http://schemas.microsoft.com/office/drawing/2014/main" id="{69015BD6-5BC2-47CA-A8F3-A0EFC922CFF8}"/>
                </a:ext>
              </a:extLst>
            </p:cNvPr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403;p4">
              <a:extLst>
                <a:ext uri="{FF2B5EF4-FFF2-40B4-BE49-F238E27FC236}">
                  <a16:creationId xmlns:a16="http://schemas.microsoft.com/office/drawing/2014/main" id="{804194C4-D7B0-4E7F-8D6B-11993662A5B1}"/>
                </a:ext>
              </a:extLst>
            </p:cNvPr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404;p4">
              <a:extLst>
                <a:ext uri="{FF2B5EF4-FFF2-40B4-BE49-F238E27FC236}">
                  <a16:creationId xmlns:a16="http://schemas.microsoft.com/office/drawing/2014/main" id="{20C4637B-8DE8-4A16-B632-5F82B247DC65}"/>
                </a:ext>
              </a:extLst>
            </p:cNvPr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405;p4">
              <a:extLst>
                <a:ext uri="{FF2B5EF4-FFF2-40B4-BE49-F238E27FC236}">
                  <a16:creationId xmlns:a16="http://schemas.microsoft.com/office/drawing/2014/main" id="{02AAB38C-D135-43FD-B19E-CB4E2F874561}"/>
                </a:ext>
              </a:extLst>
            </p:cNvPr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406;p4">
              <a:extLst>
                <a:ext uri="{FF2B5EF4-FFF2-40B4-BE49-F238E27FC236}">
                  <a16:creationId xmlns:a16="http://schemas.microsoft.com/office/drawing/2014/main" id="{5BE10194-8931-44E5-AD10-3903A533A78A}"/>
                </a:ext>
              </a:extLst>
            </p:cNvPr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407;p4">
              <a:extLst>
                <a:ext uri="{FF2B5EF4-FFF2-40B4-BE49-F238E27FC236}">
                  <a16:creationId xmlns:a16="http://schemas.microsoft.com/office/drawing/2014/main" id="{BFFCBC09-725F-4294-BE86-2F3C4DA24910}"/>
                </a:ext>
              </a:extLst>
            </p:cNvPr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408;p4">
              <a:extLst>
                <a:ext uri="{FF2B5EF4-FFF2-40B4-BE49-F238E27FC236}">
                  <a16:creationId xmlns:a16="http://schemas.microsoft.com/office/drawing/2014/main" id="{E8639902-6C01-4993-AC1D-69BF43B10477}"/>
                </a:ext>
              </a:extLst>
            </p:cNvPr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409;p4">
              <a:extLst>
                <a:ext uri="{FF2B5EF4-FFF2-40B4-BE49-F238E27FC236}">
                  <a16:creationId xmlns:a16="http://schemas.microsoft.com/office/drawing/2014/main" id="{C10A9A68-124A-4F5F-99AD-199DF34080B4}"/>
                </a:ext>
              </a:extLst>
            </p:cNvPr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410;p4">
              <a:extLst>
                <a:ext uri="{FF2B5EF4-FFF2-40B4-BE49-F238E27FC236}">
                  <a16:creationId xmlns:a16="http://schemas.microsoft.com/office/drawing/2014/main" id="{0E942077-DA76-4869-AFC9-31DE9C53494C}"/>
                </a:ext>
              </a:extLst>
            </p:cNvPr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411;p4">
              <a:extLst>
                <a:ext uri="{FF2B5EF4-FFF2-40B4-BE49-F238E27FC236}">
                  <a16:creationId xmlns:a16="http://schemas.microsoft.com/office/drawing/2014/main" id="{02AEB78A-8C86-4DC8-8618-31BB713FA07C}"/>
                </a:ext>
              </a:extLst>
            </p:cNvPr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412;p4">
              <a:extLst>
                <a:ext uri="{FF2B5EF4-FFF2-40B4-BE49-F238E27FC236}">
                  <a16:creationId xmlns:a16="http://schemas.microsoft.com/office/drawing/2014/main" id="{F5771028-4908-4D46-95FB-460431B822CF}"/>
                </a:ext>
              </a:extLst>
            </p:cNvPr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413;p4">
              <a:extLst>
                <a:ext uri="{FF2B5EF4-FFF2-40B4-BE49-F238E27FC236}">
                  <a16:creationId xmlns:a16="http://schemas.microsoft.com/office/drawing/2014/main" id="{A31C2E98-5495-45B8-9870-6F04704EB5B5}"/>
                </a:ext>
              </a:extLst>
            </p:cNvPr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414;p4">
              <a:extLst>
                <a:ext uri="{FF2B5EF4-FFF2-40B4-BE49-F238E27FC236}">
                  <a16:creationId xmlns:a16="http://schemas.microsoft.com/office/drawing/2014/main" id="{7D6AF38B-8FB4-4984-A281-9ED3F4554B0C}"/>
                </a:ext>
              </a:extLst>
            </p:cNvPr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415;p4">
              <a:extLst>
                <a:ext uri="{FF2B5EF4-FFF2-40B4-BE49-F238E27FC236}">
                  <a16:creationId xmlns:a16="http://schemas.microsoft.com/office/drawing/2014/main" id="{6B84A7BF-4B62-4526-B82C-80F253958D5A}"/>
                </a:ext>
              </a:extLst>
            </p:cNvPr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416;p4">
              <a:extLst>
                <a:ext uri="{FF2B5EF4-FFF2-40B4-BE49-F238E27FC236}">
                  <a16:creationId xmlns:a16="http://schemas.microsoft.com/office/drawing/2014/main" id="{E7A14D63-D457-48C2-91C2-A6BFFB6640D1}"/>
                </a:ext>
              </a:extLst>
            </p:cNvPr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417;p4">
              <a:extLst>
                <a:ext uri="{FF2B5EF4-FFF2-40B4-BE49-F238E27FC236}">
                  <a16:creationId xmlns:a16="http://schemas.microsoft.com/office/drawing/2014/main" id="{EF1F8A35-33A6-4A74-B8C6-0B33296A4935}"/>
                </a:ext>
              </a:extLst>
            </p:cNvPr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418;p4">
              <a:extLst>
                <a:ext uri="{FF2B5EF4-FFF2-40B4-BE49-F238E27FC236}">
                  <a16:creationId xmlns:a16="http://schemas.microsoft.com/office/drawing/2014/main" id="{02E82989-9C56-4E33-9B53-C67192A15720}"/>
                </a:ext>
              </a:extLst>
            </p:cNvPr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419;p4">
              <a:extLst>
                <a:ext uri="{FF2B5EF4-FFF2-40B4-BE49-F238E27FC236}">
                  <a16:creationId xmlns:a16="http://schemas.microsoft.com/office/drawing/2014/main" id="{AC9CC6AF-95E0-4134-B58C-9C830EFE7856}"/>
                </a:ext>
              </a:extLst>
            </p:cNvPr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420;p4">
              <a:extLst>
                <a:ext uri="{FF2B5EF4-FFF2-40B4-BE49-F238E27FC236}">
                  <a16:creationId xmlns:a16="http://schemas.microsoft.com/office/drawing/2014/main" id="{602DB7D3-9E36-4BBB-B59A-F0CAEC5B93B0}"/>
                </a:ext>
              </a:extLst>
            </p:cNvPr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421;p4">
              <a:extLst>
                <a:ext uri="{FF2B5EF4-FFF2-40B4-BE49-F238E27FC236}">
                  <a16:creationId xmlns:a16="http://schemas.microsoft.com/office/drawing/2014/main" id="{37FAB08A-C0DD-4253-9D6F-9F192CD71196}"/>
                </a:ext>
              </a:extLst>
            </p:cNvPr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422;p4">
              <a:extLst>
                <a:ext uri="{FF2B5EF4-FFF2-40B4-BE49-F238E27FC236}">
                  <a16:creationId xmlns:a16="http://schemas.microsoft.com/office/drawing/2014/main" id="{88C4EE01-08CE-4753-B8CA-64D34ABD9C6C}"/>
                </a:ext>
              </a:extLst>
            </p:cNvPr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423;p4">
              <a:extLst>
                <a:ext uri="{FF2B5EF4-FFF2-40B4-BE49-F238E27FC236}">
                  <a16:creationId xmlns:a16="http://schemas.microsoft.com/office/drawing/2014/main" id="{59E6A350-D924-4AEE-932E-E31D4277680C}"/>
                </a:ext>
              </a:extLst>
            </p:cNvPr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424;p4">
              <a:extLst>
                <a:ext uri="{FF2B5EF4-FFF2-40B4-BE49-F238E27FC236}">
                  <a16:creationId xmlns:a16="http://schemas.microsoft.com/office/drawing/2014/main" id="{D41CA84A-EDFF-4DE7-93EA-3BA40EC07D32}"/>
                </a:ext>
              </a:extLst>
            </p:cNvPr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425;p4">
              <a:extLst>
                <a:ext uri="{FF2B5EF4-FFF2-40B4-BE49-F238E27FC236}">
                  <a16:creationId xmlns:a16="http://schemas.microsoft.com/office/drawing/2014/main" id="{040D2F7A-567A-4592-8D31-E2900F9EF0DD}"/>
                </a:ext>
              </a:extLst>
            </p:cNvPr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426;p4">
              <a:extLst>
                <a:ext uri="{FF2B5EF4-FFF2-40B4-BE49-F238E27FC236}">
                  <a16:creationId xmlns:a16="http://schemas.microsoft.com/office/drawing/2014/main" id="{9DCAB9B6-A7EB-4C0F-AB04-F3577EC6B76D}"/>
                </a:ext>
              </a:extLst>
            </p:cNvPr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427;p4">
              <a:extLst>
                <a:ext uri="{FF2B5EF4-FFF2-40B4-BE49-F238E27FC236}">
                  <a16:creationId xmlns:a16="http://schemas.microsoft.com/office/drawing/2014/main" id="{DEA0EB51-0ED4-47FF-8B8A-D94F750E6632}"/>
                </a:ext>
              </a:extLst>
            </p:cNvPr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428;p4">
              <a:extLst>
                <a:ext uri="{FF2B5EF4-FFF2-40B4-BE49-F238E27FC236}">
                  <a16:creationId xmlns:a16="http://schemas.microsoft.com/office/drawing/2014/main" id="{CD5C7D68-12E2-42D0-A220-0CF804C01543}"/>
                </a:ext>
              </a:extLst>
            </p:cNvPr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429;p4">
              <a:extLst>
                <a:ext uri="{FF2B5EF4-FFF2-40B4-BE49-F238E27FC236}">
                  <a16:creationId xmlns:a16="http://schemas.microsoft.com/office/drawing/2014/main" id="{223A25E9-B03F-4E9C-9EFF-B75CE4A6AA6A}"/>
                </a:ext>
              </a:extLst>
            </p:cNvPr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430;p4">
              <a:extLst>
                <a:ext uri="{FF2B5EF4-FFF2-40B4-BE49-F238E27FC236}">
                  <a16:creationId xmlns:a16="http://schemas.microsoft.com/office/drawing/2014/main" id="{6D0C433E-9A0C-4D6A-9835-AFD1B920630D}"/>
                </a:ext>
              </a:extLst>
            </p:cNvPr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431;p4">
              <a:extLst>
                <a:ext uri="{FF2B5EF4-FFF2-40B4-BE49-F238E27FC236}">
                  <a16:creationId xmlns:a16="http://schemas.microsoft.com/office/drawing/2014/main" id="{162BCC2F-A989-48EF-939D-8A3605FF5CCC}"/>
                </a:ext>
              </a:extLst>
            </p:cNvPr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432;p4">
              <a:extLst>
                <a:ext uri="{FF2B5EF4-FFF2-40B4-BE49-F238E27FC236}">
                  <a16:creationId xmlns:a16="http://schemas.microsoft.com/office/drawing/2014/main" id="{F8315950-4C05-4797-A9DF-F459829BB7C6}"/>
                </a:ext>
              </a:extLst>
            </p:cNvPr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433;p4">
              <a:extLst>
                <a:ext uri="{FF2B5EF4-FFF2-40B4-BE49-F238E27FC236}">
                  <a16:creationId xmlns:a16="http://schemas.microsoft.com/office/drawing/2014/main" id="{A4F7C165-FB11-484A-A21F-F8AB366CC8D1}"/>
                </a:ext>
              </a:extLst>
            </p:cNvPr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434;p4">
              <a:extLst>
                <a:ext uri="{FF2B5EF4-FFF2-40B4-BE49-F238E27FC236}">
                  <a16:creationId xmlns:a16="http://schemas.microsoft.com/office/drawing/2014/main" id="{4F5C4865-5838-40D9-BB42-18C68F0153EA}"/>
                </a:ext>
              </a:extLst>
            </p:cNvPr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435;p4">
              <a:extLst>
                <a:ext uri="{FF2B5EF4-FFF2-40B4-BE49-F238E27FC236}">
                  <a16:creationId xmlns:a16="http://schemas.microsoft.com/office/drawing/2014/main" id="{1FB4E985-EB6F-4344-B590-BB77B8C011B6}"/>
                </a:ext>
              </a:extLst>
            </p:cNvPr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436;p4">
              <a:extLst>
                <a:ext uri="{FF2B5EF4-FFF2-40B4-BE49-F238E27FC236}">
                  <a16:creationId xmlns:a16="http://schemas.microsoft.com/office/drawing/2014/main" id="{0C8000BE-96AC-4690-9040-5A9FDE1164EE}"/>
                </a:ext>
              </a:extLst>
            </p:cNvPr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437;p4">
              <a:extLst>
                <a:ext uri="{FF2B5EF4-FFF2-40B4-BE49-F238E27FC236}">
                  <a16:creationId xmlns:a16="http://schemas.microsoft.com/office/drawing/2014/main" id="{8CCE21D3-E5A5-403F-AF47-7D4A4746DFC2}"/>
                </a:ext>
              </a:extLst>
            </p:cNvPr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438;p4">
              <a:extLst>
                <a:ext uri="{FF2B5EF4-FFF2-40B4-BE49-F238E27FC236}">
                  <a16:creationId xmlns:a16="http://schemas.microsoft.com/office/drawing/2014/main" id="{D607F673-1D4D-420C-88C8-D7F3E96FDB2B}"/>
                </a:ext>
              </a:extLst>
            </p:cNvPr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439;p4">
              <a:extLst>
                <a:ext uri="{FF2B5EF4-FFF2-40B4-BE49-F238E27FC236}">
                  <a16:creationId xmlns:a16="http://schemas.microsoft.com/office/drawing/2014/main" id="{1611140C-2B8F-46B2-BABE-C65A2B3FEA1B}"/>
                </a:ext>
              </a:extLst>
            </p:cNvPr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440;p4">
              <a:extLst>
                <a:ext uri="{FF2B5EF4-FFF2-40B4-BE49-F238E27FC236}">
                  <a16:creationId xmlns:a16="http://schemas.microsoft.com/office/drawing/2014/main" id="{CFB29BAF-CA92-44E3-AB07-5673452258A1}"/>
                </a:ext>
              </a:extLst>
            </p:cNvPr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441;p4">
              <a:extLst>
                <a:ext uri="{FF2B5EF4-FFF2-40B4-BE49-F238E27FC236}">
                  <a16:creationId xmlns:a16="http://schemas.microsoft.com/office/drawing/2014/main" id="{DF3337AF-976B-4834-BA5E-A30014434370}"/>
                </a:ext>
              </a:extLst>
            </p:cNvPr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442;p4">
              <a:extLst>
                <a:ext uri="{FF2B5EF4-FFF2-40B4-BE49-F238E27FC236}">
                  <a16:creationId xmlns:a16="http://schemas.microsoft.com/office/drawing/2014/main" id="{EB619D7B-D20B-4F53-9382-EFC6E72E124E}"/>
                </a:ext>
              </a:extLst>
            </p:cNvPr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443;p4">
              <a:extLst>
                <a:ext uri="{FF2B5EF4-FFF2-40B4-BE49-F238E27FC236}">
                  <a16:creationId xmlns:a16="http://schemas.microsoft.com/office/drawing/2014/main" id="{94368F94-E0EE-4F80-9C63-ABCC0668FEDE}"/>
                </a:ext>
              </a:extLst>
            </p:cNvPr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444;p4">
              <a:extLst>
                <a:ext uri="{FF2B5EF4-FFF2-40B4-BE49-F238E27FC236}">
                  <a16:creationId xmlns:a16="http://schemas.microsoft.com/office/drawing/2014/main" id="{5C753336-D114-4D62-B929-7FF43AD8BC04}"/>
                </a:ext>
              </a:extLst>
            </p:cNvPr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445;p4">
              <a:extLst>
                <a:ext uri="{FF2B5EF4-FFF2-40B4-BE49-F238E27FC236}">
                  <a16:creationId xmlns:a16="http://schemas.microsoft.com/office/drawing/2014/main" id="{6AFAA529-10EC-4C76-8A39-D36CBF97BD3A}"/>
                </a:ext>
              </a:extLst>
            </p:cNvPr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446;p4">
              <a:extLst>
                <a:ext uri="{FF2B5EF4-FFF2-40B4-BE49-F238E27FC236}">
                  <a16:creationId xmlns:a16="http://schemas.microsoft.com/office/drawing/2014/main" id="{0B9870A9-875C-4375-ABA2-35E77DC05599}"/>
                </a:ext>
              </a:extLst>
            </p:cNvPr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447;p4">
              <a:extLst>
                <a:ext uri="{FF2B5EF4-FFF2-40B4-BE49-F238E27FC236}">
                  <a16:creationId xmlns:a16="http://schemas.microsoft.com/office/drawing/2014/main" id="{DB09896D-AA8F-4C55-98A5-6F7F5E79CE7A}"/>
                </a:ext>
              </a:extLst>
            </p:cNvPr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448;p4">
              <a:extLst>
                <a:ext uri="{FF2B5EF4-FFF2-40B4-BE49-F238E27FC236}">
                  <a16:creationId xmlns:a16="http://schemas.microsoft.com/office/drawing/2014/main" id="{DC698D47-D226-419F-86F4-A5F23849F8DC}"/>
                </a:ext>
              </a:extLst>
            </p:cNvPr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449;p4">
              <a:extLst>
                <a:ext uri="{FF2B5EF4-FFF2-40B4-BE49-F238E27FC236}">
                  <a16:creationId xmlns:a16="http://schemas.microsoft.com/office/drawing/2014/main" id="{EDC6B1F7-95FF-411B-9796-F5BCB694D1FD}"/>
                </a:ext>
              </a:extLst>
            </p:cNvPr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450;p4">
              <a:extLst>
                <a:ext uri="{FF2B5EF4-FFF2-40B4-BE49-F238E27FC236}">
                  <a16:creationId xmlns:a16="http://schemas.microsoft.com/office/drawing/2014/main" id="{209C542C-81CE-4966-86FB-7F39F4396F34}"/>
                </a:ext>
              </a:extLst>
            </p:cNvPr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451;p4">
              <a:extLst>
                <a:ext uri="{FF2B5EF4-FFF2-40B4-BE49-F238E27FC236}">
                  <a16:creationId xmlns:a16="http://schemas.microsoft.com/office/drawing/2014/main" id="{A785E1C1-2771-437C-8C04-41D17713360A}"/>
                </a:ext>
              </a:extLst>
            </p:cNvPr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452;p4">
              <a:extLst>
                <a:ext uri="{FF2B5EF4-FFF2-40B4-BE49-F238E27FC236}">
                  <a16:creationId xmlns:a16="http://schemas.microsoft.com/office/drawing/2014/main" id="{92537DCE-E7B8-45AC-9908-63FF2E15AA21}"/>
                </a:ext>
              </a:extLst>
            </p:cNvPr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453;p4">
              <a:extLst>
                <a:ext uri="{FF2B5EF4-FFF2-40B4-BE49-F238E27FC236}">
                  <a16:creationId xmlns:a16="http://schemas.microsoft.com/office/drawing/2014/main" id="{196D8159-2373-438E-BC8B-50922C586AFD}"/>
                </a:ext>
              </a:extLst>
            </p:cNvPr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454;p4">
              <a:extLst>
                <a:ext uri="{FF2B5EF4-FFF2-40B4-BE49-F238E27FC236}">
                  <a16:creationId xmlns:a16="http://schemas.microsoft.com/office/drawing/2014/main" id="{A9890168-C36A-4230-98AF-B9E72DD950A6}"/>
                </a:ext>
              </a:extLst>
            </p:cNvPr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455;p4">
              <a:extLst>
                <a:ext uri="{FF2B5EF4-FFF2-40B4-BE49-F238E27FC236}">
                  <a16:creationId xmlns:a16="http://schemas.microsoft.com/office/drawing/2014/main" id="{121050AE-A1F5-49BE-9696-EB3DEBF876CB}"/>
                </a:ext>
              </a:extLst>
            </p:cNvPr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456;p4">
              <a:extLst>
                <a:ext uri="{FF2B5EF4-FFF2-40B4-BE49-F238E27FC236}">
                  <a16:creationId xmlns:a16="http://schemas.microsoft.com/office/drawing/2014/main" id="{2169A756-D74E-448D-9173-B0E39471710D}"/>
                </a:ext>
              </a:extLst>
            </p:cNvPr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1457;p4">
            <a:extLst>
              <a:ext uri="{FF2B5EF4-FFF2-40B4-BE49-F238E27FC236}">
                <a16:creationId xmlns:a16="http://schemas.microsoft.com/office/drawing/2014/main" id="{FAD9E041-9173-4DE2-93D1-2335D40E76EA}"/>
              </a:ext>
            </a:extLst>
          </p:cNvPr>
          <p:cNvGrpSpPr/>
          <p:nvPr userDrawn="1"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38" name="Google Shape;1458;p4">
              <a:extLst>
                <a:ext uri="{FF2B5EF4-FFF2-40B4-BE49-F238E27FC236}">
                  <a16:creationId xmlns:a16="http://schemas.microsoft.com/office/drawing/2014/main" id="{F3C016C1-CA6C-47FC-B4D8-1516F3A97262}"/>
                </a:ext>
              </a:extLst>
            </p:cNvPr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459;p4">
              <a:extLst>
                <a:ext uri="{FF2B5EF4-FFF2-40B4-BE49-F238E27FC236}">
                  <a16:creationId xmlns:a16="http://schemas.microsoft.com/office/drawing/2014/main" id="{72B43D5A-FF82-449A-B42F-B369DE4E6A84}"/>
                </a:ext>
              </a:extLst>
            </p:cNvPr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460;p4">
              <a:extLst>
                <a:ext uri="{FF2B5EF4-FFF2-40B4-BE49-F238E27FC236}">
                  <a16:creationId xmlns:a16="http://schemas.microsoft.com/office/drawing/2014/main" id="{8C4ADBF4-D462-4B24-8FA0-B206A5286975}"/>
                </a:ext>
              </a:extLst>
            </p:cNvPr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461;p4">
              <a:extLst>
                <a:ext uri="{FF2B5EF4-FFF2-40B4-BE49-F238E27FC236}">
                  <a16:creationId xmlns:a16="http://schemas.microsoft.com/office/drawing/2014/main" id="{A4002119-EE25-434F-BE62-06AB437C922A}"/>
                </a:ext>
              </a:extLst>
            </p:cNvPr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462;p4">
              <a:extLst>
                <a:ext uri="{FF2B5EF4-FFF2-40B4-BE49-F238E27FC236}">
                  <a16:creationId xmlns:a16="http://schemas.microsoft.com/office/drawing/2014/main" id="{B2AAE537-4A1A-4046-8107-A785DADFC033}"/>
                </a:ext>
              </a:extLst>
            </p:cNvPr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463;p4">
              <a:extLst>
                <a:ext uri="{FF2B5EF4-FFF2-40B4-BE49-F238E27FC236}">
                  <a16:creationId xmlns:a16="http://schemas.microsoft.com/office/drawing/2014/main" id="{C2C973E0-8A61-456D-9B1F-F3D3E5E3ABB3}"/>
                </a:ext>
              </a:extLst>
            </p:cNvPr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464;p4">
              <a:extLst>
                <a:ext uri="{FF2B5EF4-FFF2-40B4-BE49-F238E27FC236}">
                  <a16:creationId xmlns:a16="http://schemas.microsoft.com/office/drawing/2014/main" id="{19CAD384-5AF7-49AE-98DF-569DFE326FA7}"/>
                </a:ext>
              </a:extLst>
            </p:cNvPr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465;p4">
              <a:extLst>
                <a:ext uri="{FF2B5EF4-FFF2-40B4-BE49-F238E27FC236}">
                  <a16:creationId xmlns:a16="http://schemas.microsoft.com/office/drawing/2014/main" id="{179299FE-030D-4370-B402-A2ACD500D005}"/>
                </a:ext>
              </a:extLst>
            </p:cNvPr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466;p4">
              <a:extLst>
                <a:ext uri="{FF2B5EF4-FFF2-40B4-BE49-F238E27FC236}">
                  <a16:creationId xmlns:a16="http://schemas.microsoft.com/office/drawing/2014/main" id="{AB3FBD99-CB17-46D3-BE6C-6C172061BD75}"/>
                </a:ext>
              </a:extLst>
            </p:cNvPr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467;p4">
              <a:extLst>
                <a:ext uri="{FF2B5EF4-FFF2-40B4-BE49-F238E27FC236}">
                  <a16:creationId xmlns:a16="http://schemas.microsoft.com/office/drawing/2014/main" id="{D507BF5A-0A48-43FA-9CBA-E66F134E0895}"/>
                </a:ext>
              </a:extLst>
            </p:cNvPr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468;p4">
              <a:extLst>
                <a:ext uri="{FF2B5EF4-FFF2-40B4-BE49-F238E27FC236}">
                  <a16:creationId xmlns:a16="http://schemas.microsoft.com/office/drawing/2014/main" id="{DD7F796F-E0DC-454C-8E70-BBA524471D1E}"/>
                </a:ext>
              </a:extLst>
            </p:cNvPr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469;p4">
              <a:extLst>
                <a:ext uri="{FF2B5EF4-FFF2-40B4-BE49-F238E27FC236}">
                  <a16:creationId xmlns:a16="http://schemas.microsoft.com/office/drawing/2014/main" id="{F99D5C60-ECF7-40BF-BED7-A3D9B91B833D}"/>
                </a:ext>
              </a:extLst>
            </p:cNvPr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470;p4">
              <a:extLst>
                <a:ext uri="{FF2B5EF4-FFF2-40B4-BE49-F238E27FC236}">
                  <a16:creationId xmlns:a16="http://schemas.microsoft.com/office/drawing/2014/main" id="{EEA3AA91-2AF8-4684-B079-F57ACDE65E88}"/>
                </a:ext>
              </a:extLst>
            </p:cNvPr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471;p4">
              <a:extLst>
                <a:ext uri="{FF2B5EF4-FFF2-40B4-BE49-F238E27FC236}">
                  <a16:creationId xmlns:a16="http://schemas.microsoft.com/office/drawing/2014/main" id="{FDDCF629-3DE0-45B9-AE1D-64D9AAED7A76}"/>
                </a:ext>
              </a:extLst>
            </p:cNvPr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472;p4">
              <a:extLst>
                <a:ext uri="{FF2B5EF4-FFF2-40B4-BE49-F238E27FC236}">
                  <a16:creationId xmlns:a16="http://schemas.microsoft.com/office/drawing/2014/main" id="{D29E2EB1-CA5F-4648-AC97-2314CA15EDE9}"/>
                </a:ext>
              </a:extLst>
            </p:cNvPr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473;p4">
              <a:extLst>
                <a:ext uri="{FF2B5EF4-FFF2-40B4-BE49-F238E27FC236}">
                  <a16:creationId xmlns:a16="http://schemas.microsoft.com/office/drawing/2014/main" id="{3CF574DD-DE71-442A-B9B9-750222E5674B}"/>
                </a:ext>
              </a:extLst>
            </p:cNvPr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474;p4">
              <a:extLst>
                <a:ext uri="{FF2B5EF4-FFF2-40B4-BE49-F238E27FC236}">
                  <a16:creationId xmlns:a16="http://schemas.microsoft.com/office/drawing/2014/main" id="{5F0E84F9-0D5C-4EB9-A853-12054E2CB515}"/>
                </a:ext>
              </a:extLst>
            </p:cNvPr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475;p4">
              <a:extLst>
                <a:ext uri="{FF2B5EF4-FFF2-40B4-BE49-F238E27FC236}">
                  <a16:creationId xmlns:a16="http://schemas.microsoft.com/office/drawing/2014/main" id="{9C0A52A5-D974-437C-9CAA-ABD136D5EDC9}"/>
                </a:ext>
              </a:extLst>
            </p:cNvPr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476;p4">
              <a:extLst>
                <a:ext uri="{FF2B5EF4-FFF2-40B4-BE49-F238E27FC236}">
                  <a16:creationId xmlns:a16="http://schemas.microsoft.com/office/drawing/2014/main" id="{4371E63F-9524-4033-9029-B01950B3F4F4}"/>
                </a:ext>
              </a:extLst>
            </p:cNvPr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477;p4">
              <a:extLst>
                <a:ext uri="{FF2B5EF4-FFF2-40B4-BE49-F238E27FC236}">
                  <a16:creationId xmlns:a16="http://schemas.microsoft.com/office/drawing/2014/main" id="{EB2AAD80-EC60-418C-8400-31A81B3EB759}"/>
                </a:ext>
              </a:extLst>
            </p:cNvPr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478;p4">
              <a:extLst>
                <a:ext uri="{FF2B5EF4-FFF2-40B4-BE49-F238E27FC236}">
                  <a16:creationId xmlns:a16="http://schemas.microsoft.com/office/drawing/2014/main" id="{3139E885-9C11-4965-8559-8F77B07D8E5D}"/>
                </a:ext>
              </a:extLst>
            </p:cNvPr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479;p4">
              <a:extLst>
                <a:ext uri="{FF2B5EF4-FFF2-40B4-BE49-F238E27FC236}">
                  <a16:creationId xmlns:a16="http://schemas.microsoft.com/office/drawing/2014/main" id="{BB3955A3-7E3A-43C1-89FD-4163B36FF6CA}"/>
                </a:ext>
              </a:extLst>
            </p:cNvPr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480;p4">
              <a:extLst>
                <a:ext uri="{FF2B5EF4-FFF2-40B4-BE49-F238E27FC236}">
                  <a16:creationId xmlns:a16="http://schemas.microsoft.com/office/drawing/2014/main" id="{B52BFF26-F39C-4A22-978E-D6CA390443C3}"/>
                </a:ext>
              </a:extLst>
            </p:cNvPr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481;p4">
              <a:extLst>
                <a:ext uri="{FF2B5EF4-FFF2-40B4-BE49-F238E27FC236}">
                  <a16:creationId xmlns:a16="http://schemas.microsoft.com/office/drawing/2014/main" id="{248A4841-9C55-4F90-B538-1C76D520E16A}"/>
                </a:ext>
              </a:extLst>
            </p:cNvPr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482;p4">
              <a:extLst>
                <a:ext uri="{FF2B5EF4-FFF2-40B4-BE49-F238E27FC236}">
                  <a16:creationId xmlns:a16="http://schemas.microsoft.com/office/drawing/2014/main" id="{ED2F13B9-C4F2-449C-9020-0B1CEC25222D}"/>
                </a:ext>
              </a:extLst>
            </p:cNvPr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483;p4">
              <a:extLst>
                <a:ext uri="{FF2B5EF4-FFF2-40B4-BE49-F238E27FC236}">
                  <a16:creationId xmlns:a16="http://schemas.microsoft.com/office/drawing/2014/main" id="{257E66A2-46FA-41C6-AC4B-5C3F1CED7312}"/>
                </a:ext>
              </a:extLst>
            </p:cNvPr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484;p4">
              <a:extLst>
                <a:ext uri="{FF2B5EF4-FFF2-40B4-BE49-F238E27FC236}">
                  <a16:creationId xmlns:a16="http://schemas.microsoft.com/office/drawing/2014/main" id="{D9C416E6-8687-45C4-BD67-EFE88F2C14FD}"/>
                </a:ext>
              </a:extLst>
            </p:cNvPr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485;p4">
              <a:extLst>
                <a:ext uri="{FF2B5EF4-FFF2-40B4-BE49-F238E27FC236}">
                  <a16:creationId xmlns:a16="http://schemas.microsoft.com/office/drawing/2014/main" id="{E9ADC552-EFEA-4577-A63E-354A00365EB1}"/>
                </a:ext>
              </a:extLst>
            </p:cNvPr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486;p4">
              <a:extLst>
                <a:ext uri="{FF2B5EF4-FFF2-40B4-BE49-F238E27FC236}">
                  <a16:creationId xmlns:a16="http://schemas.microsoft.com/office/drawing/2014/main" id="{9E37064E-B261-49E0-8128-C97703A7CF08}"/>
                </a:ext>
              </a:extLst>
            </p:cNvPr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487;p4">
              <a:extLst>
                <a:ext uri="{FF2B5EF4-FFF2-40B4-BE49-F238E27FC236}">
                  <a16:creationId xmlns:a16="http://schemas.microsoft.com/office/drawing/2014/main" id="{971151E5-4C9B-4D58-9DB8-E76811B05BFE}"/>
                </a:ext>
              </a:extLst>
            </p:cNvPr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488;p4">
              <a:extLst>
                <a:ext uri="{FF2B5EF4-FFF2-40B4-BE49-F238E27FC236}">
                  <a16:creationId xmlns:a16="http://schemas.microsoft.com/office/drawing/2014/main" id="{E742DCF0-9C54-489F-AC22-E4F79B68200B}"/>
                </a:ext>
              </a:extLst>
            </p:cNvPr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489;p4">
              <a:extLst>
                <a:ext uri="{FF2B5EF4-FFF2-40B4-BE49-F238E27FC236}">
                  <a16:creationId xmlns:a16="http://schemas.microsoft.com/office/drawing/2014/main" id="{76675D99-10AE-4E5F-9727-B647190C80EB}"/>
                </a:ext>
              </a:extLst>
            </p:cNvPr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490;p4">
              <a:extLst>
                <a:ext uri="{FF2B5EF4-FFF2-40B4-BE49-F238E27FC236}">
                  <a16:creationId xmlns:a16="http://schemas.microsoft.com/office/drawing/2014/main" id="{4E75E06E-2A5A-4608-A45B-20AB6D9A8ACC}"/>
                </a:ext>
              </a:extLst>
            </p:cNvPr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491;p4">
              <a:extLst>
                <a:ext uri="{FF2B5EF4-FFF2-40B4-BE49-F238E27FC236}">
                  <a16:creationId xmlns:a16="http://schemas.microsoft.com/office/drawing/2014/main" id="{722E9DFD-A35C-4978-80AD-1857695B6C81}"/>
                </a:ext>
              </a:extLst>
            </p:cNvPr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492;p4">
              <a:extLst>
                <a:ext uri="{FF2B5EF4-FFF2-40B4-BE49-F238E27FC236}">
                  <a16:creationId xmlns:a16="http://schemas.microsoft.com/office/drawing/2014/main" id="{CC3C9F59-1EB1-4339-8271-3CA400DDFAE7}"/>
                </a:ext>
              </a:extLst>
            </p:cNvPr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493;p4">
              <a:extLst>
                <a:ext uri="{FF2B5EF4-FFF2-40B4-BE49-F238E27FC236}">
                  <a16:creationId xmlns:a16="http://schemas.microsoft.com/office/drawing/2014/main" id="{83F06DE0-0DEC-4D8B-8591-863D4D778424}"/>
                </a:ext>
              </a:extLst>
            </p:cNvPr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494;p4">
              <a:extLst>
                <a:ext uri="{FF2B5EF4-FFF2-40B4-BE49-F238E27FC236}">
                  <a16:creationId xmlns:a16="http://schemas.microsoft.com/office/drawing/2014/main" id="{AEC791A5-6DDB-4FA3-B807-A6805636F449}"/>
                </a:ext>
              </a:extLst>
            </p:cNvPr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495;p4">
              <a:extLst>
                <a:ext uri="{FF2B5EF4-FFF2-40B4-BE49-F238E27FC236}">
                  <a16:creationId xmlns:a16="http://schemas.microsoft.com/office/drawing/2014/main" id="{B5F60756-F6F6-42DE-AB21-405A4C5D929A}"/>
                </a:ext>
              </a:extLst>
            </p:cNvPr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496;p4">
              <a:extLst>
                <a:ext uri="{FF2B5EF4-FFF2-40B4-BE49-F238E27FC236}">
                  <a16:creationId xmlns:a16="http://schemas.microsoft.com/office/drawing/2014/main" id="{B05CFAD3-1453-42E5-B362-DC0F040CCDA5}"/>
                </a:ext>
              </a:extLst>
            </p:cNvPr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497;p4">
              <a:extLst>
                <a:ext uri="{FF2B5EF4-FFF2-40B4-BE49-F238E27FC236}">
                  <a16:creationId xmlns:a16="http://schemas.microsoft.com/office/drawing/2014/main" id="{65C84BC4-AC48-486B-BC29-ED9CD6CCC43D}"/>
                </a:ext>
              </a:extLst>
            </p:cNvPr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498;p4">
              <a:extLst>
                <a:ext uri="{FF2B5EF4-FFF2-40B4-BE49-F238E27FC236}">
                  <a16:creationId xmlns:a16="http://schemas.microsoft.com/office/drawing/2014/main" id="{33B24DE0-2EEF-49E5-A294-C9EC69C31F4A}"/>
                </a:ext>
              </a:extLst>
            </p:cNvPr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499;p4">
              <a:extLst>
                <a:ext uri="{FF2B5EF4-FFF2-40B4-BE49-F238E27FC236}">
                  <a16:creationId xmlns:a16="http://schemas.microsoft.com/office/drawing/2014/main" id="{0C18141A-846A-489B-90D0-DD85FB6E5B74}"/>
                </a:ext>
              </a:extLst>
            </p:cNvPr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500;p4">
              <a:extLst>
                <a:ext uri="{FF2B5EF4-FFF2-40B4-BE49-F238E27FC236}">
                  <a16:creationId xmlns:a16="http://schemas.microsoft.com/office/drawing/2014/main" id="{BDE1CC69-F0EF-4853-A683-067E3E95D8F2}"/>
                </a:ext>
              </a:extLst>
            </p:cNvPr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501;p4">
              <a:extLst>
                <a:ext uri="{FF2B5EF4-FFF2-40B4-BE49-F238E27FC236}">
                  <a16:creationId xmlns:a16="http://schemas.microsoft.com/office/drawing/2014/main" id="{72996DEC-09A3-4EEA-A64B-813DFD4EF2E6}"/>
                </a:ext>
              </a:extLst>
            </p:cNvPr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502;p4">
              <a:extLst>
                <a:ext uri="{FF2B5EF4-FFF2-40B4-BE49-F238E27FC236}">
                  <a16:creationId xmlns:a16="http://schemas.microsoft.com/office/drawing/2014/main" id="{F9E6C1CD-F09D-4EEF-9420-BB482046500B}"/>
                </a:ext>
              </a:extLst>
            </p:cNvPr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503;p4">
              <a:extLst>
                <a:ext uri="{FF2B5EF4-FFF2-40B4-BE49-F238E27FC236}">
                  <a16:creationId xmlns:a16="http://schemas.microsoft.com/office/drawing/2014/main" id="{3B394D35-FCD9-4FC4-8EDD-E9C3C3BE3B07}"/>
                </a:ext>
              </a:extLst>
            </p:cNvPr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504;p4">
              <a:extLst>
                <a:ext uri="{FF2B5EF4-FFF2-40B4-BE49-F238E27FC236}">
                  <a16:creationId xmlns:a16="http://schemas.microsoft.com/office/drawing/2014/main" id="{E4B395D2-A60A-48FA-9D9B-28722278AFC4}"/>
                </a:ext>
              </a:extLst>
            </p:cNvPr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505;p4">
              <a:extLst>
                <a:ext uri="{FF2B5EF4-FFF2-40B4-BE49-F238E27FC236}">
                  <a16:creationId xmlns:a16="http://schemas.microsoft.com/office/drawing/2014/main" id="{549C3DC7-3349-45BE-AB1E-DC20E0B86B8F}"/>
                </a:ext>
              </a:extLst>
            </p:cNvPr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506;p4">
              <a:extLst>
                <a:ext uri="{FF2B5EF4-FFF2-40B4-BE49-F238E27FC236}">
                  <a16:creationId xmlns:a16="http://schemas.microsoft.com/office/drawing/2014/main" id="{09E5EA3D-14FD-43B2-A11B-67CB954E9D13}"/>
                </a:ext>
              </a:extLst>
            </p:cNvPr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507;p4">
              <a:extLst>
                <a:ext uri="{FF2B5EF4-FFF2-40B4-BE49-F238E27FC236}">
                  <a16:creationId xmlns:a16="http://schemas.microsoft.com/office/drawing/2014/main" id="{A2D34B84-9D62-42BE-BCEF-BF6566B99522}"/>
                </a:ext>
              </a:extLst>
            </p:cNvPr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508;p4">
              <a:extLst>
                <a:ext uri="{FF2B5EF4-FFF2-40B4-BE49-F238E27FC236}">
                  <a16:creationId xmlns:a16="http://schemas.microsoft.com/office/drawing/2014/main" id="{CB1DF2D3-3C29-4C0E-95CD-E81655AC8CC0}"/>
                </a:ext>
              </a:extLst>
            </p:cNvPr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09;p4">
              <a:extLst>
                <a:ext uri="{FF2B5EF4-FFF2-40B4-BE49-F238E27FC236}">
                  <a16:creationId xmlns:a16="http://schemas.microsoft.com/office/drawing/2014/main" id="{F285B433-B914-415D-A87C-E82A58DBA63D}"/>
                </a:ext>
              </a:extLst>
            </p:cNvPr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510;p4">
              <a:extLst>
                <a:ext uri="{FF2B5EF4-FFF2-40B4-BE49-F238E27FC236}">
                  <a16:creationId xmlns:a16="http://schemas.microsoft.com/office/drawing/2014/main" id="{43F8E139-97B0-4B77-9644-26D2C18FE424}"/>
                </a:ext>
              </a:extLst>
            </p:cNvPr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511;p4">
              <a:extLst>
                <a:ext uri="{FF2B5EF4-FFF2-40B4-BE49-F238E27FC236}">
                  <a16:creationId xmlns:a16="http://schemas.microsoft.com/office/drawing/2014/main" id="{D4FCD693-5FBF-4A65-B648-E448AB9466EE}"/>
                </a:ext>
              </a:extLst>
            </p:cNvPr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512;p4">
              <a:extLst>
                <a:ext uri="{FF2B5EF4-FFF2-40B4-BE49-F238E27FC236}">
                  <a16:creationId xmlns:a16="http://schemas.microsoft.com/office/drawing/2014/main" id="{DDCB8323-DF09-4E12-BC6D-F75A17BF9EB8}"/>
                </a:ext>
              </a:extLst>
            </p:cNvPr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513;p4">
              <a:extLst>
                <a:ext uri="{FF2B5EF4-FFF2-40B4-BE49-F238E27FC236}">
                  <a16:creationId xmlns:a16="http://schemas.microsoft.com/office/drawing/2014/main" id="{BD043C14-415A-4465-B688-002B3EA268EA}"/>
                </a:ext>
              </a:extLst>
            </p:cNvPr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514;p4">
              <a:extLst>
                <a:ext uri="{FF2B5EF4-FFF2-40B4-BE49-F238E27FC236}">
                  <a16:creationId xmlns:a16="http://schemas.microsoft.com/office/drawing/2014/main" id="{50BDBCFA-C533-414C-BABA-588C0A438E2A}"/>
                </a:ext>
              </a:extLst>
            </p:cNvPr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515;p4">
              <a:extLst>
                <a:ext uri="{FF2B5EF4-FFF2-40B4-BE49-F238E27FC236}">
                  <a16:creationId xmlns:a16="http://schemas.microsoft.com/office/drawing/2014/main" id="{2BFEE5B2-663C-4018-9050-7B24C83E8193}"/>
                </a:ext>
              </a:extLst>
            </p:cNvPr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516;p4">
              <a:extLst>
                <a:ext uri="{FF2B5EF4-FFF2-40B4-BE49-F238E27FC236}">
                  <a16:creationId xmlns:a16="http://schemas.microsoft.com/office/drawing/2014/main" id="{853AC9AE-3F2D-49EF-B160-6BA46FB2C84C}"/>
                </a:ext>
              </a:extLst>
            </p:cNvPr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517;p4">
              <a:extLst>
                <a:ext uri="{FF2B5EF4-FFF2-40B4-BE49-F238E27FC236}">
                  <a16:creationId xmlns:a16="http://schemas.microsoft.com/office/drawing/2014/main" id="{BFE14065-9FBE-4278-A727-A2CA1C0AD31A}"/>
                </a:ext>
              </a:extLst>
            </p:cNvPr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518;p4">
              <a:extLst>
                <a:ext uri="{FF2B5EF4-FFF2-40B4-BE49-F238E27FC236}">
                  <a16:creationId xmlns:a16="http://schemas.microsoft.com/office/drawing/2014/main" id="{1B3A476F-BFE1-4D43-A03B-9C3BE39B9B70}"/>
                </a:ext>
              </a:extLst>
            </p:cNvPr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519;p4">
              <a:extLst>
                <a:ext uri="{FF2B5EF4-FFF2-40B4-BE49-F238E27FC236}">
                  <a16:creationId xmlns:a16="http://schemas.microsoft.com/office/drawing/2014/main" id="{B14E2FF1-9A30-4EEB-9037-5B4D9CE245B5}"/>
                </a:ext>
              </a:extLst>
            </p:cNvPr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520;p4">
              <a:extLst>
                <a:ext uri="{FF2B5EF4-FFF2-40B4-BE49-F238E27FC236}">
                  <a16:creationId xmlns:a16="http://schemas.microsoft.com/office/drawing/2014/main" id="{B9E421D6-AF8B-4716-B04C-C5C17EBCFE10}"/>
                </a:ext>
              </a:extLst>
            </p:cNvPr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521;p4">
              <a:extLst>
                <a:ext uri="{FF2B5EF4-FFF2-40B4-BE49-F238E27FC236}">
                  <a16:creationId xmlns:a16="http://schemas.microsoft.com/office/drawing/2014/main" id="{708DB312-8054-43F7-816E-C8EEB3A60B4F}"/>
                </a:ext>
              </a:extLst>
            </p:cNvPr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522;p4">
              <a:extLst>
                <a:ext uri="{FF2B5EF4-FFF2-40B4-BE49-F238E27FC236}">
                  <a16:creationId xmlns:a16="http://schemas.microsoft.com/office/drawing/2014/main" id="{C8F31E16-FD80-4DBB-8EC7-7EDB5A0CEE35}"/>
                </a:ext>
              </a:extLst>
            </p:cNvPr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523;p4">
              <a:extLst>
                <a:ext uri="{FF2B5EF4-FFF2-40B4-BE49-F238E27FC236}">
                  <a16:creationId xmlns:a16="http://schemas.microsoft.com/office/drawing/2014/main" id="{DB31F415-BC75-45E1-9F21-43A365161609}"/>
                </a:ext>
              </a:extLst>
            </p:cNvPr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524;p4">
              <a:extLst>
                <a:ext uri="{FF2B5EF4-FFF2-40B4-BE49-F238E27FC236}">
                  <a16:creationId xmlns:a16="http://schemas.microsoft.com/office/drawing/2014/main" id="{0576B77E-875F-4333-947F-AED9D112162F}"/>
                </a:ext>
              </a:extLst>
            </p:cNvPr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525;p4">
              <a:extLst>
                <a:ext uri="{FF2B5EF4-FFF2-40B4-BE49-F238E27FC236}">
                  <a16:creationId xmlns:a16="http://schemas.microsoft.com/office/drawing/2014/main" id="{6ADCB47A-F9AD-40CB-8483-218A4EE9D13F}"/>
                </a:ext>
              </a:extLst>
            </p:cNvPr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526;p4">
              <a:extLst>
                <a:ext uri="{FF2B5EF4-FFF2-40B4-BE49-F238E27FC236}">
                  <a16:creationId xmlns:a16="http://schemas.microsoft.com/office/drawing/2014/main" id="{4A62D5D7-E5F7-4384-8D1C-10DC84372A88}"/>
                </a:ext>
              </a:extLst>
            </p:cNvPr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527;p4">
              <a:extLst>
                <a:ext uri="{FF2B5EF4-FFF2-40B4-BE49-F238E27FC236}">
                  <a16:creationId xmlns:a16="http://schemas.microsoft.com/office/drawing/2014/main" id="{E5D9DB27-4E98-4C60-885C-1EA548C2E266}"/>
                </a:ext>
              </a:extLst>
            </p:cNvPr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528;p4">
              <a:extLst>
                <a:ext uri="{FF2B5EF4-FFF2-40B4-BE49-F238E27FC236}">
                  <a16:creationId xmlns:a16="http://schemas.microsoft.com/office/drawing/2014/main" id="{228E7496-4135-4DEA-90F4-B715086F04CE}"/>
                </a:ext>
              </a:extLst>
            </p:cNvPr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529;p4">
              <a:extLst>
                <a:ext uri="{FF2B5EF4-FFF2-40B4-BE49-F238E27FC236}">
                  <a16:creationId xmlns:a16="http://schemas.microsoft.com/office/drawing/2014/main" id="{9F288A87-BFB7-4184-98EF-063BF4F4160E}"/>
                </a:ext>
              </a:extLst>
            </p:cNvPr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530;p4">
              <a:extLst>
                <a:ext uri="{FF2B5EF4-FFF2-40B4-BE49-F238E27FC236}">
                  <a16:creationId xmlns:a16="http://schemas.microsoft.com/office/drawing/2014/main" id="{2C696C64-AEE7-4C00-9C55-B5BD1CEDE5E5}"/>
                </a:ext>
              </a:extLst>
            </p:cNvPr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531;p4">
              <a:extLst>
                <a:ext uri="{FF2B5EF4-FFF2-40B4-BE49-F238E27FC236}">
                  <a16:creationId xmlns:a16="http://schemas.microsoft.com/office/drawing/2014/main" id="{2F5868F3-D906-4E3D-B5C9-A301E222D84C}"/>
                </a:ext>
              </a:extLst>
            </p:cNvPr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532;p4">
              <a:extLst>
                <a:ext uri="{FF2B5EF4-FFF2-40B4-BE49-F238E27FC236}">
                  <a16:creationId xmlns:a16="http://schemas.microsoft.com/office/drawing/2014/main" id="{2F37D6AF-693D-438D-B884-4648465B1510}"/>
                </a:ext>
              </a:extLst>
            </p:cNvPr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533;p4">
              <a:extLst>
                <a:ext uri="{FF2B5EF4-FFF2-40B4-BE49-F238E27FC236}">
                  <a16:creationId xmlns:a16="http://schemas.microsoft.com/office/drawing/2014/main" id="{90DFB01B-CC1D-44B7-AFC5-B747E939F558}"/>
                </a:ext>
              </a:extLst>
            </p:cNvPr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534;p4">
              <a:extLst>
                <a:ext uri="{FF2B5EF4-FFF2-40B4-BE49-F238E27FC236}">
                  <a16:creationId xmlns:a16="http://schemas.microsoft.com/office/drawing/2014/main" id="{2B6FF6C7-1E12-4D10-A3BE-3F0177913D0F}"/>
                </a:ext>
              </a:extLst>
            </p:cNvPr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535;p4">
              <a:extLst>
                <a:ext uri="{FF2B5EF4-FFF2-40B4-BE49-F238E27FC236}">
                  <a16:creationId xmlns:a16="http://schemas.microsoft.com/office/drawing/2014/main" id="{73D3B67A-CBCF-4834-87B4-75F71B4C28A6}"/>
                </a:ext>
              </a:extLst>
            </p:cNvPr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536;p4">
              <a:extLst>
                <a:ext uri="{FF2B5EF4-FFF2-40B4-BE49-F238E27FC236}">
                  <a16:creationId xmlns:a16="http://schemas.microsoft.com/office/drawing/2014/main" id="{ED633CDA-D208-4EDC-85C6-9F0E47DD7530}"/>
                </a:ext>
              </a:extLst>
            </p:cNvPr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537;p4">
              <a:extLst>
                <a:ext uri="{FF2B5EF4-FFF2-40B4-BE49-F238E27FC236}">
                  <a16:creationId xmlns:a16="http://schemas.microsoft.com/office/drawing/2014/main" id="{14C18135-E92B-4604-8230-6767012545AC}"/>
                </a:ext>
              </a:extLst>
            </p:cNvPr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538;p4">
              <a:extLst>
                <a:ext uri="{FF2B5EF4-FFF2-40B4-BE49-F238E27FC236}">
                  <a16:creationId xmlns:a16="http://schemas.microsoft.com/office/drawing/2014/main" id="{49272399-D759-4529-BD5A-DAEB471D2BAE}"/>
                </a:ext>
              </a:extLst>
            </p:cNvPr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539;p4">
              <a:extLst>
                <a:ext uri="{FF2B5EF4-FFF2-40B4-BE49-F238E27FC236}">
                  <a16:creationId xmlns:a16="http://schemas.microsoft.com/office/drawing/2014/main" id="{01668274-AE4B-4448-A442-FCCFF4EE144C}"/>
                </a:ext>
              </a:extLst>
            </p:cNvPr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540;p4">
              <a:extLst>
                <a:ext uri="{FF2B5EF4-FFF2-40B4-BE49-F238E27FC236}">
                  <a16:creationId xmlns:a16="http://schemas.microsoft.com/office/drawing/2014/main" id="{597BAD70-37EE-44FD-A0F0-937539F85B35}"/>
                </a:ext>
              </a:extLst>
            </p:cNvPr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541;p4">
              <a:extLst>
                <a:ext uri="{FF2B5EF4-FFF2-40B4-BE49-F238E27FC236}">
                  <a16:creationId xmlns:a16="http://schemas.microsoft.com/office/drawing/2014/main" id="{04C736A4-AE18-43F2-AC4B-E1EB79BC1E45}"/>
                </a:ext>
              </a:extLst>
            </p:cNvPr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542;p4">
              <a:extLst>
                <a:ext uri="{FF2B5EF4-FFF2-40B4-BE49-F238E27FC236}">
                  <a16:creationId xmlns:a16="http://schemas.microsoft.com/office/drawing/2014/main" id="{970A3D67-BC41-4065-94D5-D922B317DF66}"/>
                </a:ext>
              </a:extLst>
            </p:cNvPr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543;p4">
              <a:extLst>
                <a:ext uri="{FF2B5EF4-FFF2-40B4-BE49-F238E27FC236}">
                  <a16:creationId xmlns:a16="http://schemas.microsoft.com/office/drawing/2014/main" id="{BDF91526-AB0C-461E-B8BE-62004D26EDDD}"/>
                </a:ext>
              </a:extLst>
            </p:cNvPr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544;p4">
              <a:extLst>
                <a:ext uri="{FF2B5EF4-FFF2-40B4-BE49-F238E27FC236}">
                  <a16:creationId xmlns:a16="http://schemas.microsoft.com/office/drawing/2014/main" id="{C98B5545-368A-46E8-9701-D6A5B61BF44A}"/>
                </a:ext>
              </a:extLst>
            </p:cNvPr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545;p4">
              <a:extLst>
                <a:ext uri="{FF2B5EF4-FFF2-40B4-BE49-F238E27FC236}">
                  <a16:creationId xmlns:a16="http://schemas.microsoft.com/office/drawing/2014/main" id="{F44D7823-8DE2-4A0A-95CD-1B4148C96BE3}"/>
                </a:ext>
              </a:extLst>
            </p:cNvPr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546;p4">
              <a:extLst>
                <a:ext uri="{FF2B5EF4-FFF2-40B4-BE49-F238E27FC236}">
                  <a16:creationId xmlns:a16="http://schemas.microsoft.com/office/drawing/2014/main" id="{5A8A5803-C23E-49DB-BF85-4BBBDA5F3A4A}"/>
                </a:ext>
              </a:extLst>
            </p:cNvPr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547;p4">
              <a:extLst>
                <a:ext uri="{FF2B5EF4-FFF2-40B4-BE49-F238E27FC236}">
                  <a16:creationId xmlns:a16="http://schemas.microsoft.com/office/drawing/2014/main" id="{1F36CD6F-4E64-4C4E-A3E3-AFAC9C47B041}"/>
                </a:ext>
              </a:extLst>
            </p:cNvPr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548;p4">
              <a:extLst>
                <a:ext uri="{FF2B5EF4-FFF2-40B4-BE49-F238E27FC236}">
                  <a16:creationId xmlns:a16="http://schemas.microsoft.com/office/drawing/2014/main" id="{03F7C5FA-82F5-4551-BF3D-9AA51D7A05E4}"/>
                </a:ext>
              </a:extLst>
            </p:cNvPr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549;p4">
              <a:extLst>
                <a:ext uri="{FF2B5EF4-FFF2-40B4-BE49-F238E27FC236}">
                  <a16:creationId xmlns:a16="http://schemas.microsoft.com/office/drawing/2014/main" id="{0CF6DF86-45B3-420E-B063-06C4776EA92B}"/>
                </a:ext>
              </a:extLst>
            </p:cNvPr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550;p4">
              <a:extLst>
                <a:ext uri="{FF2B5EF4-FFF2-40B4-BE49-F238E27FC236}">
                  <a16:creationId xmlns:a16="http://schemas.microsoft.com/office/drawing/2014/main" id="{82B63BC8-CBC3-4B48-BF96-512AD869F732}"/>
                </a:ext>
              </a:extLst>
            </p:cNvPr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551;p4">
              <a:extLst>
                <a:ext uri="{FF2B5EF4-FFF2-40B4-BE49-F238E27FC236}">
                  <a16:creationId xmlns:a16="http://schemas.microsoft.com/office/drawing/2014/main" id="{1B283F95-481F-4EE1-B940-B00AF1E4DAB5}"/>
                </a:ext>
              </a:extLst>
            </p:cNvPr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552;p4">
              <a:extLst>
                <a:ext uri="{FF2B5EF4-FFF2-40B4-BE49-F238E27FC236}">
                  <a16:creationId xmlns:a16="http://schemas.microsoft.com/office/drawing/2014/main" id="{5BCC2CC9-3278-40C1-A85F-5CF23ED542E4}"/>
                </a:ext>
              </a:extLst>
            </p:cNvPr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553;p4">
              <a:extLst>
                <a:ext uri="{FF2B5EF4-FFF2-40B4-BE49-F238E27FC236}">
                  <a16:creationId xmlns:a16="http://schemas.microsoft.com/office/drawing/2014/main" id="{5DBD1109-0314-4A1E-B379-BEB59FAE5798}"/>
                </a:ext>
              </a:extLst>
            </p:cNvPr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554;p4">
              <a:extLst>
                <a:ext uri="{FF2B5EF4-FFF2-40B4-BE49-F238E27FC236}">
                  <a16:creationId xmlns:a16="http://schemas.microsoft.com/office/drawing/2014/main" id="{94D98808-DAC9-4115-9648-EC2594FC72B9}"/>
                </a:ext>
              </a:extLst>
            </p:cNvPr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555;p4">
              <a:extLst>
                <a:ext uri="{FF2B5EF4-FFF2-40B4-BE49-F238E27FC236}">
                  <a16:creationId xmlns:a16="http://schemas.microsoft.com/office/drawing/2014/main" id="{880AE4DE-345B-4AFC-B043-568F01C213BF}"/>
                </a:ext>
              </a:extLst>
            </p:cNvPr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556;p4">
              <a:extLst>
                <a:ext uri="{FF2B5EF4-FFF2-40B4-BE49-F238E27FC236}">
                  <a16:creationId xmlns:a16="http://schemas.microsoft.com/office/drawing/2014/main" id="{0E16E795-7BF6-4BE2-B4C6-8BE01FC285B8}"/>
                </a:ext>
              </a:extLst>
            </p:cNvPr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557;p4">
              <a:extLst>
                <a:ext uri="{FF2B5EF4-FFF2-40B4-BE49-F238E27FC236}">
                  <a16:creationId xmlns:a16="http://schemas.microsoft.com/office/drawing/2014/main" id="{486F9331-FBF2-44DC-9805-E255C7B964FF}"/>
                </a:ext>
              </a:extLst>
            </p:cNvPr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558;p4">
              <a:extLst>
                <a:ext uri="{FF2B5EF4-FFF2-40B4-BE49-F238E27FC236}">
                  <a16:creationId xmlns:a16="http://schemas.microsoft.com/office/drawing/2014/main" id="{A037ADB4-7380-4C8E-AF7D-6B5C133C4282}"/>
                </a:ext>
              </a:extLst>
            </p:cNvPr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59;p4">
              <a:extLst>
                <a:ext uri="{FF2B5EF4-FFF2-40B4-BE49-F238E27FC236}">
                  <a16:creationId xmlns:a16="http://schemas.microsoft.com/office/drawing/2014/main" id="{3CEC788B-3A02-46EE-ADD5-54832E6FA182}"/>
                </a:ext>
              </a:extLst>
            </p:cNvPr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560;p4">
              <a:extLst>
                <a:ext uri="{FF2B5EF4-FFF2-40B4-BE49-F238E27FC236}">
                  <a16:creationId xmlns:a16="http://schemas.microsoft.com/office/drawing/2014/main" id="{EA8036ED-D482-46EE-96A2-AEA5091B9AB5}"/>
                </a:ext>
              </a:extLst>
            </p:cNvPr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Text Placeholder 2">
            <a:extLst>
              <a:ext uri="{FF2B5EF4-FFF2-40B4-BE49-F238E27FC236}">
                <a16:creationId xmlns:a16="http://schemas.microsoft.com/office/drawing/2014/main" id="{FE7E5516-EB84-485B-A0F1-8EEBA8854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825" y="2805113"/>
            <a:ext cx="4760913" cy="912812"/>
          </a:xfrm>
        </p:spPr>
        <p:txBody>
          <a:bodyPr/>
          <a:lstStyle>
            <a:lvl1pPr marL="0" indent="0">
              <a:buNone/>
              <a:defRPr>
                <a:solidFill>
                  <a:srgbClr val="D3EBD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bg>
      <p:bgPr>
        <a:solidFill>
          <a:srgbClr val="003B55"/>
        </a:solid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"/>
          <p:cNvSpPr txBox="1">
            <a:spLocks noGrp="1"/>
          </p:cNvSpPr>
          <p:nvPr>
            <p:ph type="title"/>
          </p:nvPr>
        </p:nvSpPr>
        <p:spPr>
          <a:xfrm>
            <a:off x="688008" y="8855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3EBD5"/>
                </a:solidFill>
                <a:latin typeface="Dosis" panose="02010503020202060003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39" name="Google Shape;1839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2" name="Google Shape;3867;p17">
            <a:extLst>
              <a:ext uri="{FF2B5EF4-FFF2-40B4-BE49-F238E27FC236}">
                <a16:creationId xmlns:a16="http://schemas.microsoft.com/office/drawing/2014/main" id="{F997F2ED-80BC-4046-A273-5BA2F7B0DB6E}"/>
              </a:ext>
            </a:extLst>
          </p:cNvPr>
          <p:cNvCxnSpPr/>
          <p:nvPr userDrawn="1"/>
        </p:nvCxnSpPr>
        <p:spPr>
          <a:xfrm>
            <a:off x="224000" y="945750"/>
            <a:ext cx="7333500" cy="0"/>
          </a:xfrm>
          <a:prstGeom prst="straightConnector1">
            <a:avLst/>
          </a:prstGeom>
          <a:noFill/>
          <a:ln w="9525" cap="flat" cmpd="sng">
            <a:solidFill>
              <a:srgbClr val="0159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95D8-DF23-4315-8DCC-153CBA9E4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4788" y="946150"/>
            <a:ext cx="7302500" cy="36322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86" name="Google Shape;3230;p11">
            <a:extLst>
              <a:ext uri="{FF2B5EF4-FFF2-40B4-BE49-F238E27FC236}">
                <a16:creationId xmlns:a16="http://schemas.microsoft.com/office/drawing/2014/main" id="{01AEFF85-EC5E-4F98-8A26-0E9A857AC8C4}"/>
              </a:ext>
            </a:extLst>
          </p:cNvPr>
          <p:cNvGrpSpPr/>
          <p:nvPr userDrawn="1"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87" name="Google Shape;3231;p11">
              <a:extLst>
                <a:ext uri="{FF2B5EF4-FFF2-40B4-BE49-F238E27FC236}">
                  <a16:creationId xmlns:a16="http://schemas.microsoft.com/office/drawing/2014/main" id="{0FA55DBB-F961-469D-B388-1FBBB24489A4}"/>
                </a:ext>
              </a:extLst>
            </p:cNvPr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232;p11">
              <a:extLst>
                <a:ext uri="{FF2B5EF4-FFF2-40B4-BE49-F238E27FC236}">
                  <a16:creationId xmlns:a16="http://schemas.microsoft.com/office/drawing/2014/main" id="{DE1EBF28-7A61-4196-8EFB-669E1C847F07}"/>
                </a:ext>
              </a:extLst>
            </p:cNvPr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233;p11">
              <a:extLst>
                <a:ext uri="{FF2B5EF4-FFF2-40B4-BE49-F238E27FC236}">
                  <a16:creationId xmlns:a16="http://schemas.microsoft.com/office/drawing/2014/main" id="{7383DC76-D8F3-4E28-99E0-50A66A1ED737}"/>
                </a:ext>
              </a:extLst>
            </p:cNvPr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234;p11">
              <a:extLst>
                <a:ext uri="{FF2B5EF4-FFF2-40B4-BE49-F238E27FC236}">
                  <a16:creationId xmlns:a16="http://schemas.microsoft.com/office/drawing/2014/main" id="{BD2C4620-7409-44B0-AFD1-3E966D6BC045}"/>
                </a:ext>
              </a:extLst>
            </p:cNvPr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235;p11">
              <a:extLst>
                <a:ext uri="{FF2B5EF4-FFF2-40B4-BE49-F238E27FC236}">
                  <a16:creationId xmlns:a16="http://schemas.microsoft.com/office/drawing/2014/main" id="{A5F74FC4-4A05-485F-889D-9D0901341E1A}"/>
                </a:ext>
              </a:extLst>
            </p:cNvPr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236;p11">
              <a:extLst>
                <a:ext uri="{FF2B5EF4-FFF2-40B4-BE49-F238E27FC236}">
                  <a16:creationId xmlns:a16="http://schemas.microsoft.com/office/drawing/2014/main" id="{C4D76AD0-C8E6-40E8-BAAB-28274B2DE131}"/>
                </a:ext>
              </a:extLst>
            </p:cNvPr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237;p11">
              <a:extLst>
                <a:ext uri="{FF2B5EF4-FFF2-40B4-BE49-F238E27FC236}">
                  <a16:creationId xmlns:a16="http://schemas.microsoft.com/office/drawing/2014/main" id="{C4D762C4-86BC-4698-8632-37A8F357E254}"/>
                </a:ext>
              </a:extLst>
            </p:cNvPr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238;p11">
              <a:extLst>
                <a:ext uri="{FF2B5EF4-FFF2-40B4-BE49-F238E27FC236}">
                  <a16:creationId xmlns:a16="http://schemas.microsoft.com/office/drawing/2014/main" id="{85B4F6BC-CE70-4BBE-BE68-B82F12D8FDF8}"/>
                </a:ext>
              </a:extLst>
            </p:cNvPr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239;p11">
              <a:extLst>
                <a:ext uri="{FF2B5EF4-FFF2-40B4-BE49-F238E27FC236}">
                  <a16:creationId xmlns:a16="http://schemas.microsoft.com/office/drawing/2014/main" id="{9ADB44EC-0CD0-4204-8EBB-1536FE3AFF41}"/>
                </a:ext>
              </a:extLst>
            </p:cNvPr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240;p11">
              <a:extLst>
                <a:ext uri="{FF2B5EF4-FFF2-40B4-BE49-F238E27FC236}">
                  <a16:creationId xmlns:a16="http://schemas.microsoft.com/office/drawing/2014/main" id="{1520651B-1972-455F-9D9C-9473BE7BB83A}"/>
                </a:ext>
              </a:extLst>
            </p:cNvPr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241;p11">
              <a:extLst>
                <a:ext uri="{FF2B5EF4-FFF2-40B4-BE49-F238E27FC236}">
                  <a16:creationId xmlns:a16="http://schemas.microsoft.com/office/drawing/2014/main" id="{5D86D554-8E42-43BA-B0F3-A39E1A93A5F3}"/>
                </a:ext>
              </a:extLst>
            </p:cNvPr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242;p11">
              <a:extLst>
                <a:ext uri="{FF2B5EF4-FFF2-40B4-BE49-F238E27FC236}">
                  <a16:creationId xmlns:a16="http://schemas.microsoft.com/office/drawing/2014/main" id="{2CEAFB0C-B160-4CFE-A136-001B48A34989}"/>
                </a:ext>
              </a:extLst>
            </p:cNvPr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243;p11">
              <a:extLst>
                <a:ext uri="{FF2B5EF4-FFF2-40B4-BE49-F238E27FC236}">
                  <a16:creationId xmlns:a16="http://schemas.microsoft.com/office/drawing/2014/main" id="{81E70854-040D-44D1-87F2-C417C7ABDA38}"/>
                </a:ext>
              </a:extLst>
            </p:cNvPr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244;p11">
              <a:extLst>
                <a:ext uri="{FF2B5EF4-FFF2-40B4-BE49-F238E27FC236}">
                  <a16:creationId xmlns:a16="http://schemas.microsoft.com/office/drawing/2014/main" id="{D3188F5F-A866-4202-9596-3FDD535CFD34}"/>
                </a:ext>
              </a:extLst>
            </p:cNvPr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245;p11">
              <a:extLst>
                <a:ext uri="{FF2B5EF4-FFF2-40B4-BE49-F238E27FC236}">
                  <a16:creationId xmlns:a16="http://schemas.microsoft.com/office/drawing/2014/main" id="{880AB572-DEA9-4357-B003-FFD98A280339}"/>
                </a:ext>
              </a:extLst>
            </p:cNvPr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246;p11">
              <a:extLst>
                <a:ext uri="{FF2B5EF4-FFF2-40B4-BE49-F238E27FC236}">
                  <a16:creationId xmlns:a16="http://schemas.microsoft.com/office/drawing/2014/main" id="{C164BC7D-C3E7-4A99-B8B8-AC93B54E93A9}"/>
                </a:ext>
              </a:extLst>
            </p:cNvPr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247;p11">
              <a:extLst>
                <a:ext uri="{FF2B5EF4-FFF2-40B4-BE49-F238E27FC236}">
                  <a16:creationId xmlns:a16="http://schemas.microsoft.com/office/drawing/2014/main" id="{77CBEDF3-1E56-4887-939C-2FAD0F6E81D3}"/>
                </a:ext>
              </a:extLst>
            </p:cNvPr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248;p11">
              <a:extLst>
                <a:ext uri="{FF2B5EF4-FFF2-40B4-BE49-F238E27FC236}">
                  <a16:creationId xmlns:a16="http://schemas.microsoft.com/office/drawing/2014/main" id="{04E53B65-8E4E-4094-B57C-B4EBD057DF4B}"/>
                </a:ext>
              </a:extLst>
            </p:cNvPr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249;p11">
              <a:extLst>
                <a:ext uri="{FF2B5EF4-FFF2-40B4-BE49-F238E27FC236}">
                  <a16:creationId xmlns:a16="http://schemas.microsoft.com/office/drawing/2014/main" id="{C9DE370B-CB61-4C35-B51D-0B1BD7C3C0CA}"/>
                </a:ext>
              </a:extLst>
            </p:cNvPr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250;p11">
              <a:extLst>
                <a:ext uri="{FF2B5EF4-FFF2-40B4-BE49-F238E27FC236}">
                  <a16:creationId xmlns:a16="http://schemas.microsoft.com/office/drawing/2014/main" id="{D587D90C-3710-4D78-B4F1-ECB1FA144A4D}"/>
                </a:ext>
              </a:extLst>
            </p:cNvPr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251;p11">
              <a:extLst>
                <a:ext uri="{FF2B5EF4-FFF2-40B4-BE49-F238E27FC236}">
                  <a16:creationId xmlns:a16="http://schemas.microsoft.com/office/drawing/2014/main" id="{1B27ACAA-25C0-445A-B84C-A61C00073FAD}"/>
                </a:ext>
              </a:extLst>
            </p:cNvPr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252;p11">
              <a:extLst>
                <a:ext uri="{FF2B5EF4-FFF2-40B4-BE49-F238E27FC236}">
                  <a16:creationId xmlns:a16="http://schemas.microsoft.com/office/drawing/2014/main" id="{D114AC23-7F1D-4C03-89AD-C7C7EDB0C03A}"/>
                </a:ext>
              </a:extLst>
            </p:cNvPr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253;p11">
              <a:extLst>
                <a:ext uri="{FF2B5EF4-FFF2-40B4-BE49-F238E27FC236}">
                  <a16:creationId xmlns:a16="http://schemas.microsoft.com/office/drawing/2014/main" id="{1929C78C-D366-484F-9CB9-7EEAC6A2D386}"/>
                </a:ext>
              </a:extLst>
            </p:cNvPr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254;p11">
              <a:extLst>
                <a:ext uri="{FF2B5EF4-FFF2-40B4-BE49-F238E27FC236}">
                  <a16:creationId xmlns:a16="http://schemas.microsoft.com/office/drawing/2014/main" id="{47BD8C19-4DC9-41CB-AD2D-5A3DA9B85B28}"/>
                </a:ext>
              </a:extLst>
            </p:cNvPr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255;p11">
              <a:extLst>
                <a:ext uri="{FF2B5EF4-FFF2-40B4-BE49-F238E27FC236}">
                  <a16:creationId xmlns:a16="http://schemas.microsoft.com/office/drawing/2014/main" id="{0FFA4CF6-09D9-447A-916C-D5FAE07EF750}"/>
                </a:ext>
              </a:extLst>
            </p:cNvPr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256;p11">
              <a:extLst>
                <a:ext uri="{FF2B5EF4-FFF2-40B4-BE49-F238E27FC236}">
                  <a16:creationId xmlns:a16="http://schemas.microsoft.com/office/drawing/2014/main" id="{62EA16D3-EFE7-4F20-BFD3-641B5FC5EC94}"/>
                </a:ext>
              </a:extLst>
            </p:cNvPr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257;p11">
              <a:extLst>
                <a:ext uri="{FF2B5EF4-FFF2-40B4-BE49-F238E27FC236}">
                  <a16:creationId xmlns:a16="http://schemas.microsoft.com/office/drawing/2014/main" id="{5A73C1C3-0388-4722-97F4-D6205AF87924}"/>
                </a:ext>
              </a:extLst>
            </p:cNvPr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258;p11">
              <a:extLst>
                <a:ext uri="{FF2B5EF4-FFF2-40B4-BE49-F238E27FC236}">
                  <a16:creationId xmlns:a16="http://schemas.microsoft.com/office/drawing/2014/main" id="{E5F99FD6-36F8-4B5C-85FC-D90FF0C7E112}"/>
                </a:ext>
              </a:extLst>
            </p:cNvPr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259;p11">
              <a:extLst>
                <a:ext uri="{FF2B5EF4-FFF2-40B4-BE49-F238E27FC236}">
                  <a16:creationId xmlns:a16="http://schemas.microsoft.com/office/drawing/2014/main" id="{6B2BF2A1-D799-44B2-B15A-47EC8BBA8EA3}"/>
                </a:ext>
              </a:extLst>
            </p:cNvPr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260;p11">
              <a:extLst>
                <a:ext uri="{FF2B5EF4-FFF2-40B4-BE49-F238E27FC236}">
                  <a16:creationId xmlns:a16="http://schemas.microsoft.com/office/drawing/2014/main" id="{015E26D0-7F34-44A4-A8A2-699FDDFF3D7F}"/>
                </a:ext>
              </a:extLst>
            </p:cNvPr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261;p11">
              <a:extLst>
                <a:ext uri="{FF2B5EF4-FFF2-40B4-BE49-F238E27FC236}">
                  <a16:creationId xmlns:a16="http://schemas.microsoft.com/office/drawing/2014/main" id="{6362E179-2740-4CFE-B612-C9A5B1F9381A}"/>
                </a:ext>
              </a:extLst>
            </p:cNvPr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262;p11">
              <a:extLst>
                <a:ext uri="{FF2B5EF4-FFF2-40B4-BE49-F238E27FC236}">
                  <a16:creationId xmlns:a16="http://schemas.microsoft.com/office/drawing/2014/main" id="{7D0D9C6F-7246-4AE8-A808-86220297A19E}"/>
                </a:ext>
              </a:extLst>
            </p:cNvPr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263;p11">
              <a:extLst>
                <a:ext uri="{FF2B5EF4-FFF2-40B4-BE49-F238E27FC236}">
                  <a16:creationId xmlns:a16="http://schemas.microsoft.com/office/drawing/2014/main" id="{24A2326B-5496-4FC4-9B28-2FC9F514E8D7}"/>
                </a:ext>
              </a:extLst>
            </p:cNvPr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64;p11">
              <a:extLst>
                <a:ext uri="{FF2B5EF4-FFF2-40B4-BE49-F238E27FC236}">
                  <a16:creationId xmlns:a16="http://schemas.microsoft.com/office/drawing/2014/main" id="{F78388F0-BCBF-4A27-98F5-CA58F27C5D20}"/>
                </a:ext>
              </a:extLst>
            </p:cNvPr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65;p11">
              <a:extLst>
                <a:ext uri="{FF2B5EF4-FFF2-40B4-BE49-F238E27FC236}">
                  <a16:creationId xmlns:a16="http://schemas.microsoft.com/office/drawing/2014/main" id="{48701AD0-135B-497D-8744-348E61E2FCA8}"/>
                </a:ext>
              </a:extLst>
            </p:cNvPr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66;p11">
              <a:extLst>
                <a:ext uri="{FF2B5EF4-FFF2-40B4-BE49-F238E27FC236}">
                  <a16:creationId xmlns:a16="http://schemas.microsoft.com/office/drawing/2014/main" id="{5C5716FD-9FA3-431D-B2FF-8A0EB2CF432D}"/>
                </a:ext>
              </a:extLst>
            </p:cNvPr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67;p11">
              <a:extLst>
                <a:ext uri="{FF2B5EF4-FFF2-40B4-BE49-F238E27FC236}">
                  <a16:creationId xmlns:a16="http://schemas.microsoft.com/office/drawing/2014/main" id="{56E18921-C8BC-4130-8715-79E9827A1BAF}"/>
                </a:ext>
              </a:extLst>
            </p:cNvPr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68;p11">
              <a:extLst>
                <a:ext uri="{FF2B5EF4-FFF2-40B4-BE49-F238E27FC236}">
                  <a16:creationId xmlns:a16="http://schemas.microsoft.com/office/drawing/2014/main" id="{48FAAD02-FDFD-4007-B595-473BA940124A}"/>
                </a:ext>
              </a:extLst>
            </p:cNvPr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69;p11">
              <a:extLst>
                <a:ext uri="{FF2B5EF4-FFF2-40B4-BE49-F238E27FC236}">
                  <a16:creationId xmlns:a16="http://schemas.microsoft.com/office/drawing/2014/main" id="{8FC5D336-23FB-4FD8-BB33-2278FEB7639A}"/>
                </a:ext>
              </a:extLst>
            </p:cNvPr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70;p11">
              <a:extLst>
                <a:ext uri="{FF2B5EF4-FFF2-40B4-BE49-F238E27FC236}">
                  <a16:creationId xmlns:a16="http://schemas.microsoft.com/office/drawing/2014/main" id="{BE488E4D-F2D7-4369-88FA-70E1852BD2E1}"/>
                </a:ext>
              </a:extLst>
            </p:cNvPr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1;p11">
              <a:extLst>
                <a:ext uri="{FF2B5EF4-FFF2-40B4-BE49-F238E27FC236}">
                  <a16:creationId xmlns:a16="http://schemas.microsoft.com/office/drawing/2014/main" id="{FD9FB477-E663-4F88-BDC5-2F5111957A02}"/>
                </a:ext>
              </a:extLst>
            </p:cNvPr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72;p11">
              <a:extLst>
                <a:ext uri="{FF2B5EF4-FFF2-40B4-BE49-F238E27FC236}">
                  <a16:creationId xmlns:a16="http://schemas.microsoft.com/office/drawing/2014/main" id="{66C228DA-1FE2-4DB6-840E-C6B33A1EBBAD}"/>
                </a:ext>
              </a:extLst>
            </p:cNvPr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73;p11">
              <a:extLst>
                <a:ext uri="{FF2B5EF4-FFF2-40B4-BE49-F238E27FC236}">
                  <a16:creationId xmlns:a16="http://schemas.microsoft.com/office/drawing/2014/main" id="{10623B73-EAF8-463C-8EEE-74E65CA9C2DA}"/>
                </a:ext>
              </a:extLst>
            </p:cNvPr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274;p11">
              <a:extLst>
                <a:ext uri="{FF2B5EF4-FFF2-40B4-BE49-F238E27FC236}">
                  <a16:creationId xmlns:a16="http://schemas.microsoft.com/office/drawing/2014/main" id="{5CC41BA3-B677-40FC-8B2C-E4DE29735AAE}"/>
                </a:ext>
              </a:extLst>
            </p:cNvPr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275;p11">
              <a:extLst>
                <a:ext uri="{FF2B5EF4-FFF2-40B4-BE49-F238E27FC236}">
                  <a16:creationId xmlns:a16="http://schemas.microsoft.com/office/drawing/2014/main" id="{2FF94E80-5E91-4658-849D-5FAB559CBA69}"/>
                </a:ext>
              </a:extLst>
            </p:cNvPr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276;p11">
              <a:extLst>
                <a:ext uri="{FF2B5EF4-FFF2-40B4-BE49-F238E27FC236}">
                  <a16:creationId xmlns:a16="http://schemas.microsoft.com/office/drawing/2014/main" id="{65D3179C-2039-4274-92F8-738FE2E91909}"/>
                </a:ext>
              </a:extLst>
            </p:cNvPr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277;p11">
              <a:extLst>
                <a:ext uri="{FF2B5EF4-FFF2-40B4-BE49-F238E27FC236}">
                  <a16:creationId xmlns:a16="http://schemas.microsoft.com/office/drawing/2014/main" id="{7564B196-F8F9-4FFA-AD77-20B201811927}"/>
                </a:ext>
              </a:extLst>
            </p:cNvPr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278;p11">
              <a:extLst>
                <a:ext uri="{FF2B5EF4-FFF2-40B4-BE49-F238E27FC236}">
                  <a16:creationId xmlns:a16="http://schemas.microsoft.com/office/drawing/2014/main" id="{9F3920F3-E60A-4928-A53D-74F2D57A542A}"/>
                </a:ext>
              </a:extLst>
            </p:cNvPr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279;p11">
              <a:extLst>
                <a:ext uri="{FF2B5EF4-FFF2-40B4-BE49-F238E27FC236}">
                  <a16:creationId xmlns:a16="http://schemas.microsoft.com/office/drawing/2014/main" id="{942BF898-30E7-4824-9303-6367E5572A40}"/>
                </a:ext>
              </a:extLst>
            </p:cNvPr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280;p11">
              <a:extLst>
                <a:ext uri="{FF2B5EF4-FFF2-40B4-BE49-F238E27FC236}">
                  <a16:creationId xmlns:a16="http://schemas.microsoft.com/office/drawing/2014/main" id="{70E10A1C-412D-4511-B614-32FE0974E6A5}"/>
                </a:ext>
              </a:extLst>
            </p:cNvPr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281;p11">
              <a:extLst>
                <a:ext uri="{FF2B5EF4-FFF2-40B4-BE49-F238E27FC236}">
                  <a16:creationId xmlns:a16="http://schemas.microsoft.com/office/drawing/2014/main" id="{1EFC9098-0F28-4195-AE9F-5B10BBFCFEE2}"/>
                </a:ext>
              </a:extLst>
            </p:cNvPr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282;p11">
              <a:extLst>
                <a:ext uri="{FF2B5EF4-FFF2-40B4-BE49-F238E27FC236}">
                  <a16:creationId xmlns:a16="http://schemas.microsoft.com/office/drawing/2014/main" id="{DFBE1F32-4BBA-4BCE-9E9E-AB94AE227C65}"/>
                </a:ext>
              </a:extLst>
            </p:cNvPr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283;p11">
              <a:extLst>
                <a:ext uri="{FF2B5EF4-FFF2-40B4-BE49-F238E27FC236}">
                  <a16:creationId xmlns:a16="http://schemas.microsoft.com/office/drawing/2014/main" id="{0E2259A1-EA6E-40BB-9773-7DE087A3B639}"/>
                </a:ext>
              </a:extLst>
            </p:cNvPr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284;p11">
              <a:extLst>
                <a:ext uri="{FF2B5EF4-FFF2-40B4-BE49-F238E27FC236}">
                  <a16:creationId xmlns:a16="http://schemas.microsoft.com/office/drawing/2014/main" id="{696F3694-3691-4F13-9AFD-C7166C1EF898}"/>
                </a:ext>
              </a:extLst>
            </p:cNvPr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285;p11">
              <a:extLst>
                <a:ext uri="{FF2B5EF4-FFF2-40B4-BE49-F238E27FC236}">
                  <a16:creationId xmlns:a16="http://schemas.microsoft.com/office/drawing/2014/main" id="{BA1F2A57-AA51-4FC6-8D46-8C3F6D0B4280}"/>
                </a:ext>
              </a:extLst>
            </p:cNvPr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286;p11">
              <a:extLst>
                <a:ext uri="{FF2B5EF4-FFF2-40B4-BE49-F238E27FC236}">
                  <a16:creationId xmlns:a16="http://schemas.microsoft.com/office/drawing/2014/main" id="{902EBB4B-D90F-443F-97CA-5C3A95A52C1D}"/>
                </a:ext>
              </a:extLst>
            </p:cNvPr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287;p11">
              <a:extLst>
                <a:ext uri="{FF2B5EF4-FFF2-40B4-BE49-F238E27FC236}">
                  <a16:creationId xmlns:a16="http://schemas.microsoft.com/office/drawing/2014/main" id="{B3A053F8-FD85-4337-9E45-F0B0B315C10A}"/>
                </a:ext>
              </a:extLst>
            </p:cNvPr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288;p11">
            <a:extLst>
              <a:ext uri="{FF2B5EF4-FFF2-40B4-BE49-F238E27FC236}">
                <a16:creationId xmlns:a16="http://schemas.microsoft.com/office/drawing/2014/main" id="{F36AC327-6A43-4D31-AB7A-C181FF1511F4}"/>
              </a:ext>
            </a:extLst>
          </p:cNvPr>
          <p:cNvGrpSpPr/>
          <p:nvPr userDrawn="1"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45" name="Google Shape;3289;p11">
              <a:extLst>
                <a:ext uri="{FF2B5EF4-FFF2-40B4-BE49-F238E27FC236}">
                  <a16:creationId xmlns:a16="http://schemas.microsoft.com/office/drawing/2014/main" id="{B9AD255F-EAE7-4EFB-96B0-CC4E259CC557}"/>
                </a:ext>
              </a:extLst>
            </p:cNvPr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290;p11">
              <a:extLst>
                <a:ext uri="{FF2B5EF4-FFF2-40B4-BE49-F238E27FC236}">
                  <a16:creationId xmlns:a16="http://schemas.microsoft.com/office/drawing/2014/main" id="{5E2440C2-FB1E-494A-9087-00ECB1EE41F6}"/>
                </a:ext>
              </a:extLst>
            </p:cNvPr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291;p11">
              <a:extLst>
                <a:ext uri="{FF2B5EF4-FFF2-40B4-BE49-F238E27FC236}">
                  <a16:creationId xmlns:a16="http://schemas.microsoft.com/office/drawing/2014/main" id="{DEF82C2D-762B-4DE4-AC91-84E4D8F20D06}"/>
                </a:ext>
              </a:extLst>
            </p:cNvPr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292;p11">
              <a:extLst>
                <a:ext uri="{FF2B5EF4-FFF2-40B4-BE49-F238E27FC236}">
                  <a16:creationId xmlns:a16="http://schemas.microsoft.com/office/drawing/2014/main" id="{201E73CD-90E1-4AE4-B917-FB1E903E691D}"/>
                </a:ext>
              </a:extLst>
            </p:cNvPr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293;p11">
              <a:extLst>
                <a:ext uri="{FF2B5EF4-FFF2-40B4-BE49-F238E27FC236}">
                  <a16:creationId xmlns:a16="http://schemas.microsoft.com/office/drawing/2014/main" id="{9E483010-7667-4764-89DB-4D20299218AB}"/>
                </a:ext>
              </a:extLst>
            </p:cNvPr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294;p11">
              <a:extLst>
                <a:ext uri="{FF2B5EF4-FFF2-40B4-BE49-F238E27FC236}">
                  <a16:creationId xmlns:a16="http://schemas.microsoft.com/office/drawing/2014/main" id="{EA121DAC-072D-4661-9B23-4DCD098A8285}"/>
                </a:ext>
              </a:extLst>
            </p:cNvPr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295;p11">
              <a:extLst>
                <a:ext uri="{FF2B5EF4-FFF2-40B4-BE49-F238E27FC236}">
                  <a16:creationId xmlns:a16="http://schemas.microsoft.com/office/drawing/2014/main" id="{6902B3D2-E101-41D1-AC75-CE80FBE2534F}"/>
                </a:ext>
              </a:extLst>
            </p:cNvPr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296;p11">
              <a:extLst>
                <a:ext uri="{FF2B5EF4-FFF2-40B4-BE49-F238E27FC236}">
                  <a16:creationId xmlns:a16="http://schemas.microsoft.com/office/drawing/2014/main" id="{43AF66B0-5A0A-4D11-B46E-059B9BF69140}"/>
                </a:ext>
              </a:extLst>
            </p:cNvPr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297;p11">
              <a:extLst>
                <a:ext uri="{FF2B5EF4-FFF2-40B4-BE49-F238E27FC236}">
                  <a16:creationId xmlns:a16="http://schemas.microsoft.com/office/drawing/2014/main" id="{E28DB030-2700-4344-BA28-9E76AE34800C}"/>
                </a:ext>
              </a:extLst>
            </p:cNvPr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298;p11">
              <a:extLst>
                <a:ext uri="{FF2B5EF4-FFF2-40B4-BE49-F238E27FC236}">
                  <a16:creationId xmlns:a16="http://schemas.microsoft.com/office/drawing/2014/main" id="{6EB59075-EB68-4821-803B-180F7486E4DD}"/>
                </a:ext>
              </a:extLst>
            </p:cNvPr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299;p11">
              <a:extLst>
                <a:ext uri="{FF2B5EF4-FFF2-40B4-BE49-F238E27FC236}">
                  <a16:creationId xmlns:a16="http://schemas.microsoft.com/office/drawing/2014/main" id="{4EFFDED8-FF21-43E9-9E0F-CFEFCBF15B1F}"/>
                </a:ext>
              </a:extLst>
            </p:cNvPr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300;p11">
              <a:extLst>
                <a:ext uri="{FF2B5EF4-FFF2-40B4-BE49-F238E27FC236}">
                  <a16:creationId xmlns:a16="http://schemas.microsoft.com/office/drawing/2014/main" id="{8C8E5925-3DCB-4E56-B69D-3180CE4C0B99}"/>
                </a:ext>
              </a:extLst>
            </p:cNvPr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301;p11">
              <a:extLst>
                <a:ext uri="{FF2B5EF4-FFF2-40B4-BE49-F238E27FC236}">
                  <a16:creationId xmlns:a16="http://schemas.microsoft.com/office/drawing/2014/main" id="{89189107-9F21-427E-9716-8BEC1AD1CA47}"/>
                </a:ext>
              </a:extLst>
            </p:cNvPr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302;p11">
              <a:extLst>
                <a:ext uri="{FF2B5EF4-FFF2-40B4-BE49-F238E27FC236}">
                  <a16:creationId xmlns:a16="http://schemas.microsoft.com/office/drawing/2014/main" id="{A6F0CC96-3EC3-4BBB-AA56-3BC6B5CD0511}"/>
                </a:ext>
              </a:extLst>
            </p:cNvPr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03;p11">
              <a:extLst>
                <a:ext uri="{FF2B5EF4-FFF2-40B4-BE49-F238E27FC236}">
                  <a16:creationId xmlns:a16="http://schemas.microsoft.com/office/drawing/2014/main" id="{641235C3-29F4-40C4-87F9-C821A33150BB}"/>
                </a:ext>
              </a:extLst>
            </p:cNvPr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04;p11">
              <a:extLst>
                <a:ext uri="{FF2B5EF4-FFF2-40B4-BE49-F238E27FC236}">
                  <a16:creationId xmlns:a16="http://schemas.microsoft.com/office/drawing/2014/main" id="{64D5B795-B6E5-4DC8-A227-CB2FDE2FDCB0}"/>
                </a:ext>
              </a:extLst>
            </p:cNvPr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05;p11">
              <a:extLst>
                <a:ext uri="{FF2B5EF4-FFF2-40B4-BE49-F238E27FC236}">
                  <a16:creationId xmlns:a16="http://schemas.microsoft.com/office/drawing/2014/main" id="{14996F80-0D7D-42C7-B8C4-4D4EB0FDDC82}"/>
                </a:ext>
              </a:extLst>
            </p:cNvPr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06;p11">
              <a:extLst>
                <a:ext uri="{FF2B5EF4-FFF2-40B4-BE49-F238E27FC236}">
                  <a16:creationId xmlns:a16="http://schemas.microsoft.com/office/drawing/2014/main" id="{2B833831-0CC1-45A2-A3B0-DB63CE06EB69}"/>
                </a:ext>
              </a:extLst>
            </p:cNvPr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07;p11">
              <a:extLst>
                <a:ext uri="{FF2B5EF4-FFF2-40B4-BE49-F238E27FC236}">
                  <a16:creationId xmlns:a16="http://schemas.microsoft.com/office/drawing/2014/main" id="{9E0097AD-FA41-48C5-8D7A-F48038FCA7B4}"/>
                </a:ext>
              </a:extLst>
            </p:cNvPr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08;p11">
              <a:extLst>
                <a:ext uri="{FF2B5EF4-FFF2-40B4-BE49-F238E27FC236}">
                  <a16:creationId xmlns:a16="http://schemas.microsoft.com/office/drawing/2014/main" id="{62FE5947-8FDA-4C3A-B938-B1D419B33500}"/>
                </a:ext>
              </a:extLst>
            </p:cNvPr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09;p11">
              <a:extLst>
                <a:ext uri="{FF2B5EF4-FFF2-40B4-BE49-F238E27FC236}">
                  <a16:creationId xmlns:a16="http://schemas.microsoft.com/office/drawing/2014/main" id="{936F0525-B224-4D54-8C8A-01DFA15DBD5E}"/>
                </a:ext>
              </a:extLst>
            </p:cNvPr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10;p11">
              <a:extLst>
                <a:ext uri="{FF2B5EF4-FFF2-40B4-BE49-F238E27FC236}">
                  <a16:creationId xmlns:a16="http://schemas.microsoft.com/office/drawing/2014/main" id="{50F9EC8D-2B39-4E7B-8B1E-68AAF290F1BE}"/>
                </a:ext>
              </a:extLst>
            </p:cNvPr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11;p11">
              <a:extLst>
                <a:ext uri="{FF2B5EF4-FFF2-40B4-BE49-F238E27FC236}">
                  <a16:creationId xmlns:a16="http://schemas.microsoft.com/office/drawing/2014/main" id="{920A96FE-CBEF-4213-9401-62EFD301E27D}"/>
                </a:ext>
              </a:extLst>
            </p:cNvPr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12;p11">
              <a:extLst>
                <a:ext uri="{FF2B5EF4-FFF2-40B4-BE49-F238E27FC236}">
                  <a16:creationId xmlns:a16="http://schemas.microsoft.com/office/drawing/2014/main" id="{AD8A64BF-AC44-4FFE-A690-447EFED43680}"/>
                </a:ext>
              </a:extLst>
            </p:cNvPr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13;p11">
              <a:extLst>
                <a:ext uri="{FF2B5EF4-FFF2-40B4-BE49-F238E27FC236}">
                  <a16:creationId xmlns:a16="http://schemas.microsoft.com/office/drawing/2014/main" id="{AC2AEDA1-4A3F-4D75-B56F-D7CD07F19F77}"/>
                </a:ext>
              </a:extLst>
            </p:cNvPr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14;p11">
              <a:extLst>
                <a:ext uri="{FF2B5EF4-FFF2-40B4-BE49-F238E27FC236}">
                  <a16:creationId xmlns:a16="http://schemas.microsoft.com/office/drawing/2014/main" id="{640CF73C-41B6-44B2-90A2-2917B592EA15}"/>
                </a:ext>
              </a:extLst>
            </p:cNvPr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15;p11">
              <a:extLst>
                <a:ext uri="{FF2B5EF4-FFF2-40B4-BE49-F238E27FC236}">
                  <a16:creationId xmlns:a16="http://schemas.microsoft.com/office/drawing/2014/main" id="{9BB1A7CC-59E2-4430-B582-AB8AC5073184}"/>
                </a:ext>
              </a:extLst>
            </p:cNvPr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16;p11">
              <a:extLst>
                <a:ext uri="{FF2B5EF4-FFF2-40B4-BE49-F238E27FC236}">
                  <a16:creationId xmlns:a16="http://schemas.microsoft.com/office/drawing/2014/main" id="{AB51E4CD-4092-4CAD-A152-6DCCFB0B2901}"/>
                </a:ext>
              </a:extLst>
            </p:cNvPr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17;p11">
              <a:extLst>
                <a:ext uri="{FF2B5EF4-FFF2-40B4-BE49-F238E27FC236}">
                  <a16:creationId xmlns:a16="http://schemas.microsoft.com/office/drawing/2014/main" id="{51E079DA-E6B3-4FEF-9CD4-5163A963D1E7}"/>
                </a:ext>
              </a:extLst>
            </p:cNvPr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18;p11">
              <a:extLst>
                <a:ext uri="{FF2B5EF4-FFF2-40B4-BE49-F238E27FC236}">
                  <a16:creationId xmlns:a16="http://schemas.microsoft.com/office/drawing/2014/main" id="{9D904121-8F3F-466D-8D8F-F9D699BBE936}"/>
                </a:ext>
              </a:extLst>
            </p:cNvPr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319;p11">
              <a:extLst>
                <a:ext uri="{FF2B5EF4-FFF2-40B4-BE49-F238E27FC236}">
                  <a16:creationId xmlns:a16="http://schemas.microsoft.com/office/drawing/2014/main" id="{72827DBF-DC0A-4026-896F-B76B0580AA42}"/>
                </a:ext>
              </a:extLst>
            </p:cNvPr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320;p11">
              <a:extLst>
                <a:ext uri="{FF2B5EF4-FFF2-40B4-BE49-F238E27FC236}">
                  <a16:creationId xmlns:a16="http://schemas.microsoft.com/office/drawing/2014/main" id="{4C4BB7B5-B168-4D96-88B4-CC7932F7CBC5}"/>
                </a:ext>
              </a:extLst>
            </p:cNvPr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321;p11">
              <a:extLst>
                <a:ext uri="{FF2B5EF4-FFF2-40B4-BE49-F238E27FC236}">
                  <a16:creationId xmlns:a16="http://schemas.microsoft.com/office/drawing/2014/main" id="{9FE771A7-F6A3-40A7-A80E-F7C56297319C}"/>
                </a:ext>
              </a:extLst>
            </p:cNvPr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322;p11">
              <a:extLst>
                <a:ext uri="{FF2B5EF4-FFF2-40B4-BE49-F238E27FC236}">
                  <a16:creationId xmlns:a16="http://schemas.microsoft.com/office/drawing/2014/main" id="{64CA75C9-6365-4362-83E1-6161D4C11550}"/>
                </a:ext>
              </a:extLst>
            </p:cNvPr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23;p11">
              <a:extLst>
                <a:ext uri="{FF2B5EF4-FFF2-40B4-BE49-F238E27FC236}">
                  <a16:creationId xmlns:a16="http://schemas.microsoft.com/office/drawing/2014/main" id="{CA43291F-903A-431C-AB23-6ACDFF2B6EBA}"/>
                </a:ext>
              </a:extLst>
            </p:cNvPr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24;p11">
              <a:extLst>
                <a:ext uri="{FF2B5EF4-FFF2-40B4-BE49-F238E27FC236}">
                  <a16:creationId xmlns:a16="http://schemas.microsoft.com/office/drawing/2014/main" id="{E25E4B15-D3C3-43EA-B1DE-1AB305253E01}"/>
                </a:ext>
              </a:extLst>
            </p:cNvPr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25;p11">
              <a:extLst>
                <a:ext uri="{FF2B5EF4-FFF2-40B4-BE49-F238E27FC236}">
                  <a16:creationId xmlns:a16="http://schemas.microsoft.com/office/drawing/2014/main" id="{353C57DE-5B70-496B-88FA-AD85D86C2D3A}"/>
                </a:ext>
              </a:extLst>
            </p:cNvPr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26;p11">
              <a:extLst>
                <a:ext uri="{FF2B5EF4-FFF2-40B4-BE49-F238E27FC236}">
                  <a16:creationId xmlns:a16="http://schemas.microsoft.com/office/drawing/2014/main" id="{D401AFE7-B1C9-4675-98C7-FFA21469E197}"/>
                </a:ext>
              </a:extLst>
            </p:cNvPr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27;p11">
              <a:extLst>
                <a:ext uri="{FF2B5EF4-FFF2-40B4-BE49-F238E27FC236}">
                  <a16:creationId xmlns:a16="http://schemas.microsoft.com/office/drawing/2014/main" id="{4DA869F2-1C8E-4198-BE9C-2D394671F767}"/>
                </a:ext>
              </a:extLst>
            </p:cNvPr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28;p11">
              <a:extLst>
                <a:ext uri="{FF2B5EF4-FFF2-40B4-BE49-F238E27FC236}">
                  <a16:creationId xmlns:a16="http://schemas.microsoft.com/office/drawing/2014/main" id="{719F1971-C593-4362-BCD9-E876EBDDD48F}"/>
                </a:ext>
              </a:extLst>
            </p:cNvPr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29;p11">
              <a:extLst>
                <a:ext uri="{FF2B5EF4-FFF2-40B4-BE49-F238E27FC236}">
                  <a16:creationId xmlns:a16="http://schemas.microsoft.com/office/drawing/2014/main" id="{C3FB3372-5792-4F8C-8CA9-B4F926F82AE8}"/>
                </a:ext>
              </a:extLst>
            </p:cNvPr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30;p11">
              <a:extLst>
                <a:ext uri="{FF2B5EF4-FFF2-40B4-BE49-F238E27FC236}">
                  <a16:creationId xmlns:a16="http://schemas.microsoft.com/office/drawing/2014/main" id="{80E0EE17-85C4-411F-9B04-D62DB33B3901}"/>
                </a:ext>
              </a:extLst>
            </p:cNvPr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31;p11">
              <a:extLst>
                <a:ext uri="{FF2B5EF4-FFF2-40B4-BE49-F238E27FC236}">
                  <a16:creationId xmlns:a16="http://schemas.microsoft.com/office/drawing/2014/main" id="{B3A81F3E-EF2F-4FBD-AFE2-02A8952B094D}"/>
                </a:ext>
              </a:extLst>
            </p:cNvPr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32;p11">
              <a:extLst>
                <a:ext uri="{FF2B5EF4-FFF2-40B4-BE49-F238E27FC236}">
                  <a16:creationId xmlns:a16="http://schemas.microsoft.com/office/drawing/2014/main" id="{F8FC0AB3-5DEB-4ACB-9DCA-4B8555B95A18}"/>
                </a:ext>
              </a:extLst>
            </p:cNvPr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33;p11">
              <a:extLst>
                <a:ext uri="{FF2B5EF4-FFF2-40B4-BE49-F238E27FC236}">
                  <a16:creationId xmlns:a16="http://schemas.microsoft.com/office/drawing/2014/main" id="{C44F5A8C-D7D5-47D4-9B5A-977D95FF888F}"/>
                </a:ext>
              </a:extLst>
            </p:cNvPr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34;p11">
              <a:extLst>
                <a:ext uri="{FF2B5EF4-FFF2-40B4-BE49-F238E27FC236}">
                  <a16:creationId xmlns:a16="http://schemas.microsoft.com/office/drawing/2014/main" id="{6278FCDD-E0FD-4C4E-ADC0-1A364F37FBFE}"/>
                </a:ext>
              </a:extLst>
            </p:cNvPr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35;p11">
              <a:extLst>
                <a:ext uri="{FF2B5EF4-FFF2-40B4-BE49-F238E27FC236}">
                  <a16:creationId xmlns:a16="http://schemas.microsoft.com/office/drawing/2014/main" id="{39850046-3F37-4324-8897-B54A6E3A9350}"/>
                </a:ext>
              </a:extLst>
            </p:cNvPr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36;p11">
              <a:extLst>
                <a:ext uri="{FF2B5EF4-FFF2-40B4-BE49-F238E27FC236}">
                  <a16:creationId xmlns:a16="http://schemas.microsoft.com/office/drawing/2014/main" id="{26DEFBC2-1320-41B9-8D77-123F9ABC77DF}"/>
                </a:ext>
              </a:extLst>
            </p:cNvPr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337;p11">
              <a:extLst>
                <a:ext uri="{FF2B5EF4-FFF2-40B4-BE49-F238E27FC236}">
                  <a16:creationId xmlns:a16="http://schemas.microsoft.com/office/drawing/2014/main" id="{02DC7A45-EF73-483D-9BC8-43FF49375DA0}"/>
                </a:ext>
              </a:extLst>
            </p:cNvPr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338;p11">
              <a:extLst>
                <a:ext uri="{FF2B5EF4-FFF2-40B4-BE49-F238E27FC236}">
                  <a16:creationId xmlns:a16="http://schemas.microsoft.com/office/drawing/2014/main" id="{070D821E-6A7D-4E71-A088-A78387678160}"/>
                </a:ext>
              </a:extLst>
            </p:cNvPr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339;p11">
              <a:extLst>
                <a:ext uri="{FF2B5EF4-FFF2-40B4-BE49-F238E27FC236}">
                  <a16:creationId xmlns:a16="http://schemas.microsoft.com/office/drawing/2014/main" id="{34C05A04-C8BC-46DF-A962-A7AF378317DC}"/>
                </a:ext>
              </a:extLst>
            </p:cNvPr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340;p11">
              <a:extLst>
                <a:ext uri="{FF2B5EF4-FFF2-40B4-BE49-F238E27FC236}">
                  <a16:creationId xmlns:a16="http://schemas.microsoft.com/office/drawing/2014/main" id="{2BCE0BF4-5C87-4B1B-AC15-F1D7040202FE}"/>
                </a:ext>
              </a:extLst>
            </p:cNvPr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341;p11">
              <a:extLst>
                <a:ext uri="{FF2B5EF4-FFF2-40B4-BE49-F238E27FC236}">
                  <a16:creationId xmlns:a16="http://schemas.microsoft.com/office/drawing/2014/main" id="{F8DCCCCB-382B-457F-833D-0C64866B1EBA}"/>
                </a:ext>
              </a:extLst>
            </p:cNvPr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42;p11">
              <a:extLst>
                <a:ext uri="{FF2B5EF4-FFF2-40B4-BE49-F238E27FC236}">
                  <a16:creationId xmlns:a16="http://schemas.microsoft.com/office/drawing/2014/main" id="{A0E8AF22-24E3-4B89-AF91-E970DDDB0999}"/>
                </a:ext>
              </a:extLst>
            </p:cNvPr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43;p11">
              <a:extLst>
                <a:ext uri="{FF2B5EF4-FFF2-40B4-BE49-F238E27FC236}">
                  <a16:creationId xmlns:a16="http://schemas.microsoft.com/office/drawing/2014/main" id="{A856E459-B038-4F9D-8237-D48EF449C25E}"/>
                </a:ext>
              </a:extLst>
            </p:cNvPr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44;p11">
              <a:extLst>
                <a:ext uri="{FF2B5EF4-FFF2-40B4-BE49-F238E27FC236}">
                  <a16:creationId xmlns:a16="http://schemas.microsoft.com/office/drawing/2014/main" id="{B0B7DFDE-840D-4288-9E98-EB3FFA1F4CF2}"/>
                </a:ext>
              </a:extLst>
            </p:cNvPr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45;p11">
              <a:extLst>
                <a:ext uri="{FF2B5EF4-FFF2-40B4-BE49-F238E27FC236}">
                  <a16:creationId xmlns:a16="http://schemas.microsoft.com/office/drawing/2014/main" id="{D60F2253-4B8A-4C9D-AB8B-B79396AFAB29}"/>
                </a:ext>
              </a:extLst>
            </p:cNvPr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46;p11">
              <a:extLst>
                <a:ext uri="{FF2B5EF4-FFF2-40B4-BE49-F238E27FC236}">
                  <a16:creationId xmlns:a16="http://schemas.microsoft.com/office/drawing/2014/main" id="{E567FB93-5C05-4529-8C60-8E01E743A2C9}"/>
                </a:ext>
              </a:extLst>
            </p:cNvPr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47;p11">
              <a:extLst>
                <a:ext uri="{FF2B5EF4-FFF2-40B4-BE49-F238E27FC236}">
                  <a16:creationId xmlns:a16="http://schemas.microsoft.com/office/drawing/2014/main" id="{A4BC0AA5-52B3-467B-9E2B-817A4DCA553D}"/>
                </a:ext>
              </a:extLst>
            </p:cNvPr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48;p11">
              <a:extLst>
                <a:ext uri="{FF2B5EF4-FFF2-40B4-BE49-F238E27FC236}">
                  <a16:creationId xmlns:a16="http://schemas.microsoft.com/office/drawing/2014/main" id="{AF7639A2-858F-4DAF-8B50-B6AF12420B91}"/>
                </a:ext>
              </a:extLst>
            </p:cNvPr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49;p11">
              <a:extLst>
                <a:ext uri="{FF2B5EF4-FFF2-40B4-BE49-F238E27FC236}">
                  <a16:creationId xmlns:a16="http://schemas.microsoft.com/office/drawing/2014/main" id="{7C655B77-3C8C-432B-A68F-62601E80D822}"/>
                </a:ext>
              </a:extLst>
            </p:cNvPr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50;p11">
              <a:extLst>
                <a:ext uri="{FF2B5EF4-FFF2-40B4-BE49-F238E27FC236}">
                  <a16:creationId xmlns:a16="http://schemas.microsoft.com/office/drawing/2014/main" id="{5844CACB-C7B9-41FF-AB88-958456B8966E}"/>
                </a:ext>
              </a:extLst>
            </p:cNvPr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3351;p11">
            <a:extLst>
              <a:ext uri="{FF2B5EF4-FFF2-40B4-BE49-F238E27FC236}">
                <a16:creationId xmlns:a16="http://schemas.microsoft.com/office/drawing/2014/main" id="{AF9532CD-5723-4E0C-9902-2DA195676B02}"/>
              </a:ext>
            </a:extLst>
          </p:cNvPr>
          <p:cNvGrpSpPr/>
          <p:nvPr userDrawn="1"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408" name="Google Shape;3352;p11">
              <a:extLst>
                <a:ext uri="{FF2B5EF4-FFF2-40B4-BE49-F238E27FC236}">
                  <a16:creationId xmlns:a16="http://schemas.microsoft.com/office/drawing/2014/main" id="{CB358DB6-CECA-4000-A639-E4BA064819D9}"/>
                </a:ext>
              </a:extLst>
            </p:cNvPr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353;p11">
              <a:extLst>
                <a:ext uri="{FF2B5EF4-FFF2-40B4-BE49-F238E27FC236}">
                  <a16:creationId xmlns:a16="http://schemas.microsoft.com/office/drawing/2014/main" id="{F825AEF9-0AE9-4F6D-B7F2-AF9E3F2A8E94}"/>
                </a:ext>
              </a:extLst>
            </p:cNvPr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354;p11">
              <a:extLst>
                <a:ext uri="{FF2B5EF4-FFF2-40B4-BE49-F238E27FC236}">
                  <a16:creationId xmlns:a16="http://schemas.microsoft.com/office/drawing/2014/main" id="{0DA26C90-E913-42B2-8EDF-1C6595A89A79}"/>
                </a:ext>
              </a:extLst>
            </p:cNvPr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355;p11">
              <a:extLst>
                <a:ext uri="{FF2B5EF4-FFF2-40B4-BE49-F238E27FC236}">
                  <a16:creationId xmlns:a16="http://schemas.microsoft.com/office/drawing/2014/main" id="{57AED68F-C2CF-4209-B0B1-8C8EEEA8E15B}"/>
                </a:ext>
              </a:extLst>
            </p:cNvPr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356;p11">
              <a:extLst>
                <a:ext uri="{FF2B5EF4-FFF2-40B4-BE49-F238E27FC236}">
                  <a16:creationId xmlns:a16="http://schemas.microsoft.com/office/drawing/2014/main" id="{9E6D13E0-6DA3-410C-A74F-8B2D1AFF8494}"/>
                </a:ext>
              </a:extLst>
            </p:cNvPr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357;p11">
              <a:extLst>
                <a:ext uri="{FF2B5EF4-FFF2-40B4-BE49-F238E27FC236}">
                  <a16:creationId xmlns:a16="http://schemas.microsoft.com/office/drawing/2014/main" id="{E0B24008-8295-4C65-9004-C80ED8BA2823}"/>
                </a:ext>
              </a:extLst>
            </p:cNvPr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358;p11">
              <a:extLst>
                <a:ext uri="{FF2B5EF4-FFF2-40B4-BE49-F238E27FC236}">
                  <a16:creationId xmlns:a16="http://schemas.microsoft.com/office/drawing/2014/main" id="{D62ACE5D-5D37-4864-A369-52A0B0B1C118}"/>
                </a:ext>
              </a:extLst>
            </p:cNvPr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359;p11">
              <a:extLst>
                <a:ext uri="{FF2B5EF4-FFF2-40B4-BE49-F238E27FC236}">
                  <a16:creationId xmlns:a16="http://schemas.microsoft.com/office/drawing/2014/main" id="{E158FFCF-0C41-4105-BE5C-46A7A215D468}"/>
                </a:ext>
              </a:extLst>
            </p:cNvPr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360;p11">
              <a:extLst>
                <a:ext uri="{FF2B5EF4-FFF2-40B4-BE49-F238E27FC236}">
                  <a16:creationId xmlns:a16="http://schemas.microsoft.com/office/drawing/2014/main" id="{D07C4706-F92A-456B-A12D-9AAEF5683E0F}"/>
                </a:ext>
              </a:extLst>
            </p:cNvPr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361;p11">
              <a:extLst>
                <a:ext uri="{FF2B5EF4-FFF2-40B4-BE49-F238E27FC236}">
                  <a16:creationId xmlns:a16="http://schemas.microsoft.com/office/drawing/2014/main" id="{900D4AB5-D398-4560-B366-285DCD71ABFD}"/>
                </a:ext>
              </a:extLst>
            </p:cNvPr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362;p11">
              <a:extLst>
                <a:ext uri="{FF2B5EF4-FFF2-40B4-BE49-F238E27FC236}">
                  <a16:creationId xmlns:a16="http://schemas.microsoft.com/office/drawing/2014/main" id="{5CB179E7-0DA2-4787-BE8B-E6377104FC09}"/>
                </a:ext>
              </a:extLst>
            </p:cNvPr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363;p11">
              <a:extLst>
                <a:ext uri="{FF2B5EF4-FFF2-40B4-BE49-F238E27FC236}">
                  <a16:creationId xmlns:a16="http://schemas.microsoft.com/office/drawing/2014/main" id="{D959724A-6104-402B-B31C-C31BF819F2C5}"/>
                </a:ext>
              </a:extLst>
            </p:cNvPr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364;p11">
              <a:extLst>
                <a:ext uri="{FF2B5EF4-FFF2-40B4-BE49-F238E27FC236}">
                  <a16:creationId xmlns:a16="http://schemas.microsoft.com/office/drawing/2014/main" id="{C7551E13-28DF-40B1-8D20-21B96B63A964}"/>
                </a:ext>
              </a:extLst>
            </p:cNvPr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365;p11">
              <a:extLst>
                <a:ext uri="{FF2B5EF4-FFF2-40B4-BE49-F238E27FC236}">
                  <a16:creationId xmlns:a16="http://schemas.microsoft.com/office/drawing/2014/main" id="{E7BBEEEE-D315-4B8B-AB4B-8B48D1DE2EC1}"/>
                </a:ext>
              </a:extLst>
            </p:cNvPr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366;p11">
              <a:extLst>
                <a:ext uri="{FF2B5EF4-FFF2-40B4-BE49-F238E27FC236}">
                  <a16:creationId xmlns:a16="http://schemas.microsoft.com/office/drawing/2014/main" id="{2AF1DD97-47B1-4014-80B6-CC2280477DA8}"/>
                </a:ext>
              </a:extLst>
            </p:cNvPr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367;p11">
              <a:extLst>
                <a:ext uri="{FF2B5EF4-FFF2-40B4-BE49-F238E27FC236}">
                  <a16:creationId xmlns:a16="http://schemas.microsoft.com/office/drawing/2014/main" id="{CC3EC845-B801-4CD5-811B-2425F2443C75}"/>
                </a:ext>
              </a:extLst>
            </p:cNvPr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368;p11">
              <a:extLst>
                <a:ext uri="{FF2B5EF4-FFF2-40B4-BE49-F238E27FC236}">
                  <a16:creationId xmlns:a16="http://schemas.microsoft.com/office/drawing/2014/main" id="{2465CEE0-ADC3-44C7-8924-E1759B0FFFF4}"/>
                </a:ext>
              </a:extLst>
            </p:cNvPr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369;p11">
              <a:extLst>
                <a:ext uri="{FF2B5EF4-FFF2-40B4-BE49-F238E27FC236}">
                  <a16:creationId xmlns:a16="http://schemas.microsoft.com/office/drawing/2014/main" id="{96A7D7AF-08A2-4EF0-8568-5493AEFF8441}"/>
                </a:ext>
              </a:extLst>
            </p:cNvPr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370;p11">
              <a:extLst>
                <a:ext uri="{FF2B5EF4-FFF2-40B4-BE49-F238E27FC236}">
                  <a16:creationId xmlns:a16="http://schemas.microsoft.com/office/drawing/2014/main" id="{72530A00-3685-4B12-8AB3-20FBBBA0C507}"/>
                </a:ext>
              </a:extLst>
            </p:cNvPr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371;p11">
              <a:extLst>
                <a:ext uri="{FF2B5EF4-FFF2-40B4-BE49-F238E27FC236}">
                  <a16:creationId xmlns:a16="http://schemas.microsoft.com/office/drawing/2014/main" id="{BC1399FC-1303-44C2-A260-EA287B6D4D7B}"/>
                </a:ext>
              </a:extLst>
            </p:cNvPr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372;p11">
              <a:extLst>
                <a:ext uri="{FF2B5EF4-FFF2-40B4-BE49-F238E27FC236}">
                  <a16:creationId xmlns:a16="http://schemas.microsoft.com/office/drawing/2014/main" id="{DE5B698F-EFF8-44BC-8890-B91364A7CFCD}"/>
                </a:ext>
              </a:extLst>
            </p:cNvPr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373;p11">
              <a:extLst>
                <a:ext uri="{FF2B5EF4-FFF2-40B4-BE49-F238E27FC236}">
                  <a16:creationId xmlns:a16="http://schemas.microsoft.com/office/drawing/2014/main" id="{6FABB474-4992-4E91-AE56-F69AC183C740}"/>
                </a:ext>
              </a:extLst>
            </p:cNvPr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374;p11">
              <a:extLst>
                <a:ext uri="{FF2B5EF4-FFF2-40B4-BE49-F238E27FC236}">
                  <a16:creationId xmlns:a16="http://schemas.microsoft.com/office/drawing/2014/main" id="{DBB2112E-148E-4779-9D6A-02C4F5480B4A}"/>
                </a:ext>
              </a:extLst>
            </p:cNvPr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375;p11">
              <a:extLst>
                <a:ext uri="{FF2B5EF4-FFF2-40B4-BE49-F238E27FC236}">
                  <a16:creationId xmlns:a16="http://schemas.microsoft.com/office/drawing/2014/main" id="{BB6FA23F-9094-4EAC-A204-0CBFF4A5A5D4}"/>
                </a:ext>
              </a:extLst>
            </p:cNvPr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376;p11">
              <a:extLst>
                <a:ext uri="{FF2B5EF4-FFF2-40B4-BE49-F238E27FC236}">
                  <a16:creationId xmlns:a16="http://schemas.microsoft.com/office/drawing/2014/main" id="{FB5D8C3A-AF3D-4F6B-BAE4-071D5475B1F3}"/>
                </a:ext>
              </a:extLst>
            </p:cNvPr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377;p11">
              <a:extLst>
                <a:ext uri="{FF2B5EF4-FFF2-40B4-BE49-F238E27FC236}">
                  <a16:creationId xmlns:a16="http://schemas.microsoft.com/office/drawing/2014/main" id="{87F105B3-851D-44CE-95FC-1691E5DBEEB1}"/>
                </a:ext>
              </a:extLst>
            </p:cNvPr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378;p11">
              <a:extLst>
                <a:ext uri="{FF2B5EF4-FFF2-40B4-BE49-F238E27FC236}">
                  <a16:creationId xmlns:a16="http://schemas.microsoft.com/office/drawing/2014/main" id="{D3F3A3CF-067A-4866-99BD-185833E03F18}"/>
                </a:ext>
              </a:extLst>
            </p:cNvPr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379;p11">
              <a:extLst>
                <a:ext uri="{FF2B5EF4-FFF2-40B4-BE49-F238E27FC236}">
                  <a16:creationId xmlns:a16="http://schemas.microsoft.com/office/drawing/2014/main" id="{4E4FAC28-D5CD-4866-A4EB-E0DB3E2B1355}"/>
                </a:ext>
              </a:extLst>
            </p:cNvPr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380;p11">
              <a:extLst>
                <a:ext uri="{FF2B5EF4-FFF2-40B4-BE49-F238E27FC236}">
                  <a16:creationId xmlns:a16="http://schemas.microsoft.com/office/drawing/2014/main" id="{370E1CC4-7C8F-4C41-AF01-9B505B1D5269}"/>
                </a:ext>
              </a:extLst>
            </p:cNvPr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381;p11">
              <a:extLst>
                <a:ext uri="{FF2B5EF4-FFF2-40B4-BE49-F238E27FC236}">
                  <a16:creationId xmlns:a16="http://schemas.microsoft.com/office/drawing/2014/main" id="{4E1AC02A-8421-475C-9149-4D225AED8D7E}"/>
                </a:ext>
              </a:extLst>
            </p:cNvPr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382;p11">
              <a:extLst>
                <a:ext uri="{FF2B5EF4-FFF2-40B4-BE49-F238E27FC236}">
                  <a16:creationId xmlns:a16="http://schemas.microsoft.com/office/drawing/2014/main" id="{2817840F-DD62-46A3-90FC-BC0AEA3A3405}"/>
                </a:ext>
              </a:extLst>
            </p:cNvPr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383;p11">
              <a:extLst>
                <a:ext uri="{FF2B5EF4-FFF2-40B4-BE49-F238E27FC236}">
                  <a16:creationId xmlns:a16="http://schemas.microsoft.com/office/drawing/2014/main" id="{C7217FEE-A12A-4E1E-AE91-33ADBEF84799}"/>
                </a:ext>
              </a:extLst>
            </p:cNvPr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384;p11">
              <a:extLst>
                <a:ext uri="{FF2B5EF4-FFF2-40B4-BE49-F238E27FC236}">
                  <a16:creationId xmlns:a16="http://schemas.microsoft.com/office/drawing/2014/main" id="{6710892A-7C6B-40F8-84A1-C5E2B88E217A}"/>
                </a:ext>
              </a:extLst>
            </p:cNvPr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385;p11">
              <a:extLst>
                <a:ext uri="{FF2B5EF4-FFF2-40B4-BE49-F238E27FC236}">
                  <a16:creationId xmlns:a16="http://schemas.microsoft.com/office/drawing/2014/main" id="{0E1316C6-CFBA-44F0-AD08-B911FACDE574}"/>
                </a:ext>
              </a:extLst>
            </p:cNvPr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386;p11">
              <a:extLst>
                <a:ext uri="{FF2B5EF4-FFF2-40B4-BE49-F238E27FC236}">
                  <a16:creationId xmlns:a16="http://schemas.microsoft.com/office/drawing/2014/main" id="{801F8B38-4253-47E6-AEDE-30F063DAB718}"/>
                </a:ext>
              </a:extLst>
            </p:cNvPr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387;p11">
              <a:extLst>
                <a:ext uri="{FF2B5EF4-FFF2-40B4-BE49-F238E27FC236}">
                  <a16:creationId xmlns:a16="http://schemas.microsoft.com/office/drawing/2014/main" id="{1BFFC648-845B-4227-9A41-564DFAC9342D}"/>
                </a:ext>
              </a:extLst>
            </p:cNvPr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88;p11">
              <a:extLst>
                <a:ext uri="{FF2B5EF4-FFF2-40B4-BE49-F238E27FC236}">
                  <a16:creationId xmlns:a16="http://schemas.microsoft.com/office/drawing/2014/main" id="{25D23C1A-F976-4E1F-8EEC-BA4B86F2373A}"/>
                </a:ext>
              </a:extLst>
            </p:cNvPr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89;p11">
              <a:extLst>
                <a:ext uri="{FF2B5EF4-FFF2-40B4-BE49-F238E27FC236}">
                  <a16:creationId xmlns:a16="http://schemas.microsoft.com/office/drawing/2014/main" id="{7317B5CA-E859-4054-9F1F-1DC29844A21E}"/>
                </a:ext>
              </a:extLst>
            </p:cNvPr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90;p11">
              <a:extLst>
                <a:ext uri="{FF2B5EF4-FFF2-40B4-BE49-F238E27FC236}">
                  <a16:creationId xmlns:a16="http://schemas.microsoft.com/office/drawing/2014/main" id="{66CE9F2C-660A-4B84-9DE8-181CDC332C38}"/>
                </a:ext>
              </a:extLst>
            </p:cNvPr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91;p11">
              <a:extLst>
                <a:ext uri="{FF2B5EF4-FFF2-40B4-BE49-F238E27FC236}">
                  <a16:creationId xmlns:a16="http://schemas.microsoft.com/office/drawing/2014/main" id="{E61C13C8-06D4-454C-B4EF-55D1ECBD859E}"/>
                </a:ext>
              </a:extLst>
            </p:cNvPr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92;p11">
              <a:extLst>
                <a:ext uri="{FF2B5EF4-FFF2-40B4-BE49-F238E27FC236}">
                  <a16:creationId xmlns:a16="http://schemas.microsoft.com/office/drawing/2014/main" id="{98DECDDA-DA84-47CF-970D-D704A758C0D0}"/>
                </a:ext>
              </a:extLst>
            </p:cNvPr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93;p11">
              <a:extLst>
                <a:ext uri="{FF2B5EF4-FFF2-40B4-BE49-F238E27FC236}">
                  <a16:creationId xmlns:a16="http://schemas.microsoft.com/office/drawing/2014/main" id="{33C81329-0B4C-4F05-99F4-3FB6D2DD2B37}"/>
                </a:ext>
              </a:extLst>
            </p:cNvPr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94;p11">
              <a:extLst>
                <a:ext uri="{FF2B5EF4-FFF2-40B4-BE49-F238E27FC236}">
                  <a16:creationId xmlns:a16="http://schemas.microsoft.com/office/drawing/2014/main" id="{8429A13B-B178-4101-9FEA-479534DC9929}"/>
                </a:ext>
              </a:extLst>
            </p:cNvPr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95;p11">
              <a:extLst>
                <a:ext uri="{FF2B5EF4-FFF2-40B4-BE49-F238E27FC236}">
                  <a16:creationId xmlns:a16="http://schemas.microsoft.com/office/drawing/2014/main" id="{AB3DE38C-2369-4051-8C0B-F4C5F685183C}"/>
                </a:ext>
              </a:extLst>
            </p:cNvPr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96;p11">
              <a:extLst>
                <a:ext uri="{FF2B5EF4-FFF2-40B4-BE49-F238E27FC236}">
                  <a16:creationId xmlns:a16="http://schemas.microsoft.com/office/drawing/2014/main" id="{C494F51A-BAF4-4992-A995-81C8536EAEF0}"/>
                </a:ext>
              </a:extLst>
            </p:cNvPr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97;p11">
              <a:extLst>
                <a:ext uri="{FF2B5EF4-FFF2-40B4-BE49-F238E27FC236}">
                  <a16:creationId xmlns:a16="http://schemas.microsoft.com/office/drawing/2014/main" id="{0695EA75-C66D-4C37-94E4-901E5D997E7E}"/>
                </a:ext>
              </a:extLst>
            </p:cNvPr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98;p11">
              <a:extLst>
                <a:ext uri="{FF2B5EF4-FFF2-40B4-BE49-F238E27FC236}">
                  <a16:creationId xmlns:a16="http://schemas.microsoft.com/office/drawing/2014/main" id="{0BA8EF57-3722-40B7-9268-A37FFB3AA9FA}"/>
                </a:ext>
              </a:extLst>
            </p:cNvPr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99;p11">
              <a:extLst>
                <a:ext uri="{FF2B5EF4-FFF2-40B4-BE49-F238E27FC236}">
                  <a16:creationId xmlns:a16="http://schemas.microsoft.com/office/drawing/2014/main" id="{1E0C00AD-11F0-4C75-8F04-760295924D50}"/>
                </a:ext>
              </a:extLst>
            </p:cNvPr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00;p11">
              <a:extLst>
                <a:ext uri="{FF2B5EF4-FFF2-40B4-BE49-F238E27FC236}">
                  <a16:creationId xmlns:a16="http://schemas.microsoft.com/office/drawing/2014/main" id="{E4817ECE-DD8E-476C-9B10-2A10CF6C4401}"/>
                </a:ext>
              </a:extLst>
            </p:cNvPr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01;p11">
              <a:extLst>
                <a:ext uri="{FF2B5EF4-FFF2-40B4-BE49-F238E27FC236}">
                  <a16:creationId xmlns:a16="http://schemas.microsoft.com/office/drawing/2014/main" id="{8465478F-C7B2-4CD2-8703-AAFF8E24B020}"/>
                </a:ext>
              </a:extLst>
            </p:cNvPr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02;p11">
              <a:extLst>
                <a:ext uri="{FF2B5EF4-FFF2-40B4-BE49-F238E27FC236}">
                  <a16:creationId xmlns:a16="http://schemas.microsoft.com/office/drawing/2014/main" id="{55B34E1F-74FA-4B0F-81BC-61388A6BCD13}"/>
                </a:ext>
              </a:extLst>
            </p:cNvPr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03;p11">
              <a:extLst>
                <a:ext uri="{FF2B5EF4-FFF2-40B4-BE49-F238E27FC236}">
                  <a16:creationId xmlns:a16="http://schemas.microsoft.com/office/drawing/2014/main" id="{4A94D3FF-4AEE-46B7-A1DB-867C12AC2D60}"/>
                </a:ext>
              </a:extLst>
            </p:cNvPr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04;p11">
              <a:extLst>
                <a:ext uri="{FF2B5EF4-FFF2-40B4-BE49-F238E27FC236}">
                  <a16:creationId xmlns:a16="http://schemas.microsoft.com/office/drawing/2014/main" id="{99FC235F-8B05-4CB7-97C0-4FC740074815}"/>
                </a:ext>
              </a:extLst>
            </p:cNvPr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05;p11">
              <a:extLst>
                <a:ext uri="{FF2B5EF4-FFF2-40B4-BE49-F238E27FC236}">
                  <a16:creationId xmlns:a16="http://schemas.microsoft.com/office/drawing/2014/main" id="{6FA1CDC6-059A-4DE0-8D39-5BA9A0E34590}"/>
                </a:ext>
              </a:extLst>
            </p:cNvPr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06;p11">
              <a:extLst>
                <a:ext uri="{FF2B5EF4-FFF2-40B4-BE49-F238E27FC236}">
                  <a16:creationId xmlns:a16="http://schemas.microsoft.com/office/drawing/2014/main" id="{4453A886-F0A8-497B-914C-C89654BA4EB3}"/>
                </a:ext>
              </a:extLst>
            </p:cNvPr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07;p11">
              <a:extLst>
                <a:ext uri="{FF2B5EF4-FFF2-40B4-BE49-F238E27FC236}">
                  <a16:creationId xmlns:a16="http://schemas.microsoft.com/office/drawing/2014/main" id="{F2130C6A-AEAC-4D26-A5DB-F0435E27D4CF}"/>
                </a:ext>
              </a:extLst>
            </p:cNvPr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08;p11">
              <a:extLst>
                <a:ext uri="{FF2B5EF4-FFF2-40B4-BE49-F238E27FC236}">
                  <a16:creationId xmlns:a16="http://schemas.microsoft.com/office/drawing/2014/main" id="{BF793E73-5EC3-40CA-A22E-98772CFA3D4C}"/>
                </a:ext>
              </a:extLst>
            </p:cNvPr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09;p11">
              <a:extLst>
                <a:ext uri="{FF2B5EF4-FFF2-40B4-BE49-F238E27FC236}">
                  <a16:creationId xmlns:a16="http://schemas.microsoft.com/office/drawing/2014/main" id="{98E9A341-53D7-476B-B637-6356528F5E63}"/>
                </a:ext>
              </a:extLst>
            </p:cNvPr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10;p11">
              <a:extLst>
                <a:ext uri="{FF2B5EF4-FFF2-40B4-BE49-F238E27FC236}">
                  <a16:creationId xmlns:a16="http://schemas.microsoft.com/office/drawing/2014/main" id="{84D0828B-4905-4514-8D07-D07199559AD0}"/>
                </a:ext>
              </a:extLst>
            </p:cNvPr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11;p11">
              <a:extLst>
                <a:ext uri="{FF2B5EF4-FFF2-40B4-BE49-F238E27FC236}">
                  <a16:creationId xmlns:a16="http://schemas.microsoft.com/office/drawing/2014/main" id="{68DB0E95-636E-46F9-A57A-04CB0ED05CFA}"/>
                </a:ext>
              </a:extLst>
            </p:cNvPr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12;p11">
              <a:extLst>
                <a:ext uri="{FF2B5EF4-FFF2-40B4-BE49-F238E27FC236}">
                  <a16:creationId xmlns:a16="http://schemas.microsoft.com/office/drawing/2014/main" id="{A33599AA-FF3F-4776-B78F-76364AB86DB9}"/>
                </a:ext>
              </a:extLst>
            </p:cNvPr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13;p11">
              <a:extLst>
                <a:ext uri="{FF2B5EF4-FFF2-40B4-BE49-F238E27FC236}">
                  <a16:creationId xmlns:a16="http://schemas.microsoft.com/office/drawing/2014/main" id="{1B987ACE-0F28-4851-9CE1-A3FD2C849F6D}"/>
                </a:ext>
              </a:extLst>
            </p:cNvPr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14;p11">
              <a:extLst>
                <a:ext uri="{FF2B5EF4-FFF2-40B4-BE49-F238E27FC236}">
                  <a16:creationId xmlns:a16="http://schemas.microsoft.com/office/drawing/2014/main" id="{121E1A89-6DC1-424A-920A-5F192B9E6671}"/>
                </a:ext>
              </a:extLst>
            </p:cNvPr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15;p11">
              <a:extLst>
                <a:ext uri="{FF2B5EF4-FFF2-40B4-BE49-F238E27FC236}">
                  <a16:creationId xmlns:a16="http://schemas.microsoft.com/office/drawing/2014/main" id="{0553B422-E30D-4F21-AB47-D4D3A5B91C39}"/>
                </a:ext>
              </a:extLst>
            </p:cNvPr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16;p11">
              <a:extLst>
                <a:ext uri="{FF2B5EF4-FFF2-40B4-BE49-F238E27FC236}">
                  <a16:creationId xmlns:a16="http://schemas.microsoft.com/office/drawing/2014/main" id="{A5B8C201-2067-4BB2-96D3-C60BCB523BA1}"/>
                </a:ext>
              </a:extLst>
            </p:cNvPr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17;p11">
              <a:extLst>
                <a:ext uri="{FF2B5EF4-FFF2-40B4-BE49-F238E27FC236}">
                  <a16:creationId xmlns:a16="http://schemas.microsoft.com/office/drawing/2014/main" id="{1A756789-F9CD-4AFF-81BE-C123B791A542}"/>
                </a:ext>
              </a:extLst>
            </p:cNvPr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18;p11">
              <a:extLst>
                <a:ext uri="{FF2B5EF4-FFF2-40B4-BE49-F238E27FC236}">
                  <a16:creationId xmlns:a16="http://schemas.microsoft.com/office/drawing/2014/main" id="{0328A21B-F979-412E-9BD6-D0ECFE87A7D7}"/>
                </a:ext>
              </a:extLst>
            </p:cNvPr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19;p11">
              <a:extLst>
                <a:ext uri="{FF2B5EF4-FFF2-40B4-BE49-F238E27FC236}">
                  <a16:creationId xmlns:a16="http://schemas.microsoft.com/office/drawing/2014/main" id="{35C8C1BA-8856-4462-BE64-69C8A834C7E4}"/>
                </a:ext>
              </a:extLst>
            </p:cNvPr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20;p11">
              <a:extLst>
                <a:ext uri="{FF2B5EF4-FFF2-40B4-BE49-F238E27FC236}">
                  <a16:creationId xmlns:a16="http://schemas.microsoft.com/office/drawing/2014/main" id="{79F64BCD-2E1A-468B-8662-253A2B338F0A}"/>
                </a:ext>
              </a:extLst>
            </p:cNvPr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21;p11">
              <a:extLst>
                <a:ext uri="{FF2B5EF4-FFF2-40B4-BE49-F238E27FC236}">
                  <a16:creationId xmlns:a16="http://schemas.microsoft.com/office/drawing/2014/main" id="{060A96F8-7167-4D31-A2FC-EAE052E301CE}"/>
                </a:ext>
              </a:extLst>
            </p:cNvPr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422;p11">
              <a:extLst>
                <a:ext uri="{FF2B5EF4-FFF2-40B4-BE49-F238E27FC236}">
                  <a16:creationId xmlns:a16="http://schemas.microsoft.com/office/drawing/2014/main" id="{A040A329-B246-46D0-9331-1CC20E9166BC}"/>
                </a:ext>
              </a:extLst>
            </p:cNvPr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423;p11">
              <a:extLst>
                <a:ext uri="{FF2B5EF4-FFF2-40B4-BE49-F238E27FC236}">
                  <a16:creationId xmlns:a16="http://schemas.microsoft.com/office/drawing/2014/main" id="{0670976E-3D09-4674-BB82-04715CC4A6AB}"/>
                </a:ext>
              </a:extLst>
            </p:cNvPr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424;p11">
              <a:extLst>
                <a:ext uri="{FF2B5EF4-FFF2-40B4-BE49-F238E27FC236}">
                  <a16:creationId xmlns:a16="http://schemas.microsoft.com/office/drawing/2014/main" id="{0FF73B0B-680A-4544-9D9E-AC1112A40363}"/>
                </a:ext>
              </a:extLst>
            </p:cNvPr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425;p11">
              <a:extLst>
                <a:ext uri="{FF2B5EF4-FFF2-40B4-BE49-F238E27FC236}">
                  <a16:creationId xmlns:a16="http://schemas.microsoft.com/office/drawing/2014/main" id="{D3FF8966-B484-4DC0-8EBC-D478CC463B5B}"/>
                </a:ext>
              </a:extLst>
            </p:cNvPr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426;p11">
              <a:extLst>
                <a:ext uri="{FF2B5EF4-FFF2-40B4-BE49-F238E27FC236}">
                  <a16:creationId xmlns:a16="http://schemas.microsoft.com/office/drawing/2014/main" id="{08BC4FB6-2AFF-4FF6-BEDA-4217731C327D}"/>
                </a:ext>
              </a:extLst>
            </p:cNvPr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427;p11">
              <a:extLst>
                <a:ext uri="{FF2B5EF4-FFF2-40B4-BE49-F238E27FC236}">
                  <a16:creationId xmlns:a16="http://schemas.microsoft.com/office/drawing/2014/main" id="{2696029B-9B38-4B0E-8CA3-B9642A663AE3}"/>
                </a:ext>
              </a:extLst>
            </p:cNvPr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428;p11">
              <a:extLst>
                <a:ext uri="{FF2B5EF4-FFF2-40B4-BE49-F238E27FC236}">
                  <a16:creationId xmlns:a16="http://schemas.microsoft.com/office/drawing/2014/main" id="{08689312-77B4-4302-AE40-D8D0BD5F2EDB}"/>
                </a:ext>
              </a:extLst>
            </p:cNvPr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429;p11">
              <a:extLst>
                <a:ext uri="{FF2B5EF4-FFF2-40B4-BE49-F238E27FC236}">
                  <a16:creationId xmlns:a16="http://schemas.microsoft.com/office/drawing/2014/main" id="{624BDFF2-2B83-48A7-8F95-E1E0337A6953}"/>
                </a:ext>
              </a:extLst>
            </p:cNvPr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430;p11">
              <a:extLst>
                <a:ext uri="{FF2B5EF4-FFF2-40B4-BE49-F238E27FC236}">
                  <a16:creationId xmlns:a16="http://schemas.microsoft.com/office/drawing/2014/main" id="{4E17D6E8-914D-407C-81FC-F8532E25E39A}"/>
                </a:ext>
              </a:extLst>
            </p:cNvPr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431;p11">
              <a:extLst>
                <a:ext uri="{FF2B5EF4-FFF2-40B4-BE49-F238E27FC236}">
                  <a16:creationId xmlns:a16="http://schemas.microsoft.com/office/drawing/2014/main" id="{9D895404-4924-4A69-B97F-F76531535F9E}"/>
                </a:ext>
              </a:extLst>
            </p:cNvPr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432;p11">
              <a:extLst>
                <a:ext uri="{FF2B5EF4-FFF2-40B4-BE49-F238E27FC236}">
                  <a16:creationId xmlns:a16="http://schemas.microsoft.com/office/drawing/2014/main" id="{6FF895AC-16F1-488B-BB72-909B86AA4EFA}"/>
                </a:ext>
              </a:extLst>
            </p:cNvPr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433;p11">
              <a:extLst>
                <a:ext uri="{FF2B5EF4-FFF2-40B4-BE49-F238E27FC236}">
                  <a16:creationId xmlns:a16="http://schemas.microsoft.com/office/drawing/2014/main" id="{F63BCD75-80D7-40E1-A707-EC6B7DC9A2CA}"/>
                </a:ext>
              </a:extLst>
            </p:cNvPr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434;p11">
              <a:extLst>
                <a:ext uri="{FF2B5EF4-FFF2-40B4-BE49-F238E27FC236}">
                  <a16:creationId xmlns:a16="http://schemas.microsoft.com/office/drawing/2014/main" id="{2BE16A13-90BC-484F-8155-3C3682A82B83}"/>
                </a:ext>
              </a:extLst>
            </p:cNvPr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435;p11">
              <a:extLst>
                <a:ext uri="{FF2B5EF4-FFF2-40B4-BE49-F238E27FC236}">
                  <a16:creationId xmlns:a16="http://schemas.microsoft.com/office/drawing/2014/main" id="{C0A7A580-59EA-4192-9DF6-B13F2B99E4F9}"/>
                </a:ext>
              </a:extLst>
            </p:cNvPr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436;p11">
              <a:extLst>
                <a:ext uri="{FF2B5EF4-FFF2-40B4-BE49-F238E27FC236}">
                  <a16:creationId xmlns:a16="http://schemas.microsoft.com/office/drawing/2014/main" id="{EC5D99E0-702D-41B8-9442-41A7B5D324E5}"/>
                </a:ext>
              </a:extLst>
            </p:cNvPr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437;p11">
              <a:extLst>
                <a:ext uri="{FF2B5EF4-FFF2-40B4-BE49-F238E27FC236}">
                  <a16:creationId xmlns:a16="http://schemas.microsoft.com/office/drawing/2014/main" id="{E6D90886-8372-4F5C-934D-416827C2C348}"/>
                </a:ext>
              </a:extLst>
            </p:cNvPr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438;p11">
              <a:extLst>
                <a:ext uri="{FF2B5EF4-FFF2-40B4-BE49-F238E27FC236}">
                  <a16:creationId xmlns:a16="http://schemas.microsoft.com/office/drawing/2014/main" id="{F8843B55-6B7F-4120-ACA9-360E341CBAA1}"/>
                </a:ext>
              </a:extLst>
            </p:cNvPr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439;p11">
              <a:extLst>
                <a:ext uri="{FF2B5EF4-FFF2-40B4-BE49-F238E27FC236}">
                  <a16:creationId xmlns:a16="http://schemas.microsoft.com/office/drawing/2014/main" id="{6E23FFA9-7A9E-4D26-B9CE-E8B00C4C27A9}"/>
                </a:ext>
              </a:extLst>
            </p:cNvPr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440;p11">
              <a:extLst>
                <a:ext uri="{FF2B5EF4-FFF2-40B4-BE49-F238E27FC236}">
                  <a16:creationId xmlns:a16="http://schemas.microsoft.com/office/drawing/2014/main" id="{6620C064-2AF7-4FA4-8FF7-8A66B21980B1}"/>
                </a:ext>
              </a:extLst>
            </p:cNvPr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441;p11">
              <a:extLst>
                <a:ext uri="{FF2B5EF4-FFF2-40B4-BE49-F238E27FC236}">
                  <a16:creationId xmlns:a16="http://schemas.microsoft.com/office/drawing/2014/main" id="{D7F9C8A8-94F8-499E-9BDE-6EFE5DC44158}"/>
                </a:ext>
              </a:extLst>
            </p:cNvPr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442;p11">
              <a:extLst>
                <a:ext uri="{FF2B5EF4-FFF2-40B4-BE49-F238E27FC236}">
                  <a16:creationId xmlns:a16="http://schemas.microsoft.com/office/drawing/2014/main" id="{0BD7083D-7A09-4AF0-ACA7-11DC0B954BF9}"/>
                </a:ext>
              </a:extLst>
            </p:cNvPr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443;p11">
              <a:extLst>
                <a:ext uri="{FF2B5EF4-FFF2-40B4-BE49-F238E27FC236}">
                  <a16:creationId xmlns:a16="http://schemas.microsoft.com/office/drawing/2014/main" id="{5213AE9F-CC53-47E6-98BB-88D5F679115C}"/>
                </a:ext>
              </a:extLst>
            </p:cNvPr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444;p11">
              <a:extLst>
                <a:ext uri="{FF2B5EF4-FFF2-40B4-BE49-F238E27FC236}">
                  <a16:creationId xmlns:a16="http://schemas.microsoft.com/office/drawing/2014/main" id="{0EFB85B4-B983-4448-84E1-069FA4F673FC}"/>
                </a:ext>
              </a:extLst>
            </p:cNvPr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445;p11">
              <a:extLst>
                <a:ext uri="{FF2B5EF4-FFF2-40B4-BE49-F238E27FC236}">
                  <a16:creationId xmlns:a16="http://schemas.microsoft.com/office/drawing/2014/main" id="{69FC0728-34E4-4EFB-AC3B-571E2E30302F}"/>
                </a:ext>
              </a:extLst>
            </p:cNvPr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446;p11">
              <a:extLst>
                <a:ext uri="{FF2B5EF4-FFF2-40B4-BE49-F238E27FC236}">
                  <a16:creationId xmlns:a16="http://schemas.microsoft.com/office/drawing/2014/main" id="{A7E6DD01-F01E-42FD-AED9-6A47E2FCFFF5}"/>
                </a:ext>
              </a:extLst>
            </p:cNvPr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447;p11">
              <a:extLst>
                <a:ext uri="{FF2B5EF4-FFF2-40B4-BE49-F238E27FC236}">
                  <a16:creationId xmlns:a16="http://schemas.microsoft.com/office/drawing/2014/main" id="{ECBA129A-B7F0-4D37-BDAA-D31648C5F42A}"/>
                </a:ext>
              </a:extLst>
            </p:cNvPr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448;p11">
              <a:extLst>
                <a:ext uri="{FF2B5EF4-FFF2-40B4-BE49-F238E27FC236}">
                  <a16:creationId xmlns:a16="http://schemas.microsoft.com/office/drawing/2014/main" id="{7B107533-244D-4C49-B5FF-94155919B8BA}"/>
                </a:ext>
              </a:extLst>
            </p:cNvPr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449;p11">
              <a:extLst>
                <a:ext uri="{FF2B5EF4-FFF2-40B4-BE49-F238E27FC236}">
                  <a16:creationId xmlns:a16="http://schemas.microsoft.com/office/drawing/2014/main" id="{D41237A6-7926-43FD-995C-32CA9CFEE33F}"/>
                </a:ext>
              </a:extLst>
            </p:cNvPr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450;p11">
              <a:extLst>
                <a:ext uri="{FF2B5EF4-FFF2-40B4-BE49-F238E27FC236}">
                  <a16:creationId xmlns:a16="http://schemas.microsoft.com/office/drawing/2014/main" id="{2A804942-2A70-4B55-9E5E-5B2526474AEE}"/>
                </a:ext>
              </a:extLst>
            </p:cNvPr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451;p11">
              <a:extLst>
                <a:ext uri="{FF2B5EF4-FFF2-40B4-BE49-F238E27FC236}">
                  <a16:creationId xmlns:a16="http://schemas.microsoft.com/office/drawing/2014/main" id="{654575DD-9679-4E57-BCA3-1A401EA15FB6}"/>
                </a:ext>
              </a:extLst>
            </p:cNvPr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452;p11">
              <a:extLst>
                <a:ext uri="{FF2B5EF4-FFF2-40B4-BE49-F238E27FC236}">
                  <a16:creationId xmlns:a16="http://schemas.microsoft.com/office/drawing/2014/main" id="{14AD2034-AAF3-4F7F-B956-98B18CCC6108}"/>
                </a:ext>
              </a:extLst>
            </p:cNvPr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3453;p11">
            <a:extLst>
              <a:ext uri="{FF2B5EF4-FFF2-40B4-BE49-F238E27FC236}">
                <a16:creationId xmlns:a16="http://schemas.microsoft.com/office/drawing/2014/main" id="{A50DE555-21A8-4D58-B72D-30192D25C68E}"/>
              </a:ext>
            </a:extLst>
          </p:cNvPr>
          <p:cNvGrpSpPr/>
          <p:nvPr userDrawn="1"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510" name="Google Shape;3454;p11">
              <a:extLst>
                <a:ext uri="{FF2B5EF4-FFF2-40B4-BE49-F238E27FC236}">
                  <a16:creationId xmlns:a16="http://schemas.microsoft.com/office/drawing/2014/main" id="{4001AC2E-5F9C-4EEA-A047-2604224D5740}"/>
                </a:ext>
              </a:extLst>
            </p:cNvPr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455;p11">
              <a:extLst>
                <a:ext uri="{FF2B5EF4-FFF2-40B4-BE49-F238E27FC236}">
                  <a16:creationId xmlns:a16="http://schemas.microsoft.com/office/drawing/2014/main" id="{48CEC8A0-05F6-4916-BDCE-5E039C67418C}"/>
                </a:ext>
              </a:extLst>
            </p:cNvPr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456;p11">
              <a:extLst>
                <a:ext uri="{FF2B5EF4-FFF2-40B4-BE49-F238E27FC236}">
                  <a16:creationId xmlns:a16="http://schemas.microsoft.com/office/drawing/2014/main" id="{4F0E9B4D-9520-4A61-99CC-539454589AE0}"/>
                </a:ext>
              </a:extLst>
            </p:cNvPr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457;p11">
              <a:extLst>
                <a:ext uri="{FF2B5EF4-FFF2-40B4-BE49-F238E27FC236}">
                  <a16:creationId xmlns:a16="http://schemas.microsoft.com/office/drawing/2014/main" id="{6E972395-F3C8-45DD-AC24-93B276E94B04}"/>
                </a:ext>
              </a:extLst>
            </p:cNvPr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458;p11">
              <a:extLst>
                <a:ext uri="{FF2B5EF4-FFF2-40B4-BE49-F238E27FC236}">
                  <a16:creationId xmlns:a16="http://schemas.microsoft.com/office/drawing/2014/main" id="{BB266055-7130-49BB-9D34-166717BDE254}"/>
                </a:ext>
              </a:extLst>
            </p:cNvPr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459;p11">
              <a:extLst>
                <a:ext uri="{FF2B5EF4-FFF2-40B4-BE49-F238E27FC236}">
                  <a16:creationId xmlns:a16="http://schemas.microsoft.com/office/drawing/2014/main" id="{7B788775-E93E-4E38-9A1F-B76509498A01}"/>
                </a:ext>
              </a:extLst>
            </p:cNvPr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460;p11">
              <a:extLst>
                <a:ext uri="{FF2B5EF4-FFF2-40B4-BE49-F238E27FC236}">
                  <a16:creationId xmlns:a16="http://schemas.microsoft.com/office/drawing/2014/main" id="{04BACBD2-9A09-463C-BB7F-AD4385AB38E3}"/>
                </a:ext>
              </a:extLst>
            </p:cNvPr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461;p11">
              <a:extLst>
                <a:ext uri="{FF2B5EF4-FFF2-40B4-BE49-F238E27FC236}">
                  <a16:creationId xmlns:a16="http://schemas.microsoft.com/office/drawing/2014/main" id="{55D4CECD-63AE-4E5E-9537-15219E20BE65}"/>
                </a:ext>
              </a:extLst>
            </p:cNvPr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462;p11">
              <a:extLst>
                <a:ext uri="{FF2B5EF4-FFF2-40B4-BE49-F238E27FC236}">
                  <a16:creationId xmlns:a16="http://schemas.microsoft.com/office/drawing/2014/main" id="{3B9D5098-E4B9-47E6-8114-E90EEF8BB8EC}"/>
                </a:ext>
              </a:extLst>
            </p:cNvPr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463;p11">
              <a:extLst>
                <a:ext uri="{FF2B5EF4-FFF2-40B4-BE49-F238E27FC236}">
                  <a16:creationId xmlns:a16="http://schemas.microsoft.com/office/drawing/2014/main" id="{963419AF-4A99-4729-A065-A8F3954BE826}"/>
                </a:ext>
              </a:extLst>
            </p:cNvPr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464;p11">
              <a:extLst>
                <a:ext uri="{FF2B5EF4-FFF2-40B4-BE49-F238E27FC236}">
                  <a16:creationId xmlns:a16="http://schemas.microsoft.com/office/drawing/2014/main" id="{DCDCD501-ADD5-4512-887E-CE0829ED0574}"/>
                </a:ext>
              </a:extLst>
            </p:cNvPr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465;p11">
              <a:extLst>
                <a:ext uri="{FF2B5EF4-FFF2-40B4-BE49-F238E27FC236}">
                  <a16:creationId xmlns:a16="http://schemas.microsoft.com/office/drawing/2014/main" id="{6A2C66C6-846C-4C0F-ACB1-44A3B5853733}"/>
                </a:ext>
              </a:extLst>
            </p:cNvPr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466;p11">
              <a:extLst>
                <a:ext uri="{FF2B5EF4-FFF2-40B4-BE49-F238E27FC236}">
                  <a16:creationId xmlns:a16="http://schemas.microsoft.com/office/drawing/2014/main" id="{C44DBD58-3FA9-4F9E-941D-FDA155E5AF29}"/>
                </a:ext>
              </a:extLst>
            </p:cNvPr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467;p11">
              <a:extLst>
                <a:ext uri="{FF2B5EF4-FFF2-40B4-BE49-F238E27FC236}">
                  <a16:creationId xmlns:a16="http://schemas.microsoft.com/office/drawing/2014/main" id="{598E92D9-5BD7-4231-ACC9-3CD09AAD985D}"/>
                </a:ext>
              </a:extLst>
            </p:cNvPr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468;p11">
              <a:extLst>
                <a:ext uri="{FF2B5EF4-FFF2-40B4-BE49-F238E27FC236}">
                  <a16:creationId xmlns:a16="http://schemas.microsoft.com/office/drawing/2014/main" id="{DBFAB416-F8E8-43E0-AD8C-F2F36D76A05D}"/>
                </a:ext>
              </a:extLst>
            </p:cNvPr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469;p11">
              <a:extLst>
                <a:ext uri="{FF2B5EF4-FFF2-40B4-BE49-F238E27FC236}">
                  <a16:creationId xmlns:a16="http://schemas.microsoft.com/office/drawing/2014/main" id="{889B9F72-3B14-4375-808C-FDD917581112}"/>
                </a:ext>
              </a:extLst>
            </p:cNvPr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470;p11">
              <a:extLst>
                <a:ext uri="{FF2B5EF4-FFF2-40B4-BE49-F238E27FC236}">
                  <a16:creationId xmlns:a16="http://schemas.microsoft.com/office/drawing/2014/main" id="{0D26F534-AF24-43E5-9776-28DF680AD9DB}"/>
                </a:ext>
              </a:extLst>
            </p:cNvPr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471;p11">
              <a:extLst>
                <a:ext uri="{FF2B5EF4-FFF2-40B4-BE49-F238E27FC236}">
                  <a16:creationId xmlns:a16="http://schemas.microsoft.com/office/drawing/2014/main" id="{824AA1C2-4F05-4280-8930-454954D3B40D}"/>
                </a:ext>
              </a:extLst>
            </p:cNvPr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472;p11">
              <a:extLst>
                <a:ext uri="{FF2B5EF4-FFF2-40B4-BE49-F238E27FC236}">
                  <a16:creationId xmlns:a16="http://schemas.microsoft.com/office/drawing/2014/main" id="{B91FC3F2-8025-49DF-A14E-426984B5D2F3}"/>
                </a:ext>
              </a:extLst>
            </p:cNvPr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473;p11">
              <a:extLst>
                <a:ext uri="{FF2B5EF4-FFF2-40B4-BE49-F238E27FC236}">
                  <a16:creationId xmlns:a16="http://schemas.microsoft.com/office/drawing/2014/main" id="{0597DC5D-B404-495D-B7D9-78F9AEC627F4}"/>
                </a:ext>
              </a:extLst>
            </p:cNvPr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474;p11">
              <a:extLst>
                <a:ext uri="{FF2B5EF4-FFF2-40B4-BE49-F238E27FC236}">
                  <a16:creationId xmlns:a16="http://schemas.microsoft.com/office/drawing/2014/main" id="{873342A6-F6F4-40C1-86EE-CEF9D5A1FC5C}"/>
                </a:ext>
              </a:extLst>
            </p:cNvPr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475;p11">
              <a:extLst>
                <a:ext uri="{FF2B5EF4-FFF2-40B4-BE49-F238E27FC236}">
                  <a16:creationId xmlns:a16="http://schemas.microsoft.com/office/drawing/2014/main" id="{BC894DE4-D8FE-4E00-B34C-A649C3663846}"/>
                </a:ext>
              </a:extLst>
            </p:cNvPr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476;p11">
              <a:extLst>
                <a:ext uri="{FF2B5EF4-FFF2-40B4-BE49-F238E27FC236}">
                  <a16:creationId xmlns:a16="http://schemas.microsoft.com/office/drawing/2014/main" id="{DDAD21A0-39C1-4C03-AA75-B31134F31705}"/>
                </a:ext>
              </a:extLst>
            </p:cNvPr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477;p11">
              <a:extLst>
                <a:ext uri="{FF2B5EF4-FFF2-40B4-BE49-F238E27FC236}">
                  <a16:creationId xmlns:a16="http://schemas.microsoft.com/office/drawing/2014/main" id="{E1794CA5-A345-46EE-AD47-84315699A7DA}"/>
                </a:ext>
              </a:extLst>
            </p:cNvPr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478;p11">
              <a:extLst>
                <a:ext uri="{FF2B5EF4-FFF2-40B4-BE49-F238E27FC236}">
                  <a16:creationId xmlns:a16="http://schemas.microsoft.com/office/drawing/2014/main" id="{A787D821-0630-495E-A93B-879820B6F3E4}"/>
                </a:ext>
              </a:extLst>
            </p:cNvPr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479;p11">
              <a:extLst>
                <a:ext uri="{FF2B5EF4-FFF2-40B4-BE49-F238E27FC236}">
                  <a16:creationId xmlns:a16="http://schemas.microsoft.com/office/drawing/2014/main" id="{823C6900-D927-4E7E-A6AC-86ADEA64CB78}"/>
                </a:ext>
              </a:extLst>
            </p:cNvPr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480;p11">
              <a:extLst>
                <a:ext uri="{FF2B5EF4-FFF2-40B4-BE49-F238E27FC236}">
                  <a16:creationId xmlns:a16="http://schemas.microsoft.com/office/drawing/2014/main" id="{809BEBB6-FDB8-49E6-9855-8F9F7279ED32}"/>
                </a:ext>
              </a:extLst>
            </p:cNvPr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481;p11">
              <a:extLst>
                <a:ext uri="{FF2B5EF4-FFF2-40B4-BE49-F238E27FC236}">
                  <a16:creationId xmlns:a16="http://schemas.microsoft.com/office/drawing/2014/main" id="{1BCCD3CB-2A18-480C-BB57-A471AFCBE4C4}"/>
                </a:ext>
              </a:extLst>
            </p:cNvPr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482;p11">
              <a:extLst>
                <a:ext uri="{FF2B5EF4-FFF2-40B4-BE49-F238E27FC236}">
                  <a16:creationId xmlns:a16="http://schemas.microsoft.com/office/drawing/2014/main" id="{22ECF322-5BB2-458C-B9DC-EA28CE5339BD}"/>
                </a:ext>
              </a:extLst>
            </p:cNvPr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483;p11">
              <a:extLst>
                <a:ext uri="{FF2B5EF4-FFF2-40B4-BE49-F238E27FC236}">
                  <a16:creationId xmlns:a16="http://schemas.microsoft.com/office/drawing/2014/main" id="{A07FB2D7-37C6-4179-9E27-8684C68A44A8}"/>
                </a:ext>
              </a:extLst>
            </p:cNvPr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484;p11">
              <a:extLst>
                <a:ext uri="{FF2B5EF4-FFF2-40B4-BE49-F238E27FC236}">
                  <a16:creationId xmlns:a16="http://schemas.microsoft.com/office/drawing/2014/main" id="{90228AE9-EE86-4BDC-A2AF-4470E32B6132}"/>
                </a:ext>
              </a:extLst>
            </p:cNvPr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485;p11">
              <a:extLst>
                <a:ext uri="{FF2B5EF4-FFF2-40B4-BE49-F238E27FC236}">
                  <a16:creationId xmlns:a16="http://schemas.microsoft.com/office/drawing/2014/main" id="{2147EC34-DF7F-4E36-B9D2-0EAD1310D313}"/>
                </a:ext>
              </a:extLst>
            </p:cNvPr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486;p11">
              <a:extLst>
                <a:ext uri="{FF2B5EF4-FFF2-40B4-BE49-F238E27FC236}">
                  <a16:creationId xmlns:a16="http://schemas.microsoft.com/office/drawing/2014/main" id="{1DF1199B-B3F3-4D9F-B983-29D5130A7F97}"/>
                </a:ext>
              </a:extLst>
            </p:cNvPr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87;p11">
              <a:extLst>
                <a:ext uri="{FF2B5EF4-FFF2-40B4-BE49-F238E27FC236}">
                  <a16:creationId xmlns:a16="http://schemas.microsoft.com/office/drawing/2014/main" id="{5B957300-3A47-4AD2-987C-56323462335F}"/>
                </a:ext>
              </a:extLst>
            </p:cNvPr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488;p11">
              <a:extLst>
                <a:ext uri="{FF2B5EF4-FFF2-40B4-BE49-F238E27FC236}">
                  <a16:creationId xmlns:a16="http://schemas.microsoft.com/office/drawing/2014/main" id="{58C7ED3C-D2DB-4140-BD0F-41204A83E4C7}"/>
                </a:ext>
              </a:extLst>
            </p:cNvPr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489;p11">
              <a:extLst>
                <a:ext uri="{FF2B5EF4-FFF2-40B4-BE49-F238E27FC236}">
                  <a16:creationId xmlns:a16="http://schemas.microsoft.com/office/drawing/2014/main" id="{EB95E0D3-6D11-43DC-BA3F-A644E38970A4}"/>
                </a:ext>
              </a:extLst>
            </p:cNvPr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490;p11">
              <a:extLst>
                <a:ext uri="{FF2B5EF4-FFF2-40B4-BE49-F238E27FC236}">
                  <a16:creationId xmlns:a16="http://schemas.microsoft.com/office/drawing/2014/main" id="{1803BCAB-B87F-4900-9874-3470A899CA91}"/>
                </a:ext>
              </a:extLst>
            </p:cNvPr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491;p11">
              <a:extLst>
                <a:ext uri="{FF2B5EF4-FFF2-40B4-BE49-F238E27FC236}">
                  <a16:creationId xmlns:a16="http://schemas.microsoft.com/office/drawing/2014/main" id="{C26C7E31-45CA-4F5D-87EF-A793E8786E23}"/>
                </a:ext>
              </a:extLst>
            </p:cNvPr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492;p11">
              <a:extLst>
                <a:ext uri="{FF2B5EF4-FFF2-40B4-BE49-F238E27FC236}">
                  <a16:creationId xmlns:a16="http://schemas.microsoft.com/office/drawing/2014/main" id="{4CA440EE-FF5A-4635-82BE-39848917E8D1}"/>
                </a:ext>
              </a:extLst>
            </p:cNvPr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493;p11">
              <a:extLst>
                <a:ext uri="{FF2B5EF4-FFF2-40B4-BE49-F238E27FC236}">
                  <a16:creationId xmlns:a16="http://schemas.microsoft.com/office/drawing/2014/main" id="{F436A038-48BA-4D25-B4DF-B2314A9C5C08}"/>
                </a:ext>
              </a:extLst>
            </p:cNvPr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494;p11">
              <a:extLst>
                <a:ext uri="{FF2B5EF4-FFF2-40B4-BE49-F238E27FC236}">
                  <a16:creationId xmlns:a16="http://schemas.microsoft.com/office/drawing/2014/main" id="{69E3E55F-66A2-4998-A1CD-13A0B6621320}"/>
                </a:ext>
              </a:extLst>
            </p:cNvPr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495;p11">
              <a:extLst>
                <a:ext uri="{FF2B5EF4-FFF2-40B4-BE49-F238E27FC236}">
                  <a16:creationId xmlns:a16="http://schemas.microsoft.com/office/drawing/2014/main" id="{E91AAB14-1A1A-4268-B7A1-EA57D100BEE4}"/>
                </a:ext>
              </a:extLst>
            </p:cNvPr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496;p11">
              <a:extLst>
                <a:ext uri="{FF2B5EF4-FFF2-40B4-BE49-F238E27FC236}">
                  <a16:creationId xmlns:a16="http://schemas.microsoft.com/office/drawing/2014/main" id="{B4047E69-D7CB-40D8-A6FF-4C159716B774}"/>
                </a:ext>
              </a:extLst>
            </p:cNvPr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497;p11">
              <a:extLst>
                <a:ext uri="{FF2B5EF4-FFF2-40B4-BE49-F238E27FC236}">
                  <a16:creationId xmlns:a16="http://schemas.microsoft.com/office/drawing/2014/main" id="{5EE32A3A-5196-4CF2-8A6A-E07A87455FAC}"/>
                </a:ext>
              </a:extLst>
            </p:cNvPr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498;p11">
              <a:extLst>
                <a:ext uri="{FF2B5EF4-FFF2-40B4-BE49-F238E27FC236}">
                  <a16:creationId xmlns:a16="http://schemas.microsoft.com/office/drawing/2014/main" id="{46A31303-C1BF-467A-B3BD-E83A908025AB}"/>
                </a:ext>
              </a:extLst>
            </p:cNvPr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499;p11">
              <a:extLst>
                <a:ext uri="{FF2B5EF4-FFF2-40B4-BE49-F238E27FC236}">
                  <a16:creationId xmlns:a16="http://schemas.microsoft.com/office/drawing/2014/main" id="{2A35C685-83D0-429E-A895-83813FC8DA67}"/>
                </a:ext>
              </a:extLst>
            </p:cNvPr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500;p11">
              <a:extLst>
                <a:ext uri="{FF2B5EF4-FFF2-40B4-BE49-F238E27FC236}">
                  <a16:creationId xmlns:a16="http://schemas.microsoft.com/office/drawing/2014/main" id="{F2CBC9BC-192A-46C9-A379-27FBD6A9F05D}"/>
                </a:ext>
              </a:extLst>
            </p:cNvPr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501;p11">
              <a:extLst>
                <a:ext uri="{FF2B5EF4-FFF2-40B4-BE49-F238E27FC236}">
                  <a16:creationId xmlns:a16="http://schemas.microsoft.com/office/drawing/2014/main" id="{E4243A89-531A-44E8-8675-87654CE8DAD8}"/>
                </a:ext>
              </a:extLst>
            </p:cNvPr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502;p11">
              <a:extLst>
                <a:ext uri="{FF2B5EF4-FFF2-40B4-BE49-F238E27FC236}">
                  <a16:creationId xmlns:a16="http://schemas.microsoft.com/office/drawing/2014/main" id="{B1DD41DE-7336-41D4-8E7A-6412DAD3072A}"/>
                </a:ext>
              </a:extLst>
            </p:cNvPr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503;p11">
              <a:extLst>
                <a:ext uri="{FF2B5EF4-FFF2-40B4-BE49-F238E27FC236}">
                  <a16:creationId xmlns:a16="http://schemas.microsoft.com/office/drawing/2014/main" id="{ADE1CEB2-35A0-45F9-A266-34E42CD39434}"/>
                </a:ext>
              </a:extLst>
            </p:cNvPr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userDrawn="1">
  <p:cSld name="BLANK_1_1">
    <p:bg>
      <p:bgPr>
        <a:solidFill>
          <a:srgbClr val="1D1D1B"/>
        </a:solidFill>
        <a:effectLst/>
      </p:bgPr>
    </p:bg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506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7" name="Google Shape;3507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69" name="Google Shape;3669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0" name="Google Shape;3830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Title 3">
            <a:extLst>
              <a:ext uri="{FF2B5EF4-FFF2-40B4-BE49-F238E27FC236}">
                <a16:creationId xmlns:a16="http://schemas.microsoft.com/office/drawing/2014/main" id="{6F4C5DE6-9A1B-408C-A718-325A912A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20" y="10130"/>
            <a:ext cx="6761100" cy="8574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>
            <a:extLst>
              <a:ext uri="{FF2B5EF4-FFF2-40B4-BE49-F238E27FC236}">
                <a16:creationId xmlns:a16="http://schemas.microsoft.com/office/drawing/2014/main" id="{5F7C19AA-5405-485E-A8F0-1F26ADB77D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1714500"/>
            <a:ext cx="5181600" cy="160020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611" name="Text Box 1027">
            <a:extLst>
              <a:ext uri="{FF2B5EF4-FFF2-40B4-BE49-F238E27FC236}">
                <a16:creationId xmlns:a16="http://schemas.microsoft.com/office/drawing/2014/main" id="{A699A0F9-0F49-46BE-B4BA-DAD06B23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0050"/>
            <a:ext cx="70866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900"/>
          </a:p>
        </p:txBody>
      </p:sp>
      <p:pic>
        <p:nvPicPr>
          <p:cNvPr id="68612" name="Picture 1028" descr="C:\Documents and Settings\Greg Byrd\My Documents\ece206\mh-slides\title.jpg">
            <a:extLst>
              <a:ext uri="{FF2B5EF4-FFF2-40B4-BE49-F238E27FC236}">
                <a16:creationId xmlns:a16="http://schemas.microsoft.com/office/drawing/2014/main" id="{6A7D14CD-34F5-4B89-8A8F-A4D744E7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0"/>
            <a:ext cx="3425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266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C6A5-7EDB-4C6D-AC3A-2456F7D5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6614-9960-42BE-9AFE-5917B61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8300A-4B9F-4DE6-B7D4-50639E5DB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BF2B369-482D-4F79-B5EB-E39F5F448C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" panose="02010503020202060003" pitchFamily="50" charset="0"/>
                <a:ea typeface="Dosis" panose="02010503020202060003" pitchFamily="50" charset="0"/>
                <a:cs typeface="Dosis" panose="02010503020202060003" pitchFamily="50" charset="0"/>
                <a:sym typeface="Dosis 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Dosis" panose="02010503020202060003" pitchFamily="50" charset="0"/>
          <a:ea typeface="Dosis" panose="02010503020202060003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dargen@nc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C8D31C-1E2B-4DA1-A32F-B514D78D07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105" y="4139944"/>
            <a:ext cx="5490684" cy="63341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Michael D’Argenio –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mjdargen@ncsu.edu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Electrical Engineering – SS 2019 – Duke TIP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0A7CB5-0691-4F8B-A165-316ED18F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04" y="696425"/>
            <a:ext cx="5602596" cy="1994524"/>
          </a:xfrm>
        </p:spPr>
        <p:txBody>
          <a:bodyPr/>
          <a:lstStyle/>
          <a:p>
            <a:r>
              <a:rPr lang="en-US" dirty="0"/>
              <a:t>BINARY DATA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5CD0E6-84F2-4BD3-87D7-7F6ED3A9A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>
            <a:extLst>
              <a:ext uri="{FF2B5EF4-FFF2-40B4-BE49-F238E27FC236}">
                <a16:creationId xmlns:a16="http://schemas.microsoft.com/office/drawing/2014/main" id="{DA45EAFD-8F2E-4386-BBCD-5D50CED1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082" y="88551"/>
            <a:ext cx="7046026" cy="857400"/>
          </a:xfrm>
        </p:spPr>
        <p:txBody>
          <a:bodyPr/>
          <a:lstStyle/>
          <a:p>
            <a:r>
              <a:rPr lang="en-US" altLang="en-US" dirty="0"/>
              <a:t>Converting from Binary to Hexadecimal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1B8E40DC-0798-4DFF-949E-38EBCE84C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66F636C5-4C09-4491-8619-F4521064480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2099" name="Rectangle 1027">
            <a:extLst>
              <a:ext uri="{FF2B5EF4-FFF2-40B4-BE49-F238E27FC236}">
                <a16:creationId xmlns:a16="http://schemas.microsoft.com/office/drawing/2014/main" id="{16FB377F-C5E4-47FB-93A0-0A8AD594D20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en-US" sz="2400" dirty="0"/>
              <a:t>Every four bits is a hex digit.</a:t>
            </a:r>
          </a:p>
          <a:p>
            <a:r>
              <a:rPr lang="en-US" altLang="en-US" sz="2400" dirty="0"/>
              <a:t>Start grouping from right-hand side</a:t>
            </a:r>
          </a:p>
        </p:txBody>
      </p:sp>
      <p:sp>
        <p:nvSpPr>
          <p:cNvPr id="132100" name="Text Box 1028">
            <a:extLst>
              <a:ext uri="{FF2B5EF4-FFF2-40B4-BE49-F238E27FC236}">
                <a16:creationId xmlns:a16="http://schemas.microsoft.com/office/drawing/2014/main" id="{0C454971-4EC2-4CB3-B812-4558D414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93" y="2364001"/>
            <a:ext cx="46863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011101010001111010011010111</a:t>
            </a:r>
          </a:p>
        </p:txBody>
      </p:sp>
      <p:sp>
        <p:nvSpPr>
          <p:cNvPr id="132101" name="Line 1029">
            <a:extLst>
              <a:ext uri="{FF2B5EF4-FFF2-40B4-BE49-F238E27FC236}">
                <a16:creationId xmlns:a16="http://schemas.microsoft.com/office/drawing/2014/main" id="{CC7002A7-55C5-4C33-A2B8-4D5DAD14E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937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2" name="Line 1030">
            <a:extLst>
              <a:ext uri="{FF2B5EF4-FFF2-40B4-BE49-F238E27FC236}">
                <a16:creationId xmlns:a16="http://schemas.microsoft.com/office/drawing/2014/main" id="{51B64C61-9686-4256-877B-568F1774D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572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3" name="Line 1031">
            <a:extLst>
              <a:ext uri="{FF2B5EF4-FFF2-40B4-BE49-F238E27FC236}">
                <a16:creationId xmlns:a16="http://schemas.microsoft.com/office/drawing/2014/main" id="{E5F76FFF-DCAE-440C-9FB0-980952AAD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8778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4" name="Line 1032">
            <a:extLst>
              <a:ext uri="{FF2B5EF4-FFF2-40B4-BE49-F238E27FC236}">
                <a16:creationId xmlns:a16="http://schemas.microsoft.com/office/drawing/2014/main" id="{07E677A0-A2FC-45C5-A7E3-71E1C7DFF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697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5" name="Line 1033">
            <a:extLst>
              <a:ext uri="{FF2B5EF4-FFF2-40B4-BE49-F238E27FC236}">
                <a16:creationId xmlns:a16="http://schemas.microsoft.com/office/drawing/2014/main" id="{39D32118-0FB7-4FAA-B009-9414E6A67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331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6" name="Line 1034">
            <a:extLst>
              <a:ext uri="{FF2B5EF4-FFF2-40B4-BE49-F238E27FC236}">
                <a16:creationId xmlns:a16="http://schemas.microsoft.com/office/drawing/2014/main" id="{648F3153-EB00-416D-A2A2-AF935536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6393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7" name="Line 1035">
            <a:extLst>
              <a:ext uri="{FF2B5EF4-FFF2-40B4-BE49-F238E27FC236}">
                <a16:creationId xmlns:a16="http://schemas.microsoft.com/office/drawing/2014/main" id="{55A0E91A-4685-4244-9A36-C5E0CFD5F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743" y="2696185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08" name="Text Box 1036">
            <a:extLst>
              <a:ext uri="{FF2B5EF4-FFF2-40B4-BE49-F238E27FC236}">
                <a16:creationId xmlns:a16="http://schemas.microsoft.com/office/drawing/2014/main" id="{BF2C763B-3C14-4BFD-A937-60353C760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212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7</a:t>
            </a:r>
          </a:p>
        </p:txBody>
      </p:sp>
      <p:sp>
        <p:nvSpPr>
          <p:cNvPr id="132109" name="AutoShape 1037">
            <a:extLst>
              <a:ext uri="{FF2B5EF4-FFF2-40B4-BE49-F238E27FC236}">
                <a16:creationId xmlns:a16="http://schemas.microsoft.com/office/drawing/2014/main" id="{D7E99DED-FD6D-45F6-95ED-5369AB64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98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10" name="Text Box 1038">
            <a:extLst>
              <a:ext uri="{FF2B5EF4-FFF2-40B4-BE49-F238E27FC236}">
                <a16:creationId xmlns:a16="http://schemas.microsoft.com/office/drawing/2014/main" id="{312C896D-1936-424D-8A99-F81615E4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418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D</a:t>
            </a:r>
          </a:p>
        </p:txBody>
      </p:sp>
      <p:sp>
        <p:nvSpPr>
          <p:cNvPr id="132111" name="AutoShape 1039">
            <a:extLst>
              <a:ext uri="{FF2B5EF4-FFF2-40B4-BE49-F238E27FC236}">
                <a16:creationId xmlns:a16="http://schemas.microsoft.com/office/drawing/2014/main" id="{08BDD97C-D0AC-47BD-B449-CF979907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604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12" name="Text Box 1040">
            <a:extLst>
              <a:ext uri="{FF2B5EF4-FFF2-40B4-BE49-F238E27FC236}">
                <a16:creationId xmlns:a16="http://schemas.microsoft.com/office/drawing/2014/main" id="{B33A878F-0C8D-44A7-A6BE-BA30D2E2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624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4</a:t>
            </a:r>
          </a:p>
        </p:txBody>
      </p:sp>
      <p:sp>
        <p:nvSpPr>
          <p:cNvPr id="132113" name="AutoShape 1041">
            <a:extLst>
              <a:ext uri="{FF2B5EF4-FFF2-40B4-BE49-F238E27FC236}">
                <a16:creationId xmlns:a16="http://schemas.microsoft.com/office/drawing/2014/main" id="{85533B43-AFCB-4886-99EB-5A96128B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810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14" name="Text Box 1042">
            <a:extLst>
              <a:ext uri="{FF2B5EF4-FFF2-40B4-BE49-F238E27FC236}">
                <a16:creationId xmlns:a16="http://schemas.microsoft.com/office/drawing/2014/main" id="{E8A41E82-2F89-4850-BC1E-1222BC85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831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F</a:t>
            </a:r>
          </a:p>
        </p:txBody>
      </p:sp>
      <p:sp>
        <p:nvSpPr>
          <p:cNvPr id="132115" name="AutoShape 1043">
            <a:extLst>
              <a:ext uri="{FF2B5EF4-FFF2-40B4-BE49-F238E27FC236}">
                <a16:creationId xmlns:a16="http://schemas.microsoft.com/office/drawing/2014/main" id="{14BF1D13-116D-48E5-901E-A98F88E2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17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16" name="Text Box 1044">
            <a:extLst>
              <a:ext uri="{FF2B5EF4-FFF2-40B4-BE49-F238E27FC236}">
                <a16:creationId xmlns:a16="http://schemas.microsoft.com/office/drawing/2014/main" id="{55CA81BE-C681-43BB-AE0E-50E27B6B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037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8</a:t>
            </a:r>
          </a:p>
        </p:txBody>
      </p:sp>
      <p:sp>
        <p:nvSpPr>
          <p:cNvPr id="132117" name="AutoShape 1045">
            <a:extLst>
              <a:ext uri="{FF2B5EF4-FFF2-40B4-BE49-F238E27FC236}">
                <a16:creationId xmlns:a16="http://schemas.microsoft.com/office/drawing/2014/main" id="{9731FE8A-3941-49BF-A4C5-B2618FD1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223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18" name="Text Box 1046">
            <a:extLst>
              <a:ext uri="{FF2B5EF4-FFF2-40B4-BE49-F238E27FC236}">
                <a16:creationId xmlns:a16="http://schemas.microsoft.com/office/drawing/2014/main" id="{465E57F1-72E6-43BD-8AB8-E3542A9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243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A</a:t>
            </a:r>
          </a:p>
        </p:txBody>
      </p:sp>
      <p:sp>
        <p:nvSpPr>
          <p:cNvPr id="132119" name="AutoShape 1047">
            <a:extLst>
              <a:ext uri="{FF2B5EF4-FFF2-40B4-BE49-F238E27FC236}">
                <a16:creationId xmlns:a16="http://schemas.microsoft.com/office/drawing/2014/main" id="{A0A41691-5A38-47E8-8267-E9DD6EE6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29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20" name="Text Box 1048">
            <a:extLst>
              <a:ext uri="{FF2B5EF4-FFF2-40B4-BE49-F238E27FC236}">
                <a16:creationId xmlns:a16="http://schemas.microsoft.com/office/drawing/2014/main" id="{3CC4337F-486A-48F0-945E-9F146603C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449" y="3039086"/>
            <a:ext cx="7429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518275" algn="r"/>
                <a:tab pos="6742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100" b="1">
                <a:solidFill>
                  <a:schemeClr val="bg1"/>
                </a:solidFill>
                <a:latin typeface="CourierPS" pitchFamily="49" charset="0"/>
              </a:rPr>
              <a:t>3</a:t>
            </a:r>
          </a:p>
        </p:txBody>
      </p:sp>
      <p:sp>
        <p:nvSpPr>
          <p:cNvPr id="132121" name="AutoShape 1049">
            <a:extLst>
              <a:ext uri="{FF2B5EF4-FFF2-40B4-BE49-F238E27FC236}">
                <a16:creationId xmlns:a16="http://schemas.microsoft.com/office/drawing/2014/main" id="{84F00E66-2181-49BB-9F85-A5EF6661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635" y="2753335"/>
            <a:ext cx="78581" cy="3429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2122" name="Text Box 1050">
            <a:extLst>
              <a:ext uri="{FF2B5EF4-FFF2-40B4-BE49-F238E27FC236}">
                <a16:creationId xmlns:a16="http://schemas.microsoft.com/office/drawing/2014/main" id="{EF329056-E515-45A6-9EDD-B31DE31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" y="3789735"/>
            <a:ext cx="3993035" cy="58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600" i="1" dirty="0">
                <a:solidFill>
                  <a:schemeClr val="bg1"/>
                </a:solidFill>
              </a:rPr>
              <a:t>This is not a new machine representation,</a:t>
            </a:r>
            <a:br>
              <a:rPr lang="en-US" altLang="en-US" sz="1600" i="1" dirty="0">
                <a:solidFill>
                  <a:schemeClr val="bg1"/>
                </a:solidFill>
              </a:rPr>
            </a:br>
            <a:r>
              <a:rPr lang="en-US" altLang="en-US" sz="1600" i="1" dirty="0">
                <a:solidFill>
                  <a:schemeClr val="bg1"/>
                </a:solidFill>
              </a:rPr>
              <a:t>just a convenient way to write the number.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B58121EB-7B1D-4FFF-839A-BBB91177E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Fractions: Fixed-Point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A8F3D524-F13A-4B3E-B885-50E96BF604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2BA0796-2011-4863-BE06-6B8A886EF03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E235404-5208-452B-ADAF-ABE026E909F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200" dirty="0"/>
              <a:t>How can we represent fractions?</a:t>
            </a:r>
          </a:p>
          <a:p>
            <a:r>
              <a:rPr lang="en-US" altLang="en-US" sz="2200" dirty="0"/>
              <a:t>Use a “binary point” to separate positive from negative powers of two -- just like “decimal point.”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F285D550-582E-4B0C-B73E-1BE70391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977" y="3326132"/>
            <a:ext cx="5372100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3319463" algn="r"/>
                <a:tab pos="3422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chemeClr val="bg1"/>
                </a:solidFill>
                <a:latin typeface="CourierPS" pitchFamily="49" charset="0"/>
              </a:rPr>
              <a:t>		</a:t>
            </a:r>
            <a:r>
              <a:rPr lang="en-US" altLang="en-US" sz="2100" b="1" dirty="0">
                <a:solidFill>
                  <a:schemeClr val="bg1"/>
                </a:solidFill>
                <a:latin typeface="CourierPS" pitchFamily="49" charset="0"/>
              </a:rPr>
              <a:t>00101000.101	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(40.625)</a:t>
            </a:r>
            <a:endParaRPr lang="en-US" altLang="en-US" sz="1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en-US" altLang="en-US" sz="2100" b="1" dirty="0">
                <a:solidFill>
                  <a:schemeClr val="bg1"/>
                </a:solidFill>
                <a:latin typeface="CourierPS" pitchFamily="49" charset="0"/>
              </a:rPr>
              <a:t>	+</a:t>
            </a:r>
            <a:r>
              <a:rPr lang="en-US" altLang="en-US" sz="2100" b="1" u="sng" dirty="0">
                <a:solidFill>
                  <a:schemeClr val="bg1"/>
                </a:solidFill>
                <a:latin typeface="CourierPS" pitchFamily="49" charset="0"/>
              </a:rPr>
              <a:t>	10000001.010</a:t>
            </a:r>
            <a:r>
              <a:rPr lang="en-US" altLang="en-US" sz="2100" b="1" dirty="0">
                <a:solidFill>
                  <a:schemeClr val="bg1"/>
                </a:solidFill>
                <a:latin typeface="CourierPS" pitchFamily="49" charset="0"/>
              </a:rPr>
              <a:t>	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(-1.25)</a:t>
            </a:r>
            <a:endParaRPr lang="en-US" altLang="en-US" sz="1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en-US" altLang="en-US" sz="2100" b="1" dirty="0">
                <a:solidFill>
                  <a:schemeClr val="bg1"/>
                </a:solidFill>
                <a:latin typeface="CourierPS" pitchFamily="49" charset="0"/>
              </a:rPr>
              <a:t>		00100111.011	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(39.375)</a:t>
            </a:r>
            <a:endParaRPr lang="en-US" altLang="en-US" sz="1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AD409206-0FAB-4517-854A-DC193F2AE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894" y="2437372"/>
            <a:ext cx="891778" cy="32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500" dirty="0">
                <a:solidFill>
                  <a:schemeClr val="bg1"/>
                </a:solidFill>
              </a:rPr>
              <a:t>2</a:t>
            </a:r>
            <a:r>
              <a:rPr lang="en-US" altLang="en-US" sz="1500" baseline="30000" dirty="0">
                <a:solidFill>
                  <a:schemeClr val="bg1"/>
                </a:solidFill>
              </a:rPr>
              <a:t>-1</a:t>
            </a:r>
            <a:r>
              <a:rPr lang="en-US" altLang="en-US" sz="1500" dirty="0">
                <a:solidFill>
                  <a:schemeClr val="bg1"/>
                </a:solidFill>
              </a:rPr>
              <a:t> = 0.5</a:t>
            </a:r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5DF92C44-9BFE-486A-A34F-E4E9E86DD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894" y="2723122"/>
            <a:ext cx="998934" cy="32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500" dirty="0">
                <a:solidFill>
                  <a:schemeClr val="bg1"/>
                </a:solidFill>
              </a:rPr>
              <a:t>2</a:t>
            </a:r>
            <a:r>
              <a:rPr lang="en-US" altLang="en-US" sz="1500" baseline="30000" dirty="0">
                <a:solidFill>
                  <a:schemeClr val="bg1"/>
                </a:solidFill>
              </a:rPr>
              <a:t>-2</a:t>
            </a:r>
            <a:r>
              <a:rPr lang="en-US" altLang="en-US" sz="1500" dirty="0">
                <a:solidFill>
                  <a:schemeClr val="bg1"/>
                </a:solidFill>
              </a:rPr>
              <a:t> = 0.25</a:t>
            </a:r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133128" name="Text Box 8">
            <a:extLst>
              <a:ext uri="{FF2B5EF4-FFF2-40B4-BE49-F238E27FC236}">
                <a16:creationId xmlns:a16="http://schemas.microsoft.com/office/drawing/2014/main" id="{D85DCB7B-E6F2-4D72-BC17-DDFC349B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894" y="3008872"/>
            <a:ext cx="1106091" cy="32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500" dirty="0">
                <a:solidFill>
                  <a:schemeClr val="bg1"/>
                </a:solidFill>
              </a:rPr>
              <a:t>2</a:t>
            </a:r>
            <a:r>
              <a:rPr lang="en-US" altLang="en-US" sz="1500" baseline="30000" dirty="0">
                <a:solidFill>
                  <a:schemeClr val="bg1"/>
                </a:solidFill>
              </a:rPr>
              <a:t>-3</a:t>
            </a:r>
            <a:r>
              <a:rPr lang="en-US" altLang="en-US" sz="1500" dirty="0">
                <a:solidFill>
                  <a:schemeClr val="bg1"/>
                </a:solidFill>
              </a:rPr>
              <a:t> = 0.125</a:t>
            </a:r>
            <a:endParaRPr lang="en-US" altLang="en-US" sz="1350" dirty="0">
              <a:solidFill>
                <a:schemeClr val="bg1"/>
              </a:solidFill>
            </a:endParaRPr>
          </a:p>
        </p:txBody>
      </p:sp>
      <p:sp>
        <p:nvSpPr>
          <p:cNvPr id="133129" name="Line 9">
            <a:extLst>
              <a:ext uri="{FF2B5EF4-FFF2-40B4-BE49-F238E27FC236}">
                <a16:creationId xmlns:a16="http://schemas.microsoft.com/office/drawing/2014/main" id="{F8AA519C-A3C4-4FD3-BB70-F9B7823B75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807" y="2608822"/>
            <a:ext cx="7000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0" name="Line 10">
            <a:extLst>
              <a:ext uri="{FF2B5EF4-FFF2-40B4-BE49-F238E27FC236}">
                <a16:creationId xmlns:a16="http://schemas.microsoft.com/office/drawing/2014/main" id="{8B93A110-E1E5-4636-A09F-16E5F4905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378" y="2612394"/>
            <a:ext cx="0" cy="7429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1" name="Line 11">
            <a:extLst>
              <a:ext uri="{FF2B5EF4-FFF2-40B4-BE49-F238E27FC236}">
                <a16:creationId xmlns:a16="http://schemas.microsoft.com/office/drawing/2014/main" id="{C316A228-A7CA-4A31-A883-4C3F68C334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71541" y="2837422"/>
            <a:ext cx="53935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2" name="Line 12">
            <a:extLst>
              <a:ext uri="{FF2B5EF4-FFF2-40B4-BE49-F238E27FC236}">
                <a16:creationId xmlns:a16="http://schemas.microsoft.com/office/drawing/2014/main" id="{DEBCBD46-9B41-4C00-B3BB-444967682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113" y="2837422"/>
            <a:ext cx="0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3" name="Line 13">
            <a:extLst>
              <a:ext uri="{FF2B5EF4-FFF2-40B4-BE49-F238E27FC236}">
                <a16:creationId xmlns:a16="http://schemas.microsoft.com/office/drawing/2014/main" id="{75C74589-1028-4E73-9BF4-A23592248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5132" y="3123173"/>
            <a:ext cx="3857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4" name="Line 14">
            <a:extLst>
              <a:ext uri="{FF2B5EF4-FFF2-40B4-BE49-F238E27FC236}">
                <a16:creationId xmlns:a16="http://schemas.microsoft.com/office/drawing/2014/main" id="{7D98228B-3B4A-42B4-A820-68105622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8703" y="3126744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33135" name="Text Box 15">
            <a:extLst>
              <a:ext uri="{FF2B5EF4-FFF2-40B4-BE49-F238E27FC236}">
                <a16:creationId xmlns:a16="http://schemas.microsoft.com/office/drawing/2014/main" id="{85FC76A7-1F1C-43B7-A9FE-AD33D03B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927" y="4526280"/>
            <a:ext cx="4400550" cy="3231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500" i="1" dirty="0">
                <a:solidFill>
                  <a:schemeClr val="bg1"/>
                </a:solidFill>
              </a:rPr>
              <a:t>No new operations -- same as integer arithmetic.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7A6BA0DE-2BBC-4E4E-A189-DE6A6946D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367" y="88551"/>
            <a:ext cx="7105741" cy="857400"/>
          </a:xfrm>
        </p:spPr>
        <p:txBody>
          <a:bodyPr/>
          <a:lstStyle/>
          <a:p>
            <a:r>
              <a:rPr lang="en-US" altLang="en-US" dirty="0"/>
              <a:t>Very Large &amp; Very Small: Floating-Point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0D544FB-1495-44BA-96F0-84C56B3CBC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7CCF4E37-588F-4766-9042-66A841BD729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96B2DE1B-DF8F-4742-8AD6-536F2A96542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Large values: 6.023 x 10</a:t>
            </a:r>
            <a:r>
              <a:rPr lang="en-US" altLang="en-US" sz="2000" baseline="30000" dirty="0"/>
              <a:t>23</a:t>
            </a:r>
            <a:r>
              <a:rPr lang="en-US" altLang="en-US" sz="2000" dirty="0"/>
              <a:t> -- requires 79 bits</a:t>
            </a:r>
          </a:p>
          <a:p>
            <a:r>
              <a:rPr lang="en-US" altLang="en-US" sz="2000" dirty="0"/>
              <a:t>Small values: 6.626 x 10</a:t>
            </a:r>
            <a:r>
              <a:rPr lang="en-US" altLang="en-US" sz="2000" baseline="30000" dirty="0"/>
              <a:t>-34</a:t>
            </a:r>
            <a:r>
              <a:rPr lang="en-US" altLang="en-US" sz="2000" dirty="0"/>
              <a:t> -- requires &gt;110 bits</a:t>
            </a:r>
          </a:p>
          <a:p>
            <a:r>
              <a:rPr lang="en-US" altLang="en-US" sz="2000" dirty="0"/>
              <a:t>Use equivalent of “scientific notation”: F x 2</a:t>
            </a:r>
            <a:r>
              <a:rPr lang="en-US" altLang="en-US" sz="2000" baseline="30000" dirty="0"/>
              <a:t>E</a:t>
            </a:r>
          </a:p>
          <a:p>
            <a:r>
              <a:rPr lang="en-US" altLang="en-US" sz="2000" dirty="0"/>
              <a:t>Need to represent F (</a:t>
            </a:r>
            <a:r>
              <a:rPr lang="en-US" altLang="en-US" sz="2000" i="1" dirty="0"/>
              <a:t>fraction</a:t>
            </a:r>
            <a:r>
              <a:rPr lang="en-US" altLang="en-US" sz="2000" dirty="0"/>
              <a:t>), E (</a:t>
            </a:r>
            <a:r>
              <a:rPr lang="en-US" altLang="en-US" sz="2000" i="1" dirty="0"/>
              <a:t>exponent</a:t>
            </a:r>
            <a:r>
              <a:rPr lang="en-US" altLang="en-US" sz="2000" dirty="0"/>
              <a:t>), and sign.</a:t>
            </a:r>
          </a:p>
          <a:p>
            <a:r>
              <a:rPr lang="en-US" altLang="en-US" sz="2000" dirty="0"/>
              <a:t>IEEE 754 Floating-Point Standard (32-bits):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398D0694-DCBA-4C26-B88A-1DCEF338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80" y="3495476"/>
            <a:ext cx="307052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>
                <a:solidFill>
                  <a:schemeClr val="bg1"/>
                </a:solidFill>
              </a:rPr>
              <a:t>S</a:t>
            </a:r>
            <a:endParaRPr lang="en-US" altLang="en-US" sz="150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CD558F12-3268-47A5-AE7E-C4B82650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1" y="3495476"/>
            <a:ext cx="999233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 dirty="0">
                <a:solidFill>
                  <a:schemeClr val="bg1"/>
                </a:solidFill>
              </a:rPr>
              <a:t>Exponent</a:t>
            </a:r>
            <a:endParaRPr lang="en-US" altLang="en-US" sz="1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EE770381-6EDA-426A-9F31-5ACF6BB1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664" y="3495476"/>
            <a:ext cx="2258317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500" dirty="0">
                <a:solidFill>
                  <a:schemeClr val="bg1"/>
                </a:solidFill>
              </a:rPr>
              <a:t>Fraction</a:t>
            </a:r>
            <a:endParaRPr lang="en-US" altLang="en-US" sz="1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1ECFC904-7BFC-40BE-AD31-13434C59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380" y="3438326"/>
            <a:ext cx="30705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C3BF6FFD-6FB5-4F11-B7D2-C9A5A8060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432" y="3438326"/>
            <a:ext cx="99923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5177" name="Line 9">
            <a:extLst>
              <a:ext uri="{FF2B5EF4-FFF2-40B4-BE49-F238E27FC236}">
                <a16:creationId xmlns:a16="http://schemas.microsoft.com/office/drawing/2014/main" id="{B41D885D-62B7-4577-B07B-1A01F92F4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664" y="3438326"/>
            <a:ext cx="225831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F34F5380-7A4F-4291-9501-517AAC77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532" y="3191424"/>
            <a:ext cx="4572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i="1" dirty="0">
                <a:solidFill>
                  <a:schemeClr val="bg1"/>
                </a:solidFill>
              </a:rPr>
              <a:t>1b</a:t>
            </a:r>
            <a:endParaRPr lang="en-US" altLang="en-US" sz="1050" i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92ED5AE4-1A67-49D8-A0E2-D0390B9D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732" y="3209727"/>
            <a:ext cx="685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350" i="1">
                <a:solidFill>
                  <a:schemeClr val="bg1"/>
                </a:solidFill>
              </a:rPr>
              <a:t>8b</a:t>
            </a:r>
            <a:endParaRPr lang="en-US" altLang="en-US" sz="1050" i="1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1E6FC140-5E9A-47BC-B436-1C1F7DC7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231" y="3209727"/>
            <a:ext cx="5330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350" i="1">
                <a:solidFill>
                  <a:schemeClr val="bg1"/>
                </a:solidFill>
              </a:rPr>
              <a:t>23b</a:t>
            </a:r>
            <a:endParaRPr lang="en-US" altLang="en-US" sz="1050" i="1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81" name="Object 13">
                <a:extLst>
                  <a:ext uri="{FF2B5EF4-FFF2-40B4-BE49-F238E27FC236}">
                    <a16:creationId xmlns:a16="http://schemas.microsoft.com/office/drawing/2014/main" id="{F1B6360E-9B15-4584-9D4C-02E30515A84B}"/>
                  </a:ext>
                </a:extLst>
              </p:cNvPr>
              <p:cNvSpPr txBox="1"/>
              <p:nvPr/>
            </p:nvSpPr>
            <p:spPr bwMode="auto">
              <a:xfrm>
                <a:off x="306044" y="3895725"/>
                <a:ext cx="7171081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×1.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,1≤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exponent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≤254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exponent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181" name="Object 13">
                <a:extLst>
                  <a:ext uri="{FF2B5EF4-FFF2-40B4-BE49-F238E27FC236}">
                    <a16:creationId xmlns:a16="http://schemas.microsoft.com/office/drawing/2014/main" id="{F1B6360E-9B15-4584-9D4C-02E30515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44" y="3895725"/>
                <a:ext cx="7171081" cy="742950"/>
              </a:xfrm>
              <a:prstGeom prst="rect">
                <a:avLst/>
              </a:prstGeom>
              <a:blipFill>
                <a:blip r:embed="rId3"/>
                <a:stretch>
                  <a:fillRect b="-90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D7F6F7D-32D3-49B9-A71E-CA49303AE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Point Example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D83B472-DA63-4AF9-BE8D-A46AB4B0F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DF895D88-6B8D-4C67-A7CE-3FC26E4CCF0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83716C9-9598-4473-A74D-AC1F4811FAF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Single-precision IEEE floating point number:</a:t>
            </a:r>
          </a:p>
          <a:p>
            <a:pPr marL="76200" indent="0">
              <a:buNone/>
            </a:pPr>
            <a:r>
              <a:rPr lang="en-US" altLang="en-US" dirty="0"/>
              <a:t>	10111111010000000000000000000000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sz="2000" dirty="0"/>
              <a:t>Sign is 1 – number is negative.</a:t>
            </a:r>
          </a:p>
          <a:p>
            <a:pPr lvl="1"/>
            <a:r>
              <a:rPr lang="en-US" altLang="en-US" sz="2000" dirty="0"/>
              <a:t>Exponent field is 01111110 = 126 (decimal).</a:t>
            </a:r>
          </a:p>
          <a:p>
            <a:pPr lvl="1"/>
            <a:r>
              <a:rPr lang="en-US" altLang="en-US" sz="2000" dirty="0"/>
              <a:t>Fraction is 0.100000000000… = 0.5 (decimal).</a:t>
            </a:r>
          </a:p>
          <a:p>
            <a:endParaRPr lang="en-US" altLang="en-US" sz="2000" dirty="0"/>
          </a:p>
          <a:p>
            <a:r>
              <a:rPr lang="en-US" altLang="en-US" sz="2000" dirty="0"/>
              <a:t>Value = -1.5 x 2</a:t>
            </a:r>
            <a:r>
              <a:rPr lang="en-US" altLang="en-US" sz="2000" baseline="30000" dirty="0"/>
              <a:t>(126-127)</a:t>
            </a:r>
            <a:r>
              <a:rPr lang="en-US" altLang="en-US" sz="2000" dirty="0"/>
              <a:t> = -1.5 x 2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 = -0.75.</a:t>
            </a:r>
            <a:endParaRPr lang="en-US" altLang="en-US" sz="2000" baseline="30000" dirty="0"/>
          </a:p>
        </p:txBody>
      </p:sp>
      <p:sp>
        <p:nvSpPr>
          <p:cNvPr id="147460" name="Line 4">
            <a:extLst>
              <a:ext uri="{FF2B5EF4-FFF2-40B4-BE49-F238E27FC236}">
                <a16:creationId xmlns:a16="http://schemas.microsoft.com/office/drawing/2014/main" id="{7A528463-1158-4780-BE71-F0147EC5A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134" y="1710063"/>
            <a:ext cx="11787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1" name="Line 5">
            <a:extLst>
              <a:ext uri="{FF2B5EF4-FFF2-40B4-BE49-F238E27FC236}">
                <a16:creationId xmlns:a16="http://schemas.microsoft.com/office/drawing/2014/main" id="{DAC637C5-F268-482A-B353-D164CDB94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297" y="1710063"/>
            <a:ext cx="97988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2" name="Line 6">
            <a:extLst>
              <a:ext uri="{FF2B5EF4-FFF2-40B4-BE49-F238E27FC236}">
                <a16:creationId xmlns:a16="http://schemas.microsoft.com/office/drawing/2014/main" id="{50CA0B5F-6E81-4698-8159-0C4C60453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7950" y="1706491"/>
            <a:ext cx="29003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3" name="Text Box 7">
            <a:extLst>
              <a:ext uri="{FF2B5EF4-FFF2-40B4-BE49-F238E27FC236}">
                <a16:creationId xmlns:a16="http://schemas.microsoft.com/office/drawing/2014/main" id="{BFA6DEAD-3F9E-48F9-92F8-2C854CC6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98" y="1896992"/>
            <a:ext cx="5389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i="1">
                <a:solidFill>
                  <a:schemeClr val="bg1"/>
                </a:solidFill>
              </a:rPr>
              <a:t>sign</a:t>
            </a:r>
          </a:p>
        </p:txBody>
      </p:sp>
      <p:sp>
        <p:nvSpPr>
          <p:cNvPr id="147464" name="Line 8">
            <a:extLst>
              <a:ext uri="{FF2B5EF4-FFF2-40B4-BE49-F238E27FC236}">
                <a16:creationId xmlns:a16="http://schemas.microsoft.com/office/drawing/2014/main" id="{CB2DACDD-DA4D-44EC-A090-AE4A109BB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5191" y="1724352"/>
            <a:ext cx="0" cy="20597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74D14A3F-0604-4922-8C24-97E55B668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312" y="1724352"/>
            <a:ext cx="0" cy="20597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6" name="Line 10">
            <a:extLst>
              <a:ext uri="{FF2B5EF4-FFF2-40B4-BE49-F238E27FC236}">
                <a16:creationId xmlns:a16="http://schemas.microsoft.com/office/drawing/2014/main" id="{8B5B21A3-402A-4D26-87AE-5BCDF4DB1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8106" y="1724352"/>
            <a:ext cx="0" cy="20597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47467" name="Text Box 11">
            <a:extLst>
              <a:ext uri="{FF2B5EF4-FFF2-40B4-BE49-F238E27FC236}">
                <a16:creationId xmlns:a16="http://schemas.microsoft.com/office/drawing/2014/main" id="{EEB4F43E-F56C-469D-AE08-5FDCEA8B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45" y="1896992"/>
            <a:ext cx="97815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i="1">
                <a:solidFill>
                  <a:schemeClr val="bg1"/>
                </a:solidFill>
              </a:rPr>
              <a:t>exponent</a:t>
            </a:r>
          </a:p>
        </p:txBody>
      </p:sp>
      <p:sp>
        <p:nvSpPr>
          <p:cNvPr id="147468" name="Text Box 12">
            <a:extLst>
              <a:ext uri="{FF2B5EF4-FFF2-40B4-BE49-F238E27FC236}">
                <a16:creationId xmlns:a16="http://schemas.microsoft.com/office/drawing/2014/main" id="{48034151-8424-4A5A-BC90-CCA57538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344" y="1896992"/>
            <a:ext cx="81624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i="1">
                <a:solidFill>
                  <a:schemeClr val="bg1"/>
                </a:solidFill>
              </a:rPr>
              <a:t>fraction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9C63C-E2E1-40F2-BD64-0F04EC93C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EEBF9-D4A9-4363-86F1-5EDCE6E0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Text: ASCII Characters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5848A7-4E51-478A-ACA3-7811107A6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3"/>
          <a:stretch/>
        </p:blipFill>
        <p:spPr>
          <a:xfrm>
            <a:off x="1338010" y="870854"/>
            <a:ext cx="6455919" cy="42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69015B9-6788-46CA-BABA-C2368370F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F3057-6956-44CB-9AAF-75370DF1B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B46EF5C7-C7CF-4167-B56D-C55114EA75D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9B2772C0-7439-4911-9C3C-C9671B3F920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/>
              <a:t>Text strings</a:t>
            </a:r>
          </a:p>
          <a:p>
            <a:pPr lvl="1"/>
            <a:r>
              <a:rPr lang="en-US" altLang="en-US"/>
              <a:t>sequence of characters, terminated with NULL (0)</a:t>
            </a:r>
          </a:p>
          <a:p>
            <a:pPr lvl="1"/>
            <a:r>
              <a:rPr lang="en-US" altLang="en-US"/>
              <a:t>typically, no hardware support</a:t>
            </a:r>
          </a:p>
          <a:p>
            <a:r>
              <a:rPr lang="en-US" altLang="en-US"/>
              <a:t>Image</a:t>
            </a:r>
          </a:p>
          <a:p>
            <a:pPr lvl="1"/>
            <a:r>
              <a:rPr lang="en-US" altLang="en-US"/>
              <a:t>array of pixels</a:t>
            </a:r>
          </a:p>
          <a:p>
            <a:pPr lvl="2"/>
            <a:r>
              <a:rPr lang="en-US" altLang="en-US"/>
              <a:t>monochrome: one bit (1/0 = black/white)</a:t>
            </a:r>
          </a:p>
          <a:p>
            <a:pPr lvl="2"/>
            <a:r>
              <a:rPr lang="en-US" altLang="en-US"/>
              <a:t>color: red, green, blue (RGB) components (e.g., 8 bits each)</a:t>
            </a:r>
          </a:p>
          <a:p>
            <a:pPr lvl="2"/>
            <a:r>
              <a:rPr lang="en-US" altLang="en-US"/>
              <a:t>other properties: transparency</a:t>
            </a:r>
          </a:p>
          <a:p>
            <a:pPr lvl="1"/>
            <a:r>
              <a:rPr lang="en-US" altLang="en-US"/>
              <a:t>hardware support:</a:t>
            </a:r>
          </a:p>
          <a:p>
            <a:pPr lvl="2"/>
            <a:r>
              <a:rPr lang="en-US" altLang="en-US"/>
              <a:t>typically none, in general-purpose processors</a:t>
            </a:r>
          </a:p>
          <a:p>
            <a:pPr lvl="2"/>
            <a:r>
              <a:rPr lang="en-US" altLang="en-US"/>
              <a:t>MMX -- multiple 8-bit operations on 32-bit word</a:t>
            </a:r>
          </a:p>
          <a:p>
            <a:r>
              <a:rPr lang="en-US" altLang="en-US"/>
              <a:t>Sound</a:t>
            </a:r>
          </a:p>
          <a:p>
            <a:pPr lvl="1"/>
            <a:r>
              <a:rPr lang="en-US" altLang="en-US"/>
              <a:t>sequence of fixed-point numbers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09F2ED4-A3D9-4878-8EB7-0604070A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Operations: Arithmetic and 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854F-6FE8-428D-AD28-ECCBEA92F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02F75D71-6EC6-4F1A-9D4B-A830DBC3D3A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B240CDA-F5B1-48FB-94E7-F80A9401E9C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Recall: a data type includes </a:t>
            </a:r>
            <a:r>
              <a:rPr lang="en-US" altLang="en-US" sz="2000" i="1" dirty="0"/>
              <a:t>representation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operations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 the instructions our computer operates, we have operands (values) and opcodes (type of operation).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We will have a number of arithmetic operations including: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Addition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Subtraction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Sign Extension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Important to keep track of overflow.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Multiplication, division, etc., can be built from these operations.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Logical operations are also useful: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40773-2FFA-4E76-B76C-8264F38D7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3B0B4-652A-4C1F-95D3-A2B639E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8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313D38-5B2F-4C68-BF0D-DF5E2CF52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" y="88551"/>
            <a:ext cx="7427653" cy="857400"/>
          </a:xfrm>
        </p:spPr>
        <p:txBody>
          <a:bodyPr/>
          <a:lstStyle/>
          <a:p>
            <a:r>
              <a:rPr lang="en-US" altLang="en-US" dirty="0"/>
              <a:t>How do we represent data in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5DBBE-E47C-4E1D-AD06-D2FFC02B2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CA106FF7-68D6-4F0F-B50E-91AE5E73908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BC8A62-FE10-430F-BB42-0460AE54085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200" dirty="0"/>
              <a:t>At the lowest level, a computer is an electronic machine.</a:t>
            </a:r>
          </a:p>
          <a:p>
            <a:pPr lvl="1"/>
            <a:r>
              <a:rPr lang="en-US" altLang="en-US" sz="2200" dirty="0"/>
              <a:t>Works by controlling the flow of electrons</a:t>
            </a:r>
          </a:p>
          <a:p>
            <a:r>
              <a:rPr lang="en-US" altLang="en-US" sz="2200" dirty="0"/>
              <a:t>Easy to recognize two conditions:</a:t>
            </a:r>
          </a:p>
          <a:p>
            <a:pPr marL="970360" lvl="2" indent="-255985">
              <a:buFontTx/>
              <a:buAutoNum type="arabicPeriod"/>
            </a:pPr>
            <a:r>
              <a:rPr lang="en-US" altLang="en-US" sz="2200" dirty="0"/>
              <a:t> presence of a voltage – we’ll call this state “1”</a:t>
            </a:r>
          </a:p>
          <a:p>
            <a:pPr marL="970360" lvl="2" indent="-255985">
              <a:buFontTx/>
              <a:buAutoNum type="arabicPeriod"/>
            </a:pPr>
            <a:r>
              <a:rPr lang="en-US" altLang="en-US" sz="2200" dirty="0"/>
              <a:t> absence of a voltage – we’ll call this state “0”</a:t>
            </a:r>
          </a:p>
          <a:p>
            <a:r>
              <a:rPr lang="en-US" altLang="en-US" sz="2200" dirty="0"/>
              <a:t>Could base state on </a:t>
            </a:r>
            <a:r>
              <a:rPr lang="en-US" altLang="en-US" sz="2200" i="1" dirty="0"/>
              <a:t>value</a:t>
            </a:r>
            <a:r>
              <a:rPr lang="en-US" altLang="en-US" sz="2200" dirty="0"/>
              <a:t> of voltage, but control and detection circuits more complex.</a:t>
            </a:r>
          </a:p>
          <a:p>
            <a:pPr lvl="1"/>
            <a:r>
              <a:rPr lang="en-US" altLang="en-US" sz="2200" dirty="0"/>
              <a:t>Early computer iterations attempted trinary and quinary systems.</a:t>
            </a:r>
          </a:p>
          <a:p>
            <a:pPr lvl="1"/>
            <a:r>
              <a:rPr lang="en-US" altLang="en-US" sz="2200" dirty="0"/>
              <a:t>Eventually settled on binary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2ECE634-DC82-4CC7-A06D-5A9AAA66A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is a binary digital system.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36C74E-5087-48C7-BA54-CF572EE8F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507852E9-5328-4F25-895A-59DB8E35C6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34C147-827F-4E64-866D-C78ADF0AF28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Basic unit of information is the </a:t>
            </a:r>
            <a:r>
              <a:rPr lang="en-US" altLang="en-US" i="1" dirty="0"/>
              <a:t>binary digit</a:t>
            </a:r>
            <a:r>
              <a:rPr lang="en-US" altLang="en-US" dirty="0"/>
              <a:t>, or </a:t>
            </a:r>
            <a:r>
              <a:rPr lang="en-US" altLang="en-US" i="1" dirty="0"/>
              <a:t>bit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Values with more than two states require multiple bits.</a:t>
            </a:r>
          </a:p>
          <a:p>
            <a:pPr lvl="1"/>
            <a:r>
              <a:rPr lang="en-US" altLang="en-US" dirty="0"/>
              <a:t>A collection of two bits has four possible states:</a:t>
            </a:r>
          </a:p>
          <a:p>
            <a:pPr lvl="2"/>
            <a:r>
              <a:rPr lang="en-US" altLang="en-US" dirty="0"/>
              <a:t>00, 01, 10, 11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collection of three bits has eight possible states: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000, 001, 010, 011, 100, 101, 110, 111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 collection of </a:t>
            </a:r>
            <a:r>
              <a:rPr lang="en-US" altLang="en-US" b="1" dirty="0"/>
              <a:t>n</a:t>
            </a:r>
            <a:r>
              <a:rPr lang="en-US" altLang="en-US" dirty="0"/>
              <a:t> bits has </a:t>
            </a:r>
            <a:r>
              <a:rPr lang="en-US" altLang="en-US" b="1" dirty="0"/>
              <a:t>2</a:t>
            </a:r>
            <a:r>
              <a:rPr lang="en-US" altLang="en-US" b="1" baseline="30000" dirty="0"/>
              <a:t>n</a:t>
            </a:r>
            <a:r>
              <a:rPr lang="en-US" altLang="en-US" dirty="0"/>
              <a:t> possible states.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F0DEA9E0-757F-4939-861D-68B24CAB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650" y="3296312"/>
            <a:ext cx="28392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1963" indent="-2381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Binary (base two) system: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has two states: 0 and 1</a:t>
            </a:r>
          </a:p>
          <a:p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C0EAA21A-DBDC-493D-A7C2-1FD4DF8E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784" y="3296312"/>
            <a:ext cx="2738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1963" indent="-2381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Digital system: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finite number of symbols</a:t>
            </a:r>
          </a:p>
          <a:p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6873" name="Picture 9" descr="C:\Documents and Settings\Greg Byrd\My Documents\ece206\mh-slides\ch02\ch02-digital.jpg">
            <a:extLst>
              <a:ext uri="{FF2B5EF4-FFF2-40B4-BE49-F238E27FC236}">
                <a16:creationId xmlns:a16="http://schemas.microsoft.com/office/drawing/2014/main" id="{5E63624D-E253-4FC8-B682-BA25DA9C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6" y="4053219"/>
            <a:ext cx="6497241" cy="7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569637F-F47A-4404-89EC-694FAAB51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kinds of data do we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D5C4-CB6A-4094-AC46-2724AD6795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80CA9699-70D1-42C4-B3FF-0E0693E7D80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AE90D57-6385-4528-B857-89B603AFEB5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Numbers – signed, unsigned, integers, floating point, complex, rational, irrational, …</a:t>
            </a:r>
          </a:p>
          <a:p>
            <a:r>
              <a:rPr lang="en-US" altLang="en-US" sz="2000" dirty="0"/>
              <a:t>Text – characters, strings, …</a:t>
            </a:r>
          </a:p>
          <a:p>
            <a:r>
              <a:rPr lang="en-US" altLang="en-US" sz="2000" dirty="0"/>
              <a:t>Images – pixels, colors, shapes, …</a:t>
            </a:r>
          </a:p>
          <a:p>
            <a:r>
              <a:rPr lang="en-US" altLang="en-US" sz="2000" dirty="0"/>
              <a:t>Sound</a:t>
            </a:r>
          </a:p>
          <a:p>
            <a:r>
              <a:rPr lang="en-US" altLang="en-US" sz="2000" dirty="0"/>
              <a:t>Logical – true, false</a:t>
            </a:r>
          </a:p>
          <a:p>
            <a:r>
              <a:rPr lang="en-US" altLang="en-US" sz="2000" dirty="0"/>
              <a:t>Instructions</a:t>
            </a:r>
          </a:p>
          <a:p>
            <a:r>
              <a:rPr lang="en-US" altLang="en-US" sz="2000" dirty="0"/>
              <a:t>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Data type: </a:t>
            </a:r>
            <a:r>
              <a:rPr lang="en-US" altLang="en-US" sz="2000" i="1" dirty="0"/>
              <a:t>representation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operations</a:t>
            </a:r>
            <a:r>
              <a:rPr lang="en-US" altLang="en-US" sz="2000" dirty="0"/>
              <a:t> within the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87354DD-7C03-4C40-A875-541A8374B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Unsigned Integers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5616797-9EDA-4C66-9AEF-3147E4C0A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AE56D19D-3E49-4C38-AAD7-4F78BAE04E9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EAD61FA-AA91-4ECD-9DD0-DF6E0D6112B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Non-positional notation - could represent a number (“5”) with a string of ones (“11111”)</a:t>
            </a:r>
          </a:p>
          <a:p>
            <a:r>
              <a:rPr lang="en-US" altLang="en-US" sz="2000" dirty="0"/>
              <a:t>Weighted positional notation</a:t>
            </a:r>
          </a:p>
          <a:p>
            <a:pPr lvl="1"/>
            <a:r>
              <a:rPr lang="en-US" altLang="en-US" sz="2000" dirty="0"/>
              <a:t>Use in our decimal number system: “329”</a:t>
            </a:r>
          </a:p>
          <a:p>
            <a:pPr lvl="1"/>
            <a:r>
              <a:rPr lang="en-US" altLang="en-US" sz="2000" dirty="0"/>
              <a:t>“3” is worth 300, because of its position, while “9” is only worth 9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2082573-7CFB-445F-B3FF-8605CF80CBE0}"/>
              </a:ext>
            </a:extLst>
          </p:cNvPr>
          <p:cNvGrpSpPr>
            <a:grpSpLocks/>
          </p:cNvGrpSpPr>
          <p:nvPr/>
        </p:nvGrpSpPr>
        <p:grpSpPr bwMode="auto">
          <a:xfrm>
            <a:off x="1695437" y="3557254"/>
            <a:ext cx="1373981" cy="740569"/>
            <a:chOff x="953" y="2832"/>
            <a:chExt cx="1154" cy="622"/>
          </a:xfrm>
        </p:grpSpPr>
        <p:sp>
          <p:nvSpPr>
            <p:cNvPr id="99333" name="Text Box 5">
              <a:extLst>
                <a:ext uri="{FF2B5EF4-FFF2-40B4-BE49-F238E27FC236}">
                  <a16:creationId xmlns:a16="http://schemas.microsoft.com/office/drawing/2014/main" id="{84E57630-1737-400D-B2A6-CB857B80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832"/>
              <a:ext cx="587" cy="3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bg1"/>
                  </a:solidFill>
                </a:rPr>
                <a:t>329</a:t>
              </a: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749F1B80-6241-4C68-9590-7F1DE7C2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3241"/>
              <a:ext cx="323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10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9335" name="Text Box 7">
              <a:extLst>
                <a:ext uri="{FF2B5EF4-FFF2-40B4-BE49-F238E27FC236}">
                  <a16:creationId xmlns:a16="http://schemas.microsoft.com/office/drawing/2014/main" id="{441C7B68-8C69-4AE1-8D14-503FFDAA7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" y="3241"/>
              <a:ext cx="323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10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9336" name="Text Box 8">
              <a:extLst>
                <a:ext uri="{FF2B5EF4-FFF2-40B4-BE49-F238E27FC236}">
                  <a16:creationId xmlns:a16="http://schemas.microsoft.com/office/drawing/2014/main" id="{B4156B97-EC30-4C7B-BDA1-35DC76B0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3241"/>
              <a:ext cx="323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10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9337" name="Line 9">
              <a:extLst>
                <a:ext uri="{FF2B5EF4-FFF2-40B4-BE49-F238E27FC236}">
                  <a16:creationId xmlns:a16="http://schemas.microsoft.com/office/drawing/2014/main" id="{E874E236-369E-4689-BA33-6D34F22F0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99338" name="Line 10">
              <a:extLst>
                <a:ext uri="{FF2B5EF4-FFF2-40B4-BE49-F238E27FC236}">
                  <a16:creationId xmlns:a16="http://schemas.microsoft.com/office/drawing/2014/main" id="{5E8D6A6B-32C3-465C-956B-3B449C6EC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99339" name="Line 11">
              <a:extLst>
                <a:ext uri="{FF2B5EF4-FFF2-40B4-BE49-F238E27FC236}">
                  <a16:creationId xmlns:a16="http://schemas.microsoft.com/office/drawing/2014/main" id="{1700BA7B-9191-48B6-9A2D-B41FB64EC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99340" name="Group 12">
            <a:extLst>
              <a:ext uri="{FF2B5EF4-FFF2-40B4-BE49-F238E27FC236}">
                <a16:creationId xmlns:a16="http://schemas.microsoft.com/office/drawing/2014/main" id="{0BC37006-F196-45D1-89E6-00BA3DE991C1}"/>
              </a:ext>
            </a:extLst>
          </p:cNvPr>
          <p:cNvGrpSpPr>
            <a:grpSpLocks/>
          </p:cNvGrpSpPr>
          <p:nvPr/>
        </p:nvGrpSpPr>
        <p:grpSpPr bwMode="auto">
          <a:xfrm>
            <a:off x="4405300" y="3557254"/>
            <a:ext cx="1298972" cy="740569"/>
            <a:chOff x="1006" y="2832"/>
            <a:chExt cx="1091" cy="622"/>
          </a:xfrm>
        </p:grpSpPr>
        <p:sp>
          <p:nvSpPr>
            <p:cNvPr id="99341" name="Text Box 13">
              <a:extLst>
                <a:ext uri="{FF2B5EF4-FFF2-40B4-BE49-F238E27FC236}">
                  <a16:creationId xmlns:a16="http://schemas.microsoft.com/office/drawing/2014/main" id="{12D0A47A-E1B2-4708-9DBF-35EE83992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832"/>
              <a:ext cx="587" cy="3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bg1"/>
                  </a:solidFill>
                </a:rPr>
                <a:t>101</a:t>
              </a:r>
            </a:p>
          </p:txBody>
        </p:sp>
        <p:sp>
          <p:nvSpPr>
            <p:cNvPr id="99342" name="Text Box 14">
              <a:extLst>
                <a:ext uri="{FF2B5EF4-FFF2-40B4-BE49-F238E27FC236}">
                  <a16:creationId xmlns:a16="http://schemas.microsoft.com/office/drawing/2014/main" id="{56DC9F3D-6849-4395-ABAD-6833A0C7A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3241"/>
              <a:ext cx="260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2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E3255EB5-D87D-444B-AECB-0850F9D3F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241"/>
              <a:ext cx="260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2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9344" name="Text Box 16">
              <a:extLst>
                <a:ext uri="{FF2B5EF4-FFF2-40B4-BE49-F238E27FC236}">
                  <a16:creationId xmlns:a16="http://schemas.microsoft.com/office/drawing/2014/main" id="{A891C3EB-2FBA-4103-91B0-205A9E482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241"/>
              <a:ext cx="260" cy="21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>
                  <a:solidFill>
                    <a:schemeClr val="bg1"/>
                  </a:solidFill>
                </a:rPr>
                <a:t>2</a:t>
              </a:r>
              <a:r>
                <a:rPr lang="en-US" altLang="en-US" sz="1050" baseline="30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9345" name="Line 17">
              <a:extLst>
                <a:ext uri="{FF2B5EF4-FFF2-40B4-BE49-F238E27FC236}">
                  <a16:creationId xmlns:a16="http://schemas.microsoft.com/office/drawing/2014/main" id="{B1F50103-6DA2-418A-A74B-5CC71AF2B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99346" name="Line 18">
              <a:extLst>
                <a:ext uri="{FF2B5EF4-FFF2-40B4-BE49-F238E27FC236}">
                  <a16:creationId xmlns:a16="http://schemas.microsoft.com/office/drawing/2014/main" id="{03DABCAE-2E55-41F7-BE97-DB31A6678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99347" name="Line 19">
              <a:extLst>
                <a:ext uri="{FF2B5EF4-FFF2-40B4-BE49-F238E27FC236}">
                  <a16:creationId xmlns:a16="http://schemas.microsoft.com/office/drawing/2014/main" id="{5A0ACBB1-BA2B-441A-8336-E75CC59AE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solidFill>
                  <a:schemeClr val="bg1"/>
                </a:solidFill>
              </a:endParaRPr>
            </a:p>
          </p:txBody>
        </p:sp>
      </p:grpSp>
      <p:sp>
        <p:nvSpPr>
          <p:cNvPr id="99348" name="Text Box 20">
            <a:extLst>
              <a:ext uri="{FF2B5EF4-FFF2-40B4-BE49-F238E27FC236}">
                <a16:creationId xmlns:a16="http://schemas.microsoft.com/office/drawing/2014/main" id="{C6D8007C-5C5D-4A42-92E1-2D3E08D14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12" y="4471655"/>
            <a:ext cx="2416046" cy="3231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3x100 + 2x10 + 9x1 = 329</a:t>
            </a:r>
          </a:p>
        </p:txBody>
      </p:sp>
      <p:sp>
        <p:nvSpPr>
          <p:cNvPr id="99349" name="Text Box 21">
            <a:extLst>
              <a:ext uri="{FF2B5EF4-FFF2-40B4-BE49-F238E27FC236}">
                <a16:creationId xmlns:a16="http://schemas.microsoft.com/office/drawing/2014/main" id="{16514D01-B9BB-4100-A41F-BD1C2A13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74" y="4471655"/>
            <a:ext cx="1879041" cy="3231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solidFill>
                  <a:schemeClr val="bg1"/>
                </a:solidFill>
              </a:rPr>
              <a:t>1x4 + 0x2 + 1x1 = 5</a:t>
            </a:r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8FD5167F-8506-4014-A27B-F74F2D20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886" y="3019343"/>
            <a:ext cx="86594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1">
                <a:solidFill>
                  <a:schemeClr val="bg1"/>
                </a:solidFill>
              </a:rPr>
              <a:t>most</a:t>
            </a:r>
          </a:p>
          <a:p>
            <a:r>
              <a:rPr lang="en-US" altLang="en-US" sz="1200" i="1">
                <a:solidFill>
                  <a:schemeClr val="bg1"/>
                </a:solidFill>
              </a:rPr>
              <a:t>significant</a:t>
            </a:r>
          </a:p>
        </p:txBody>
      </p:sp>
      <p:sp>
        <p:nvSpPr>
          <p:cNvPr id="99351" name="Text Box 23">
            <a:extLst>
              <a:ext uri="{FF2B5EF4-FFF2-40B4-BE49-F238E27FC236}">
                <a16:creationId xmlns:a16="http://schemas.microsoft.com/office/drawing/2014/main" id="{B806871C-3892-4DCD-9BFD-57ADACF6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420" y="3018052"/>
            <a:ext cx="865943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1" dirty="0">
                <a:solidFill>
                  <a:schemeClr val="bg1"/>
                </a:solidFill>
              </a:rPr>
              <a:t>least</a:t>
            </a:r>
          </a:p>
          <a:p>
            <a:r>
              <a:rPr lang="en-US" altLang="en-US" sz="1200" i="1" dirty="0">
                <a:solidFill>
                  <a:schemeClr val="bg1"/>
                </a:solidFill>
              </a:rPr>
              <a:t>significant</a:t>
            </a:r>
          </a:p>
        </p:txBody>
      </p:sp>
      <p:sp>
        <p:nvSpPr>
          <p:cNvPr id="99352" name="Freeform 24">
            <a:extLst>
              <a:ext uri="{FF2B5EF4-FFF2-40B4-BE49-F238E27FC236}">
                <a16:creationId xmlns:a16="http://schemas.microsoft.com/office/drawing/2014/main" id="{03320E01-F48C-49B7-B9FE-6C7532812BCA}"/>
              </a:ext>
            </a:extLst>
          </p:cNvPr>
          <p:cNvSpPr>
            <a:spLocks/>
          </p:cNvSpPr>
          <p:nvPr/>
        </p:nvSpPr>
        <p:spPr bwMode="auto">
          <a:xfrm>
            <a:off x="4418978" y="3461362"/>
            <a:ext cx="514350" cy="91679"/>
          </a:xfrm>
          <a:custGeom>
            <a:avLst/>
            <a:gdLst>
              <a:gd name="T0" fmla="*/ 0 w 432"/>
              <a:gd name="T1" fmla="*/ 2 h 77"/>
              <a:gd name="T2" fmla="*/ 285 w 432"/>
              <a:gd name="T3" fmla="*/ 2 h 77"/>
              <a:gd name="T4" fmla="*/ 405 w 432"/>
              <a:gd name="T5" fmla="*/ 14 h 77"/>
              <a:gd name="T6" fmla="*/ 432 w 432"/>
              <a:gd name="T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bg1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99353" name="Freeform 25">
            <a:extLst>
              <a:ext uri="{FF2B5EF4-FFF2-40B4-BE49-F238E27FC236}">
                <a16:creationId xmlns:a16="http://schemas.microsoft.com/office/drawing/2014/main" id="{982E16C7-3BA6-4C87-980E-F6E29F6C6209}"/>
              </a:ext>
            </a:extLst>
          </p:cNvPr>
          <p:cNvSpPr>
            <a:spLocks/>
          </p:cNvSpPr>
          <p:nvPr/>
        </p:nvSpPr>
        <p:spPr bwMode="auto">
          <a:xfrm flipH="1">
            <a:off x="5284921" y="3453073"/>
            <a:ext cx="514350" cy="91679"/>
          </a:xfrm>
          <a:custGeom>
            <a:avLst/>
            <a:gdLst>
              <a:gd name="T0" fmla="*/ 0 w 432"/>
              <a:gd name="T1" fmla="*/ 2 h 77"/>
              <a:gd name="T2" fmla="*/ 285 w 432"/>
              <a:gd name="T3" fmla="*/ 2 h 77"/>
              <a:gd name="T4" fmla="*/ 405 w 432"/>
              <a:gd name="T5" fmla="*/ 14 h 77"/>
              <a:gd name="T6" fmla="*/ 432 w 432"/>
              <a:gd name="T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bg1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A9E72B4E-7F30-43B5-BD7D-31DAE4EA9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Unsigned Integers (cont.)</a:t>
            </a:r>
          </a:p>
        </p:txBody>
      </p:sp>
      <p:sp>
        <p:nvSpPr>
          <p:cNvPr id="69" name="Slide Number Placeholder 3">
            <a:extLst>
              <a:ext uri="{FF2B5EF4-FFF2-40B4-BE49-F238E27FC236}">
                <a16:creationId xmlns:a16="http://schemas.microsoft.com/office/drawing/2014/main" id="{7E76B88E-C245-4F58-B19A-822EC994E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9C10E3B6-571E-4779-8DF0-9799C801F38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CBC31AFB-366E-4C29-B2CE-40732470F25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i="1" dirty="0"/>
              <a:t>n</a:t>
            </a:r>
            <a:r>
              <a:rPr lang="en-US" altLang="en-US" sz="2400" dirty="0"/>
              <a:t>-bit unsigned integer represents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n</a:t>
            </a:r>
            <a:r>
              <a:rPr lang="en-US" altLang="en-US" sz="2400" dirty="0"/>
              <a:t> values: from 0 to 2</a:t>
            </a:r>
            <a:r>
              <a:rPr lang="en-US" altLang="en-US" sz="2400" i="1" baseline="30000" dirty="0"/>
              <a:t>n</a:t>
            </a:r>
            <a:r>
              <a:rPr lang="en-US" altLang="en-US" sz="2400" dirty="0"/>
              <a:t>-1.</a:t>
            </a:r>
          </a:p>
        </p:txBody>
      </p:sp>
      <p:graphicFrame>
        <p:nvGraphicFramePr>
          <p:cNvPr id="101380" name="Group 1028">
            <a:extLst>
              <a:ext uri="{FF2B5EF4-FFF2-40B4-BE49-F238E27FC236}">
                <a16:creationId xmlns:a16="http://schemas.microsoft.com/office/drawing/2014/main" id="{7AF77F6F-2611-4408-A78C-C19B7496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87792"/>
              </p:ext>
            </p:extLst>
          </p:nvPr>
        </p:nvGraphicFramePr>
        <p:xfrm>
          <a:off x="2865198" y="1977001"/>
          <a:ext cx="1885950" cy="2743200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55749074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33967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4668523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30254126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374861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39935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093379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167516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011773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34853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0801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19146"/>
                  </a:ext>
                </a:extLst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1591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A11F83D-08F3-4E7C-9FF3-750A39EE7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Unsigned Binary Arithmetic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87C03FF-4A31-42BD-B072-4B6012915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3DFAB11A-3297-4EC2-91A5-040E94597D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C72EBB0-D7F7-477B-B911-93C86148340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200" dirty="0"/>
              <a:t>Base-2 addition – just like base-10!</a:t>
            </a:r>
          </a:p>
          <a:p>
            <a:pPr lvl="1"/>
            <a:r>
              <a:rPr lang="en-US" altLang="en-US" sz="2200" dirty="0"/>
              <a:t>add from right to left, propagating carry</a:t>
            </a:r>
          </a:p>
        </p:txBody>
      </p:sp>
      <p:sp>
        <p:nvSpPr>
          <p:cNvPr id="102405" name="Freeform 5">
            <a:extLst>
              <a:ext uri="{FF2B5EF4-FFF2-40B4-BE49-F238E27FC236}">
                <a16:creationId xmlns:a16="http://schemas.microsoft.com/office/drawing/2014/main" id="{AE6520D9-2AB8-49E1-A4B5-BAFFF3EAAB51}"/>
              </a:ext>
            </a:extLst>
          </p:cNvPr>
          <p:cNvSpPr>
            <a:spLocks/>
          </p:cNvSpPr>
          <p:nvPr/>
        </p:nvSpPr>
        <p:spPr bwMode="auto">
          <a:xfrm>
            <a:off x="4068558" y="1960940"/>
            <a:ext cx="178594" cy="175022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45BB0846-64B9-4E4F-9D11-D37C4EC3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9100" y="1711122"/>
            <a:ext cx="526106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1" dirty="0">
                <a:solidFill>
                  <a:schemeClr val="bg1"/>
                </a:solidFill>
              </a:rPr>
              <a:t>carry</a:t>
            </a:r>
          </a:p>
        </p:txBody>
      </p:sp>
      <p:sp>
        <p:nvSpPr>
          <p:cNvPr id="102407" name="Freeform 7">
            <a:extLst>
              <a:ext uri="{FF2B5EF4-FFF2-40B4-BE49-F238E27FC236}">
                <a16:creationId xmlns:a16="http://schemas.microsoft.com/office/drawing/2014/main" id="{C15E8A0B-EB74-49DD-AECA-C0559B344776}"/>
              </a:ext>
            </a:extLst>
          </p:cNvPr>
          <p:cNvSpPr>
            <a:spLocks/>
          </p:cNvSpPr>
          <p:nvPr/>
        </p:nvSpPr>
        <p:spPr bwMode="auto">
          <a:xfrm>
            <a:off x="6287230" y="1988121"/>
            <a:ext cx="178594" cy="175022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2408" name="Freeform 8">
            <a:extLst>
              <a:ext uri="{FF2B5EF4-FFF2-40B4-BE49-F238E27FC236}">
                <a16:creationId xmlns:a16="http://schemas.microsoft.com/office/drawing/2014/main" id="{7ABB8D5F-8952-461F-85C2-DCF21FFE0D9F}"/>
              </a:ext>
            </a:extLst>
          </p:cNvPr>
          <p:cNvSpPr>
            <a:spLocks/>
          </p:cNvSpPr>
          <p:nvPr/>
        </p:nvSpPr>
        <p:spPr bwMode="auto">
          <a:xfrm>
            <a:off x="6119352" y="1988121"/>
            <a:ext cx="178594" cy="175022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2409" name="Freeform 9">
            <a:extLst>
              <a:ext uri="{FF2B5EF4-FFF2-40B4-BE49-F238E27FC236}">
                <a16:creationId xmlns:a16="http://schemas.microsoft.com/office/drawing/2014/main" id="{A732C9DA-87CD-424C-9296-24C0E0D3E526}"/>
              </a:ext>
            </a:extLst>
          </p:cNvPr>
          <p:cNvSpPr>
            <a:spLocks/>
          </p:cNvSpPr>
          <p:nvPr/>
        </p:nvSpPr>
        <p:spPr bwMode="auto">
          <a:xfrm>
            <a:off x="5951474" y="1988121"/>
            <a:ext cx="178594" cy="175022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2410" name="Freeform 10">
            <a:extLst>
              <a:ext uri="{FF2B5EF4-FFF2-40B4-BE49-F238E27FC236}">
                <a16:creationId xmlns:a16="http://schemas.microsoft.com/office/drawing/2014/main" id="{EA82D496-D1C1-4B25-B99B-46C0FBC1765B}"/>
              </a:ext>
            </a:extLst>
          </p:cNvPr>
          <p:cNvSpPr>
            <a:spLocks/>
          </p:cNvSpPr>
          <p:nvPr/>
        </p:nvSpPr>
        <p:spPr bwMode="auto">
          <a:xfrm>
            <a:off x="5783596" y="1988121"/>
            <a:ext cx="178594" cy="175022"/>
          </a:xfrm>
          <a:custGeom>
            <a:avLst/>
            <a:gdLst>
              <a:gd name="T0" fmla="*/ 150 w 150"/>
              <a:gd name="T1" fmla="*/ 144 h 147"/>
              <a:gd name="T2" fmla="*/ 132 w 150"/>
              <a:gd name="T3" fmla="*/ 54 h 147"/>
              <a:gd name="T4" fmla="*/ 72 w 150"/>
              <a:gd name="T5" fmla="*/ 0 h 147"/>
              <a:gd name="T6" fmla="*/ 12 w 150"/>
              <a:gd name="T7" fmla="*/ 51 h 147"/>
              <a:gd name="T8" fmla="*/ 0 w 150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3507DD0-27F1-4BC1-9946-218968CA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881" y="2048650"/>
            <a:ext cx="7162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CourierPS" pitchFamily="49" charset="0"/>
              </a:rPr>
              <a:t>		</a:t>
            </a:r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10010		10010		1111</a:t>
            </a:r>
          </a:p>
          <a:p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	+</a:t>
            </a:r>
            <a:r>
              <a:rPr lang="en-US" altLang="en-US" sz="2800" b="1" u="sng" dirty="0">
                <a:solidFill>
                  <a:schemeClr val="bg1"/>
                </a:solidFill>
                <a:latin typeface="CourierPS" pitchFamily="49" charset="0"/>
              </a:rPr>
              <a:t>	1001</a:t>
            </a:r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 	+</a:t>
            </a:r>
            <a:r>
              <a:rPr lang="en-US" altLang="en-US" sz="2800" b="1" u="sng" dirty="0">
                <a:solidFill>
                  <a:schemeClr val="bg1"/>
                </a:solidFill>
                <a:latin typeface="CourierPS" pitchFamily="49" charset="0"/>
              </a:rPr>
              <a:t>	1011</a:t>
            </a:r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	+</a:t>
            </a:r>
            <a:r>
              <a:rPr lang="en-US" altLang="en-US" sz="2800" b="1" u="sng" dirty="0">
                <a:solidFill>
                  <a:schemeClr val="bg1"/>
                </a:solidFill>
                <a:latin typeface="CourierPS" pitchFamily="49" charset="0"/>
              </a:rPr>
              <a:t>	1</a:t>
            </a:r>
            <a:endParaRPr lang="en-US" altLang="en-US" sz="2800" b="1" dirty="0">
              <a:solidFill>
                <a:schemeClr val="bg1"/>
              </a:solidFill>
              <a:latin typeface="CourierPS" pitchFamily="49" charset="0"/>
            </a:endParaRPr>
          </a:p>
          <a:p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		11011		11101		10000</a:t>
            </a:r>
          </a:p>
          <a:p>
            <a:endParaRPr lang="en-US" altLang="en-US" sz="2800" b="1" dirty="0">
              <a:solidFill>
                <a:schemeClr val="bg1"/>
              </a:solidFill>
              <a:latin typeface="CourierPS" pitchFamily="49" charset="0"/>
            </a:endParaRPr>
          </a:p>
          <a:p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				10111</a:t>
            </a:r>
          </a:p>
          <a:p>
            <a:r>
              <a:rPr lang="en-US" altLang="en-US" sz="2800" b="1" dirty="0">
                <a:solidFill>
                  <a:schemeClr val="bg1"/>
                </a:solidFill>
                <a:latin typeface="CourierPS" pitchFamily="49" charset="0"/>
              </a:rPr>
              <a:t>			+</a:t>
            </a:r>
            <a:r>
              <a:rPr lang="en-US" altLang="en-US" sz="2800" b="1" u="sng" dirty="0">
                <a:solidFill>
                  <a:schemeClr val="bg1"/>
                </a:solidFill>
                <a:latin typeface="CourierPS" pitchFamily="49" charset="0"/>
              </a:rPr>
              <a:t>	111</a:t>
            </a:r>
            <a:endParaRPr lang="en-US" altLang="en-US" sz="2800" u="sng" dirty="0">
              <a:solidFill>
                <a:schemeClr val="bg1"/>
              </a:solidFill>
              <a:latin typeface="CourierP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F257325-3922-47E4-B241-4B144CE4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Signed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5A16F-A842-4FC9-AD33-95ABA7CED0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A3F341C1-FA0C-4F38-BFE5-A54D1A42E7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320C64E-5692-4FFC-9F38-152EDA86DC9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8" y="946150"/>
            <a:ext cx="7420188" cy="3632200"/>
          </a:xfrm>
        </p:spPr>
        <p:txBody>
          <a:bodyPr/>
          <a:lstStyle/>
          <a:p>
            <a:r>
              <a:rPr lang="en-US" altLang="en-US" sz="2000" dirty="0"/>
              <a:t>With n bits, we have 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 distinct values.</a:t>
            </a:r>
          </a:p>
          <a:p>
            <a:pPr lvl="1"/>
            <a:r>
              <a:rPr lang="en-US" altLang="en-US" sz="2000" dirty="0"/>
              <a:t>assign about half to positive integers (1 through 2</a:t>
            </a:r>
            <a:r>
              <a:rPr lang="en-US" altLang="en-US" sz="2000" baseline="30000" dirty="0"/>
              <a:t>n-1</a:t>
            </a:r>
            <a:r>
              <a:rPr lang="en-US" altLang="en-US" sz="2000" dirty="0"/>
              <a:t>) and about half to negative (- 2</a:t>
            </a:r>
            <a:r>
              <a:rPr lang="en-US" altLang="en-US" sz="2000" baseline="30000" dirty="0"/>
              <a:t>n-1</a:t>
            </a:r>
            <a:r>
              <a:rPr lang="en-US" altLang="en-US" sz="2000" dirty="0"/>
              <a:t> through -1)</a:t>
            </a:r>
          </a:p>
          <a:p>
            <a:r>
              <a:rPr lang="en-US" altLang="en-US" sz="2000" dirty="0"/>
              <a:t>Most significant bit (MSB) indicates sign: 0=positive, 1=negative</a:t>
            </a:r>
          </a:p>
          <a:p>
            <a:r>
              <a:rPr lang="en-US" altLang="en-US" sz="2000" dirty="0"/>
              <a:t>Positive integers</a:t>
            </a:r>
          </a:p>
          <a:p>
            <a:pPr lvl="1"/>
            <a:r>
              <a:rPr lang="en-US" altLang="en-US" sz="2000" dirty="0"/>
              <a:t>just like unsigned – zero in MSB to show it’s positive.</a:t>
            </a:r>
          </a:p>
          <a:p>
            <a:pPr lvl="2"/>
            <a:r>
              <a:rPr lang="en-US" altLang="en-US" sz="2000" b="0" dirty="0"/>
              <a:t>00101 = 5</a:t>
            </a:r>
          </a:p>
          <a:p>
            <a:r>
              <a:rPr lang="en-US" altLang="en-US" sz="2000" dirty="0"/>
              <a:t>Negative integers</a:t>
            </a:r>
          </a:p>
          <a:p>
            <a:pPr lvl="1"/>
            <a:r>
              <a:rPr lang="en-US" altLang="en-US" sz="2000" dirty="0"/>
              <a:t>sign-magnitude – one in MSB to show it’s negative. Other bits are the same as unsigned.</a:t>
            </a:r>
          </a:p>
          <a:p>
            <a:pPr lvl="2"/>
            <a:r>
              <a:rPr lang="en-US" altLang="en-US" sz="2000" b="0" dirty="0"/>
              <a:t>10101 = -5</a:t>
            </a:r>
          </a:p>
          <a:p>
            <a:r>
              <a:rPr lang="en-US" altLang="en-US" sz="2000" dirty="0"/>
              <a:t>Note there are other signed notations we won’t cover.</a:t>
            </a:r>
            <a:endParaRPr lang="en-US" altLang="en-US" sz="20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58150E0F-09A4-4DC1-9E08-B24D0E57D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Notation</a:t>
            </a:r>
          </a:p>
        </p:txBody>
      </p:sp>
      <p:sp>
        <p:nvSpPr>
          <p:cNvPr id="110" name="Slide Number Placeholder 3">
            <a:extLst>
              <a:ext uri="{FF2B5EF4-FFF2-40B4-BE49-F238E27FC236}">
                <a16:creationId xmlns:a16="http://schemas.microsoft.com/office/drawing/2014/main" id="{EC663519-3A13-4F4B-8210-05A5591E4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2-</a:t>
            </a:r>
            <a:fld id="{EBC185A3-CF05-47CB-91B1-1372858189D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F1F5A96-29AA-49F1-A751-640F7663D86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sz="2000" dirty="0"/>
              <a:t>It is often convenient to write binary (base-2) numbers as hexadecimal (base-16) numbers instead.</a:t>
            </a:r>
          </a:p>
          <a:p>
            <a:pPr lvl="1"/>
            <a:r>
              <a:rPr lang="en-US" altLang="en-US" sz="2000" dirty="0"/>
              <a:t>fewer digits - four bits per hex digit</a:t>
            </a:r>
          </a:p>
          <a:p>
            <a:pPr lvl="1"/>
            <a:r>
              <a:rPr lang="en-US" altLang="en-US" sz="2000" dirty="0"/>
              <a:t>less error prone - easy to corrupt long string of 1’s and 0’s</a:t>
            </a:r>
          </a:p>
        </p:txBody>
      </p:sp>
      <p:graphicFrame>
        <p:nvGraphicFramePr>
          <p:cNvPr id="130052" name="Group 4">
            <a:extLst>
              <a:ext uri="{FF2B5EF4-FFF2-40B4-BE49-F238E27FC236}">
                <a16:creationId xmlns:a16="http://schemas.microsoft.com/office/drawing/2014/main" id="{48E7A697-5D62-468D-A6F9-C13BF6300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49556"/>
              </p:ext>
            </p:extLst>
          </p:nvPr>
        </p:nvGraphicFramePr>
        <p:xfrm>
          <a:off x="1008600" y="2498065"/>
          <a:ext cx="2626607" cy="2519172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1963397047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447757371"/>
                    </a:ext>
                  </a:extLst>
                </a:gridCol>
                <a:gridCol w="969256">
                  <a:extLst>
                    <a:ext uri="{9D8B030D-6E8A-4147-A177-3AD203B41FA5}">
                      <a16:colId xmlns:a16="http://schemas.microsoft.com/office/drawing/2014/main" val="3856472001"/>
                    </a:ext>
                  </a:extLst>
                </a:gridCol>
              </a:tblGrid>
              <a:tr h="297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  <a:endParaRPr kumimoji="0" lang="en-US" altLang="en-US" sz="1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85172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222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31198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316818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40603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84181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781971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83033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85544"/>
                  </a:ext>
                </a:extLst>
              </a:tr>
            </a:tbl>
          </a:graphicData>
        </a:graphic>
      </p:graphicFrame>
      <p:graphicFrame>
        <p:nvGraphicFramePr>
          <p:cNvPr id="130105" name="Group 57">
            <a:extLst>
              <a:ext uri="{FF2B5EF4-FFF2-40B4-BE49-F238E27FC236}">
                <a16:creationId xmlns:a16="http://schemas.microsoft.com/office/drawing/2014/main" id="{A66EED28-38BB-4CF6-A30A-3636AA07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6290"/>
              </p:ext>
            </p:extLst>
          </p:nvPr>
        </p:nvGraphicFramePr>
        <p:xfrm>
          <a:off x="4213602" y="2498065"/>
          <a:ext cx="2590386" cy="2519172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3029604219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3995285049"/>
                    </a:ext>
                  </a:extLst>
                </a:gridCol>
                <a:gridCol w="933035">
                  <a:extLst>
                    <a:ext uri="{9D8B030D-6E8A-4147-A177-3AD203B41FA5}">
                      <a16:colId xmlns:a16="http://schemas.microsoft.com/office/drawing/2014/main" val="1199458530"/>
                    </a:ext>
                  </a:extLst>
                </a:gridCol>
              </a:tblGrid>
              <a:tr h="297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  <a:endParaRPr kumimoji="0" lang="en-US" altLang="en-US" sz="1600" b="1" i="0" u="none" strike="noStrike" cap="none" normalizeH="0" baseline="30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103344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464878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589860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899913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180514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636970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27161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66407"/>
                  </a:ext>
                </a:extLst>
              </a:tr>
              <a:tr h="2240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295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984</Words>
  <Application>Microsoft Office PowerPoint</Application>
  <PresentationFormat>On-screen Show (16:9)</PresentationFormat>
  <Paragraphs>271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CourierPS</vt:lpstr>
      <vt:lpstr>Franklin Gothic Book</vt:lpstr>
      <vt:lpstr>Dosis Light</vt:lpstr>
      <vt:lpstr>Cambria Math</vt:lpstr>
      <vt:lpstr>Arial</vt:lpstr>
      <vt:lpstr>Titillium Web Light</vt:lpstr>
      <vt:lpstr>Dosis</vt:lpstr>
      <vt:lpstr>Mowbray template</vt:lpstr>
      <vt:lpstr>BINARY DATA REPRESENTATION</vt:lpstr>
      <vt:lpstr>How do we represent data in a computer?</vt:lpstr>
      <vt:lpstr>Computer is a binary digital system.</vt:lpstr>
      <vt:lpstr>What kinds of data do we need?</vt:lpstr>
      <vt:lpstr>Unsigned Integers</vt:lpstr>
      <vt:lpstr>Unsigned Integers (cont.)</vt:lpstr>
      <vt:lpstr>Unsigned Binary Arithmetic</vt:lpstr>
      <vt:lpstr>Signed Integers</vt:lpstr>
      <vt:lpstr>Hexadecimal Notation</vt:lpstr>
      <vt:lpstr>Converting from Binary to Hexadecimal</vt:lpstr>
      <vt:lpstr>Fractions: Fixed-Point</vt:lpstr>
      <vt:lpstr>Very Large &amp; Very Small: Floating-Point</vt:lpstr>
      <vt:lpstr>Floating Point Example</vt:lpstr>
      <vt:lpstr>Text: ASCII Characters</vt:lpstr>
      <vt:lpstr>Other Data Types</vt:lpstr>
      <vt:lpstr>Operations: Arithmetic and Logical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Michael D'Argenio</cp:lastModifiedBy>
  <cp:revision>1</cp:revision>
  <dcterms:modified xsi:type="dcterms:W3CDTF">2019-06-18T00:31:20Z</dcterms:modified>
</cp:coreProperties>
</file>