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7"/>
  </p:notesMasterIdLst>
  <p:handoutMasterIdLst>
    <p:handoutMasterId r:id="rId198"/>
  </p:handoutMasterIdLst>
  <p:sldIdLst>
    <p:sldId id="272" r:id="rId2"/>
    <p:sldId id="786" r:id="rId3"/>
    <p:sldId id="561" r:id="rId4"/>
    <p:sldId id="562" r:id="rId5"/>
    <p:sldId id="563" r:id="rId6"/>
    <p:sldId id="564" r:id="rId7"/>
    <p:sldId id="565" r:id="rId8"/>
    <p:sldId id="566" r:id="rId9"/>
    <p:sldId id="567" r:id="rId10"/>
    <p:sldId id="568" r:id="rId11"/>
    <p:sldId id="788" r:id="rId12"/>
    <p:sldId id="569" r:id="rId13"/>
    <p:sldId id="775" r:id="rId14"/>
    <p:sldId id="570" r:id="rId15"/>
    <p:sldId id="571" r:id="rId16"/>
    <p:sldId id="572" r:id="rId17"/>
    <p:sldId id="573" r:id="rId18"/>
    <p:sldId id="574" r:id="rId19"/>
    <p:sldId id="575" r:id="rId20"/>
    <p:sldId id="787" r:id="rId21"/>
    <p:sldId id="578" r:id="rId22"/>
    <p:sldId id="579" r:id="rId23"/>
    <p:sldId id="580" r:id="rId24"/>
    <p:sldId id="581" r:id="rId25"/>
    <p:sldId id="582" r:id="rId26"/>
    <p:sldId id="583" r:id="rId27"/>
    <p:sldId id="584" r:id="rId28"/>
    <p:sldId id="789" r:id="rId29"/>
    <p:sldId id="585" r:id="rId30"/>
    <p:sldId id="586" r:id="rId31"/>
    <p:sldId id="587" r:id="rId32"/>
    <p:sldId id="588" r:id="rId33"/>
    <p:sldId id="589" r:id="rId34"/>
    <p:sldId id="590" r:id="rId35"/>
    <p:sldId id="591" r:id="rId36"/>
    <p:sldId id="316" r:id="rId37"/>
    <p:sldId id="592" r:id="rId38"/>
    <p:sldId id="593" r:id="rId39"/>
    <p:sldId id="594" r:id="rId40"/>
    <p:sldId id="595" r:id="rId41"/>
    <p:sldId id="596" r:id="rId42"/>
    <p:sldId id="597" r:id="rId43"/>
    <p:sldId id="598" r:id="rId44"/>
    <p:sldId id="599" r:id="rId45"/>
    <p:sldId id="600" r:id="rId46"/>
    <p:sldId id="601" r:id="rId47"/>
    <p:sldId id="602" r:id="rId48"/>
    <p:sldId id="603" r:id="rId49"/>
    <p:sldId id="604" r:id="rId50"/>
    <p:sldId id="605" r:id="rId51"/>
    <p:sldId id="606" r:id="rId52"/>
    <p:sldId id="607" r:id="rId53"/>
    <p:sldId id="608" r:id="rId54"/>
    <p:sldId id="609" r:id="rId55"/>
    <p:sldId id="610" r:id="rId56"/>
    <p:sldId id="611" r:id="rId57"/>
    <p:sldId id="612" r:id="rId58"/>
    <p:sldId id="613" r:id="rId59"/>
    <p:sldId id="790" r:id="rId60"/>
    <p:sldId id="616" r:id="rId61"/>
    <p:sldId id="618" r:id="rId62"/>
    <p:sldId id="619" r:id="rId63"/>
    <p:sldId id="620" r:id="rId64"/>
    <p:sldId id="622" r:id="rId65"/>
    <p:sldId id="623" r:id="rId66"/>
    <p:sldId id="625" r:id="rId67"/>
    <p:sldId id="626" r:id="rId68"/>
    <p:sldId id="627" r:id="rId69"/>
    <p:sldId id="628" r:id="rId70"/>
    <p:sldId id="629" r:id="rId71"/>
    <p:sldId id="630" r:id="rId72"/>
    <p:sldId id="631" r:id="rId73"/>
    <p:sldId id="632" r:id="rId74"/>
    <p:sldId id="633" r:id="rId75"/>
    <p:sldId id="634" r:id="rId76"/>
    <p:sldId id="635" r:id="rId77"/>
    <p:sldId id="636" r:id="rId78"/>
    <p:sldId id="637" r:id="rId79"/>
    <p:sldId id="638" r:id="rId80"/>
    <p:sldId id="639" r:id="rId81"/>
    <p:sldId id="640" r:id="rId82"/>
    <p:sldId id="641" r:id="rId83"/>
    <p:sldId id="642" r:id="rId84"/>
    <p:sldId id="643" r:id="rId85"/>
    <p:sldId id="644" r:id="rId86"/>
    <p:sldId id="645" r:id="rId87"/>
    <p:sldId id="646" r:id="rId88"/>
    <p:sldId id="647" r:id="rId89"/>
    <p:sldId id="650" r:id="rId90"/>
    <p:sldId id="651" r:id="rId91"/>
    <p:sldId id="652" r:id="rId92"/>
    <p:sldId id="653" r:id="rId93"/>
    <p:sldId id="654" r:id="rId94"/>
    <p:sldId id="655" r:id="rId95"/>
    <p:sldId id="656" r:id="rId96"/>
    <p:sldId id="657" r:id="rId97"/>
    <p:sldId id="658" r:id="rId98"/>
    <p:sldId id="659" r:id="rId99"/>
    <p:sldId id="660" r:id="rId100"/>
    <p:sldId id="661" r:id="rId101"/>
    <p:sldId id="784" r:id="rId102"/>
    <p:sldId id="785" r:id="rId103"/>
    <p:sldId id="779" r:id="rId104"/>
    <p:sldId id="749" r:id="rId105"/>
    <p:sldId id="681" r:id="rId106"/>
    <p:sldId id="682" r:id="rId107"/>
    <p:sldId id="683" r:id="rId108"/>
    <p:sldId id="684" r:id="rId109"/>
    <p:sldId id="685" r:id="rId110"/>
    <p:sldId id="686" r:id="rId111"/>
    <p:sldId id="687" r:id="rId112"/>
    <p:sldId id="688" r:id="rId113"/>
    <p:sldId id="689" r:id="rId114"/>
    <p:sldId id="690" r:id="rId115"/>
    <p:sldId id="691" r:id="rId116"/>
    <p:sldId id="692" r:id="rId117"/>
    <p:sldId id="693" r:id="rId118"/>
    <p:sldId id="694" r:id="rId119"/>
    <p:sldId id="695" r:id="rId120"/>
    <p:sldId id="777" r:id="rId121"/>
    <p:sldId id="696" r:id="rId122"/>
    <p:sldId id="697" r:id="rId123"/>
    <p:sldId id="698" r:id="rId124"/>
    <p:sldId id="701" r:id="rId125"/>
    <p:sldId id="702" r:id="rId126"/>
    <p:sldId id="703" r:id="rId127"/>
    <p:sldId id="704" r:id="rId128"/>
    <p:sldId id="705" r:id="rId129"/>
    <p:sldId id="706" r:id="rId130"/>
    <p:sldId id="707" r:id="rId131"/>
    <p:sldId id="780" r:id="rId132"/>
    <p:sldId id="750" r:id="rId133"/>
    <p:sldId id="751" r:id="rId134"/>
    <p:sldId id="752" r:id="rId135"/>
    <p:sldId id="753" r:id="rId136"/>
    <p:sldId id="754" r:id="rId137"/>
    <p:sldId id="755" r:id="rId138"/>
    <p:sldId id="756" r:id="rId139"/>
    <p:sldId id="757" r:id="rId140"/>
    <p:sldId id="758" r:id="rId141"/>
    <p:sldId id="759" r:id="rId142"/>
    <p:sldId id="781" r:id="rId143"/>
    <p:sldId id="765" r:id="rId144"/>
    <p:sldId id="766" r:id="rId145"/>
    <p:sldId id="767" r:id="rId146"/>
    <p:sldId id="768" r:id="rId147"/>
    <p:sldId id="769" r:id="rId148"/>
    <p:sldId id="770" r:id="rId149"/>
    <p:sldId id="771" r:id="rId150"/>
    <p:sldId id="772" r:id="rId151"/>
    <p:sldId id="773" r:id="rId152"/>
    <p:sldId id="774" r:id="rId153"/>
    <p:sldId id="782" r:id="rId154"/>
    <p:sldId id="760" r:id="rId155"/>
    <p:sldId id="761" r:id="rId156"/>
    <p:sldId id="762" r:id="rId157"/>
    <p:sldId id="763" r:id="rId158"/>
    <p:sldId id="764" r:id="rId159"/>
    <p:sldId id="783" r:id="rId160"/>
    <p:sldId id="709" r:id="rId161"/>
    <p:sldId id="710" r:id="rId162"/>
    <p:sldId id="711" r:id="rId163"/>
    <p:sldId id="712" r:id="rId164"/>
    <p:sldId id="713" r:id="rId165"/>
    <p:sldId id="714" r:id="rId166"/>
    <p:sldId id="715" r:id="rId167"/>
    <p:sldId id="716" r:id="rId168"/>
    <p:sldId id="717" r:id="rId169"/>
    <p:sldId id="718" r:id="rId170"/>
    <p:sldId id="719" r:id="rId171"/>
    <p:sldId id="720" r:id="rId172"/>
    <p:sldId id="721" r:id="rId173"/>
    <p:sldId id="726" r:id="rId174"/>
    <p:sldId id="727" r:id="rId175"/>
    <p:sldId id="728" r:id="rId176"/>
    <p:sldId id="729" r:id="rId177"/>
    <p:sldId id="730" r:id="rId178"/>
    <p:sldId id="731" r:id="rId179"/>
    <p:sldId id="732" r:id="rId180"/>
    <p:sldId id="733" r:id="rId181"/>
    <p:sldId id="734" r:id="rId182"/>
    <p:sldId id="735" r:id="rId183"/>
    <p:sldId id="736" r:id="rId184"/>
    <p:sldId id="737" r:id="rId185"/>
    <p:sldId id="738" r:id="rId186"/>
    <p:sldId id="739" r:id="rId187"/>
    <p:sldId id="740" r:id="rId188"/>
    <p:sldId id="741" r:id="rId189"/>
    <p:sldId id="742" r:id="rId190"/>
    <p:sldId id="743" r:id="rId191"/>
    <p:sldId id="744" r:id="rId192"/>
    <p:sldId id="745" r:id="rId193"/>
    <p:sldId id="746" r:id="rId194"/>
    <p:sldId id="747" r:id="rId195"/>
    <p:sldId id="275" r:id="rId19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99"/>
    </p:embeddedFont>
    <p:embeddedFont>
      <p:font typeface="Dosis Light" panose="020B0604020202020204" charset="0"/>
      <p:regular r:id="rId200"/>
      <p:bold r:id="rId201"/>
    </p:embeddedFont>
    <p:embeddedFont>
      <p:font typeface="Franklin Gothic Book" panose="020B0503020102020204" pitchFamily="34" charset="0"/>
      <p:regular r:id="rId202"/>
      <p:italic r:id="rId203"/>
    </p:embeddedFont>
    <p:embeddedFont>
      <p:font typeface="Tahoma" panose="020B0604030504040204" pitchFamily="34" charset="0"/>
      <p:regular r:id="rId204"/>
      <p:bold r:id="rId205"/>
    </p:embeddedFont>
    <p:embeddedFont>
      <p:font typeface="Titillium Web Light" panose="020B0604020202020204" charset="0"/>
      <p:regular r:id="rId206"/>
      <p:bold r:id="rId207"/>
      <p:italic r:id="rId208"/>
      <p:boldItalic r:id="rId20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9F39"/>
    <a:srgbClr val="009900"/>
    <a:srgbClr val="D3EBD5"/>
    <a:srgbClr val="0B87A1"/>
    <a:srgbClr val="003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28" d="100"/>
          <a:sy n="128" d="100"/>
        </p:scale>
        <p:origin x="63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7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font" Target="fonts/font7.fntdata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font" Target="fonts/font8.fntdata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font" Target="fonts/font9.fntdata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font" Target="fonts/font11.fntdata"/><Relationship Id="rId190" Type="http://schemas.openxmlformats.org/officeDocument/2006/relationships/slide" Target="slides/slide189.xml"/><Relationship Id="rId204" Type="http://schemas.openxmlformats.org/officeDocument/2006/relationships/font" Target="fonts/font6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font" Target="fonts/font2.fntdata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notesMaster" Target="notesMasters/notesMaster1.xml"/><Relationship Id="rId201" Type="http://schemas.openxmlformats.org/officeDocument/2006/relationships/font" Target="fonts/font3.fntdata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theme" Target="theme/theme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handoutMaster" Target="handoutMasters/handoutMaster1.xml"/><Relationship Id="rId202" Type="http://schemas.openxmlformats.org/officeDocument/2006/relationships/font" Target="fonts/font4.fntdata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font" Target="fonts/font1.fntdata"/><Relationship Id="rId203" Type="http://schemas.openxmlformats.org/officeDocument/2006/relationships/font" Target="fonts/font5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67CD95-CAD0-4CF7-A88C-39B37076D0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7CE45-9DC0-4ED4-BC04-918BC048B1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9CC36-DAC5-416E-B119-B5ADB88BE4F0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A5EAE-C76A-40B1-8C5D-EA312C7AC2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99072-EE59-4ECD-9C94-A229537BEC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C4AF8-F4E5-4A16-B5D9-23C8DD1D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23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EFCE1AF-F0E8-4102-B038-9049651FCF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C91100-B87A-41F1-9BFC-F767973A94AF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920DF563-71EE-432D-9C3D-394C52E87D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B1558705-E7E7-4F5F-9835-27706171B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FC46305-A4D0-4CEC-B607-61E05706BD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8059D-495B-4DA8-8783-933AA65A1EF0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61343069-483A-4787-8DCE-7CADE19954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D8D8FC2C-61D5-480D-9FAE-7A6A10BF0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bg>
      <p:bgPr>
        <a:solidFill>
          <a:srgbClr val="0B87A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FE9CB-073D-4112-AC14-EDABC2A5D0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8825" y="4139944"/>
            <a:ext cx="5287963" cy="63341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994524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chemeClr val="bg1"/>
                </a:solidFill>
                <a:latin typeface="Dosis" panose="02010503020202060003" pitchFamily="5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526" name="Google Shape;1046;p4">
            <a:extLst>
              <a:ext uri="{FF2B5EF4-FFF2-40B4-BE49-F238E27FC236}">
                <a16:creationId xmlns:a16="http://schemas.microsoft.com/office/drawing/2014/main" id="{AE5DE1CA-7C74-4DAE-B15F-A665FF9FC154}"/>
              </a:ext>
            </a:extLst>
          </p:cNvPr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27" name="Google Shape;1047;p4">
              <a:extLst>
                <a:ext uri="{FF2B5EF4-FFF2-40B4-BE49-F238E27FC236}">
                  <a16:creationId xmlns:a16="http://schemas.microsoft.com/office/drawing/2014/main" id="{0B63D9FA-4F8E-4EF0-935A-F18550F78C64}"/>
                </a:ext>
              </a:extLst>
            </p:cNvPr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048;p4">
              <a:extLst>
                <a:ext uri="{FF2B5EF4-FFF2-40B4-BE49-F238E27FC236}">
                  <a16:creationId xmlns:a16="http://schemas.microsoft.com/office/drawing/2014/main" id="{7E453114-4847-4814-B1EA-CEA9F4055E0B}"/>
                </a:ext>
              </a:extLst>
            </p:cNvPr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049;p4">
              <a:extLst>
                <a:ext uri="{FF2B5EF4-FFF2-40B4-BE49-F238E27FC236}">
                  <a16:creationId xmlns:a16="http://schemas.microsoft.com/office/drawing/2014/main" id="{63CFA074-20CB-4CD3-8ADD-42F4A811C86D}"/>
                </a:ext>
              </a:extLst>
            </p:cNvPr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050;p4">
              <a:extLst>
                <a:ext uri="{FF2B5EF4-FFF2-40B4-BE49-F238E27FC236}">
                  <a16:creationId xmlns:a16="http://schemas.microsoft.com/office/drawing/2014/main" id="{D5084BD7-1D99-4F57-8D3F-B869D2D1391F}"/>
                </a:ext>
              </a:extLst>
            </p:cNvPr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051;p4">
              <a:extLst>
                <a:ext uri="{FF2B5EF4-FFF2-40B4-BE49-F238E27FC236}">
                  <a16:creationId xmlns:a16="http://schemas.microsoft.com/office/drawing/2014/main" id="{087FB068-67EF-4A0E-ABEA-0A3F14FB40C2}"/>
                </a:ext>
              </a:extLst>
            </p:cNvPr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052;p4">
              <a:extLst>
                <a:ext uri="{FF2B5EF4-FFF2-40B4-BE49-F238E27FC236}">
                  <a16:creationId xmlns:a16="http://schemas.microsoft.com/office/drawing/2014/main" id="{1329E375-C724-4142-A137-0730A8F9806D}"/>
                </a:ext>
              </a:extLst>
            </p:cNvPr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053;p4">
              <a:extLst>
                <a:ext uri="{FF2B5EF4-FFF2-40B4-BE49-F238E27FC236}">
                  <a16:creationId xmlns:a16="http://schemas.microsoft.com/office/drawing/2014/main" id="{846BC1DF-EECF-40C8-8936-4CCDC861F6B0}"/>
                </a:ext>
              </a:extLst>
            </p:cNvPr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054;p4">
              <a:extLst>
                <a:ext uri="{FF2B5EF4-FFF2-40B4-BE49-F238E27FC236}">
                  <a16:creationId xmlns:a16="http://schemas.microsoft.com/office/drawing/2014/main" id="{78440B73-5D45-479C-9BE9-7E5BAB76513D}"/>
                </a:ext>
              </a:extLst>
            </p:cNvPr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055;p4">
              <a:extLst>
                <a:ext uri="{FF2B5EF4-FFF2-40B4-BE49-F238E27FC236}">
                  <a16:creationId xmlns:a16="http://schemas.microsoft.com/office/drawing/2014/main" id="{CD016532-2D53-4434-ABA7-D18C2EAFF6FC}"/>
                </a:ext>
              </a:extLst>
            </p:cNvPr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056;p4">
              <a:extLst>
                <a:ext uri="{FF2B5EF4-FFF2-40B4-BE49-F238E27FC236}">
                  <a16:creationId xmlns:a16="http://schemas.microsoft.com/office/drawing/2014/main" id="{E1B61681-C662-4BA0-B5FC-9ACEDF0AC605}"/>
                </a:ext>
              </a:extLst>
            </p:cNvPr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057;p4">
              <a:extLst>
                <a:ext uri="{FF2B5EF4-FFF2-40B4-BE49-F238E27FC236}">
                  <a16:creationId xmlns:a16="http://schemas.microsoft.com/office/drawing/2014/main" id="{08078B92-6B66-466A-BB46-80930E017379}"/>
                </a:ext>
              </a:extLst>
            </p:cNvPr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058;p4">
              <a:extLst>
                <a:ext uri="{FF2B5EF4-FFF2-40B4-BE49-F238E27FC236}">
                  <a16:creationId xmlns:a16="http://schemas.microsoft.com/office/drawing/2014/main" id="{8B66CCA8-2A06-4E69-B88B-F11314F17178}"/>
                </a:ext>
              </a:extLst>
            </p:cNvPr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059;p4">
              <a:extLst>
                <a:ext uri="{FF2B5EF4-FFF2-40B4-BE49-F238E27FC236}">
                  <a16:creationId xmlns:a16="http://schemas.microsoft.com/office/drawing/2014/main" id="{89D730FC-61D7-47AE-9585-3D36B6517D15}"/>
                </a:ext>
              </a:extLst>
            </p:cNvPr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060;p4">
              <a:extLst>
                <a:ext uri="{FF2B5EF4-FFF2-40B4-BE49-F238E27FC236}">
                  <a16:creationId xmlns:a16="http://schemas.microsoft.com/office/drawing/2014/main" id="{47720E46-7726-4975-8670-8001C28D04A2}"/>
                </a:ext>
              </a:extLst>
            </p:cNvPr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061;p4">
              <a:extLst>
                <a:ext uri="{FF2B5EF4-FFF2-40B4-BE49-F238E27FC236}">
                  <a16:creationId xmlns:a16="http://schemas.microsoft.com/office/drawing/2014/main" id="{7E723AF6-9027-4CC6-BD95-A27CD340514F}"/>
                </a:ext>
              </a:extLst>
            </p:cNvPr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062;p4">
              <a:extLst>
                <a:ext uri="{FF2B5EF4-FFF2-40B4-BE49-F238E27FC236}">
                  <a16:creationId xmlns:a16="http://schemas.microsoft.com/office/drawing/2014/main" id="{D1DD7BFF-7215-41F1-9AD3-39805EBBB474}"/>
                </a:ext>
              </a:extLst>
            </p:cNvPr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063;p4">
              <a:extLst>
                <a:ext uri="{FF2B5EF4-FFF2-40B4-BE49-F238E27FC236}">
                  <a16:creationId xmlns:a16="http://schemas.microsoft.com/office/drawing/2014/main" id="{2D0C04E8-130E-47FC-A026-570148596F6A}"/>
                </a:ext>
              </a:extLst>
            </p:cNvPr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064;p4">
              <a:extLst>
                <a:ext uri="{FF2B5EF4-FFF2-40B4-BE49-F238E27FC236}">
                  <a16:creationId xmlns:a16="http://schemas.microsoft.com/office/drawing/2014/main" id="{B96C5884-E980-46F6-AB11-F9FC4E6A507E}"/>
                </a:ext>
              </a:extLst>
            </p:cNvPr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065;p4">
              <a:extLst>
                <a:ext uri="{FF2B5EF4-FFF2-40B4-BE49-F238E27FC236}">
                  <a16:creationId xmlns:a16="http://schemas.microsoft.com/office/drawing/2014/main" id="{A6D42D98-97A5-4313-91B5-00F350B5F485}"/>
                </a:ext>
              </a:extLst>
            </p:cNvPr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066;p4">
              <a:extLst>
                <a:ext uri="{FF2B5EF4-FFF2-40B4-BE49-F238E27FC236}">
                  <a16:creationId xmlns:a16="http://schemas.microsoft.com/office/drawing/2014/main" id="{5D5614C4-3CAE-481B-826A-6268D94CD843}"/>
                </a:ext>
              </a:extLst>
            </p:cNvPr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067;p4">
              <a:extLst>
                <a:ext uri="{FF2B5EF4-FFF2-40B4-BE49-F238E27FC236}">
                  <a16:creationId xmlns:a16="http://schemas.microsoft.com/office/drawing/2014/main" id="{8C6FA27A-8AF6-4D9C-9DE0-CBC29BB6F52D}"/>
                </a:ext>
              </a:extLst>
            </p:cNvPr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068;p4">
              <a:extLst>
                <a:ext uri="{FF2B5EF4-FFF2-40B4-BE49-F238E27FC236}">
                  <a16:creationId xmlns:a16="http://schemas.microsoft.com/office/drawing/2014/main" id="{9FF97C40-79CB-4929-B390-40539C3011ED}"/>
                </a:ext>
              </a:extLst>
            </p:cNvPr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069;p4">
              <a:extLst>
                <a:ext uri="{FF2B5EF4-FFF2-40B4-BE49-F238E27FC236}">
                  <a16:creationId xmlns:a16="http://schemas.microsoft.com/office/drawing/2014/main" id="{343351F6-531C-47A2-86EC-5C491D34F422}"/>
                </a:ext>
              </a:extLst>
            </p:cNvPr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070;p4">
              <a:extLst>
                <a:ext uri="{FF2B5EF4-FFF2-40B4-BE49-F238E27FC236}">
                  <a16:creationId xmlns:a16="http://schemas.microsoft.com/office/drawing/2014/main" id="{8C3F2D1F-8B76-4299-9396-5BD4251E6F0C}"/>
                </a:ext>
              </a:extLst>
            </p:cNvPr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071;p4">
              <a:extLst>
                <a:ext uri="{FF2B5EF4-FFF2-40B4-BE49-F238E27FC236}">
                  <a16:creationId xmlns:a16="http://schemas.microsoft.com/office/drawing/2014/main" id="{5897065E-AFAD-4047-8AD2-F0653BE71891}"/>
                </a:ext>
              </a:extLst>
            </p:cNvPr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072;p4">
              <a:extLst>
                <a:ext uri="{FF2B5EF4-FFF2-40B4-BE49-F238E27FC236}">
                  <a16:creationId xmlns:a16="http://schemas.microsoft.com/office/drawing/2014/main" id="{19BE7717-5EA8-409B-8D6E-7C545016D274}"/>
                </a:ext>
              </a:extLst>
            </p:cNvPr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073;p4">
              <a:extLst>
                <a:ext uri="{FF2B5EF4-FFF2-40B4-BE49-F238E27FC236}">
                  <a16:creationId xmlns:a16="http://schemas.microsoft.com/office/drawing/2014/main" id="{8E4595C4-4F64-4377-8004-45046D441F3A}"/>
                </a:ext>
              </a:extLst>
            </p:cNvPr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074;p4">
              <a:extLst>
                <a:ext uri="{FF2B5EF4-FFF2-40B4-BE49-F238E27FC236}">
                  <a16:creationId xmlns:a16="http://schemas.microsoft.com/office/drawing/2014/main" id="{0101A4F7-1069-45D2-95E3-9FFBFC5618A8}"/>
                </a:ext>
              </a:extLst>
            </p:cNvPr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075;p4">
              <a:extLst>
                <a:ext uri="{FF2B5EF4-FFF2-40B4-BE49-F238E27FC236}">
                  <a16:creationId xmlns:a16="http://schemas.microsoft.com/office/drawing/2014/main" id="{E17797D7-4CED-4165-A5F1-0C71786A5DA4}"/>
                </a:ext>
              </a:extLst>
            </p:cNvPr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076;p4">
              <a:extLst>
                <a:ext uri="{FF2B5EF4-FFF2-40B4-BE49-F238E27FC236}">
                  <a16:creationId xmlns:a16="http://schemas.microsoft.com/office/drawing/2014/main" id="{A873573A-8715-4E52-BE57-7A6C489E5258}"/>
                </a:ext>
              </a:extLst>
            </p:cNvPr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077;p4">
              <a:extLst>
                <a:ext uri="{FF2B5EF4-FFF2-40B4-BE49-F238E27FC236}">
                  <a16:creationId xmlns:a16="http://schemas.microsoft.com/office/drawing/2014/main" id="{2F5CE712-5EEE-4F0B-A9B1-F8DB19171F25}"/>
                </a:ext>
              </a:extLst>
            </p:cNvPr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078;p4">
              <a:extLst>
                <a:ext uri="{FF2B5EF4-FFF2-40B4-BE49-F238E27FC236}">
                  <a16:creationId xmlns:a16="http://schemas.microsoft.com/office/drawing/2014/main" id="{70461A87-FBF5-4185-AE1C-89230BBFEACD}"/>
                </a:ext>
              </a:extLst>
            </p:cNvPr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079;p4">
              <a:extLst>
                <a:ext uri="{FF2B5EF4-FFF2-40B4-BE49-F238E27FC236}">
                  <a16:creationId xmlns:a16="http://schemas.microsoft.com/office/drawing/2014/main" id="{F36F1105-5AF3-4E63-88C3-2D763E3DA634}"/>
                </a:ext>
              </a:extLst>
            </p:cNvPr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080;p4">
              <a:extLst>
                <a:ext uri="{FF2B5EF4-FFF2-40B4-BE49-F238E27FC236}">
                  <a16:creationId xmlns:a16="http://schemas.microsoft.com/office/drawing/2014/main" id="{70391B64-BA4B-4B33-9DB2-317492EC2B1C}"/>
                </a:ext>
              </a:extLst>
            </p:cNvPr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081;p4">
              <a:extLst>
                <a:ext uri="{FF2B5EF4-FFF2-40B4-BE49-F238E27FC236}">
                  <a16:creationId xmlns:a16="http://schemas.microsoft.com/office/drawing/2014/main" id="{9973A185-7582-400D-8CB7-3E8957FDD2F3}"/>
                </a:ext>
              </a:extLst>
            </p:cNvPr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082;p4">
              <a:extLst>
                <a:ext uri="{FF2B5EF4-FFF2-40B4-BE49-F238E27FC236}">
                  <a16:creationId xmlns:a16="http://schemas.microsoft.com/office/drawing/2014/main" id="{21483231-5E9E-456F-BE8F-234F5AD4A353}"/>
                </a:ext>
              </a:extLst>
            </p:cNvPr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083;p4">
              <a:extLst>
                <a:ext uri="{FF2B5EF4-FFF2-40B4-BE49-F238E27FC236}">
                  <a16:creationId xmlns:a16="http://schemas.microsoft.com/office/drawing/2014/main" id="{055E6AA3-262C-4185-BB69-E1C44916C483}"/>
                </a:ext>
              </a:extLst>
            </p:cNvPr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084;p4">
              <a:extLst>
                <a:ext uri="{FF2B5EF4-FFF2-40B4-BE49-F238E27FC236}">
                  <a16:creationId xmlns:a16="http://schemas.microsoft.com/office/drawing/2014/main" id="{1892EEA4-FB69-4FE8-8BEC-4807568513BC}"/>
                </a:ext>
              </a:extLst>
            </p:cNvPr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085;p4">
              <a:extLst>
                <a:ext uri="{FF2B5EF4-FFF2-40B4-BE49-F238E27FC236}">
                  <a16:creationId xmlns:a16="http://schemas.microsoft.com/office/drawing/2014/main" id="{569F2C7C-16D8-4C81-9982-6F169F817120}"/>
                </a:ext>
              </a:extLst>
            </p:cNvPr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086;p4">
              <a:extLst>
                <a:ext uri="{FF2B5EF4-FFF2-40B4-BE49-F238E27FC236}">
                  <a16:creationId xmlns:a16="http://schemas.microsoft.com/office/drawing/2014/main" id="{FC5568D2-A78A-4A50-B7AD-71F7455CAE65}"/>
                </a:ext>
              </a:extLst>
            </p:cNvPr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087;p4">
              <a:extLst>
                <a:ext uri="{FF2B5EF4-FFF2-40B4-BE49-F238E27FC236}">
                  <a16:creationId xmlns:a16="http://schemas.microsoft.com/office/drawing/2014/main" id="{BE5B4822-FAFA-4D4C-A7C0-DC3DE5D49F87}"/>
                </a:ext>
              </a:extLst>
            </p:cNvPr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088;p4">
              <a:extLst>
                <a:ext uri="{FF2B5EF4-FFF2-40B4-BE49-F238E27FC236}">
                  <a16:creationId xmlns:a16="http://schemas.microsoft.com/office/drawing/2014/main" id="{A6D91261-6156-43D1-B0DA-C5B4B9B85861}"/>
                </a:ext>
              </a:extLst>
            </p:cNvPr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089;p4">
              <a:extLst>
                <a:ext uri="{FF2B5EF4-FFF2-40B4-BE49-F238E27FC236}">
                  <a16:creationId xmlns:a16="http://schemas.microsoft.com/office/drawing/2014/main" id="{830B5487-9984-4247-BAAB-0E3B90D999C1}"/>
                </a:ext>
              </a:extLst>
            </p:cNvPr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090;p4">
              <a:extLst>
                <a:ext uri="{FF2B5EF4-FFF2-40B4-BE49-F238E27FC236}">
                  <a16:creationId xmlns:a16="http://schemas.microsoft.com/office/drawing/2014/main" id="{B81247E3-174B-4761-A0FF-2545F470CCF6}"/>
                </a:ext>
              </a:extLst>
            </p:cNvPr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091;p4">
              <a:extLst>
                <a:ext uri="{FF2B5EF4-FFF2-40B4-BE49-F238E27FC236}">
                  <a16:creationId xmlns:a16="http://schemas.microsoft.com/office/drawing/2014/main" id="{0D7A3AD7-D8CA-41AA-826A-663410259724}"/>
                </a:ext>
              </a:extLst>
            </p:cNvPr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092;p4">
              <a:extLst>
                <a:ext uri="{FF2B5EF4-FFF2-40B4-BE49-F238E27FC236}">
                  <a16:creationId xmlns:a16="http://schemas.microsoft.com/office/drawing/2014/main" id="{8C26B7B4-5F7F-46F5-810C-FC2046DDD501}"/>
                </a:ext>
              </a:extLst>
            </p:cNvPr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093;p4">
              <a:extLst>
                <a:ext uri="{FF2B5EF4-FFF2-40B4-BE49-F238E27FC236}">
                  <a16:creationId xmlns:a16="http://schemas.microsoft.com/office/drawing/2014/main" id="{D7F1C473-DD83-4B4C-832C-FCDA6CADE968}"/>
                </a:ext>
              </a:extLst>
            </p:cNvPr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094;p4">
              <a:extLst>
                <a:ext uri="{FF2B5EF4-FFF2-40B4-BE49-F238E27FC236}">
                  <a16:creationId xmlns:a16="http://schemas.microsoft.com/office/drawing/2014/main" id="{E01B2DCF-61DC-4315-9CC9-11075D914916}"/>
                </a:ext>
              </a:extLst>
            </p:cNvPr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095;p4">
              <a:extLst>
                <a:ext uri="{FF2B5EF4-FFF2-40B4-BE49-F238E27FC236}">
                  <a16:creationId xmlns:a16="http://schemas.microsoft.com/office/drawing/2014/main" id="{01589E0F-881C-4EBB-B280-ADF1FE7BA541}"/>
                </a:ext>
              </a:extLst>
            </p:cNvPr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096;p4">
              <a:extLst>
                <a:ext uri="{FF2B5EF4-FFF2-40B4-BE49-F238E27FC236}">
                  <a16:creationId xmlns:a16="http://schemas.microsoft.com/office/drawing/2014/main" id="{FE2A9622-1CDA-4252-9978-BBA88C9FA5CE}"/>
                </a:ext>
              </a:extLst>
            </p:cNvPr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097;p4">
              <a:extLst>
                <a:ext uri="{FF2B5EF4-FFF2-40B4-BE49-F238E27FC236}">
                  <a16:creationId xmlns:a16="http://schemas.microsoft.com/office/drawing/2014/main" id="{151254BA-3247-4356-A786-50B7C097FD20}"/>
                </a:ext>
              </a:extLst>
            </p:cNvPr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098;p4">
              <a:extLst>
                <a:ext uri="{FF2B5EF4-FFF2-40B4-BE49-F238E27FC236}">
                  <a16:creationId xmlns:a16="http://schemas.microsoft.com/office/drawing/2014/main" id="{4AF52114-B2D7-41BB-BB01-C041D75E2FA4}"/>
                </a:ext>
              </a:extLst>
            </p:cNvPr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099;p4">
              <a:extLst>
                <a:ext uri="{FF2B5EF4-FFF2-40B4-BE49-F238E27FC236}">
                  <a16:creationId xmlns:a16="http://schemas.microsoft.com/office/drawing/2014/main" id="{33263F0B-9B64-4F9D-96C1-F711F65CC27B}"/>
                </a:ext>
              </a:extLst>
            </p:cNvPr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100;p4">
              <a:extLst>
                <a:ext uri="{FF2B5EF4-FFF2-40B4-BE49-F238E27FC236}">
                  <a16:creationId xmlns:a16="http://schemas.microsoft.com/office/drawing/2014/main" id="{6A97574A-294E-4702-B0F4-7276F82962C1}"/>
                </a:ext>
              </a:extLst>
            </p:cNvPr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101;p4">
              <a:extLst>
                <a:ext uri="{FF2B5EF4-FFF2-40B4-BE49-F238E27FC236}">
                  <a16:creationId xmlns:a16="http://schemas.microsoft.com/office/drawing/2014/main" id="{555686F2-0222-4CBB-A8D6-E2D667131CC4}"/>
                </a:ext>
              </a:extLst>
            </p:cNvPr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102;p4">
              <a:extLst>
                <a:ext uri="{FF2B5EF4-FFF2-40B4-BE49-F238E27FC236}">
                  <a16:creationId xmlns:a16="http://schemas.microsoft.com/office/drawing/2014/main" id="{3AE8EF79-3E14-4798-8CD0-1A026E0784DA}"/>
                </a:ext>
              </a:extLst>
            </p:cNvPr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103;p4">
              <a:extLst>
                <a:ext uri="{FF2B5EF4-FFF2-40B4-BE49-F238E27FC236}">
                  <a16:creationId xmlns:a16="http://schemas.microsoft.com/office/drawing/2014/main" id="{D84FC1F4-1DBC-42D3-B94C-092F5622BCCE}"/>
                </a:ext>
              </a:extLst>
            </p:cNvPr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104;p4">
              <a:extLst>
                <a:ext uri="{FF2B5EF4-FFF2-40B4-BE49-F238E27FC236}">
                  <a16:creationId xmlns:a16="http://schemas.microsoft.com/office/drawing/2014/main" id="{3520F5DD-5D90-4527-9E11-E892EA59F297}"/>
                </a:ext>
              </a:extLst>
            </p:cNvPr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105;p4">
              <a:extLst>
                <a:ext uri="{FF2B5EF4-FFF2-40B4-BE49-F238E27FC236}">
                  <a16:creationId xmlns:a16="http://schemas.microsoft.com/office/drawing/2014/main" id="{5132C747-2B9A-415C-81CA-931F77F3CF89}"/>
                </a:ext>
              </a:extLst>
            </p:cNvPr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106;p4">
              <a:extLst>
                <a:ext uri="{FF2B5EF4-FFF2-40B4-BE49-F238E27FC236}">
                  <a16:creationId xmlns:a16="http://schemas.microsoft.com/office/drawing/2014/main" id="{B3E7FBFE-3B57-4FB3-A004-50459A656200}"/>
                </a:ext>
              </a:extLst>
            </p:cNvPr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107;p4">
              <a:extLst>
                <a:ext uri="{FF2B5EF4-FFF2-40B4-BE49-F238E27FC236}">
                  <a16:creationId xmlns:a16="http://schemas.microsoft.com/office/drawing/2014/main" id="{AABD1A86-7D73-4D2D-B153-79A2DFCDB429}"/>
                </a:ext>
              </a:extLst>
            </p:cNvPr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108;p4">
              <a:extLst>
                <a:ext uri="{FF2B5EF4-FFF2-40B4-BE49-F238E27FC236}">
                  <a16:creationId xmlns:a16="http://schemas.microsoft.com/office/drawing/2014/main" id="{62AC0878-9F12-42C1-8DAE-D506A2D744FB}"/>
                </a:ext>
              </a:extLst>
            </p:cNvPr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109;p4">
              <a:extLst>
                <a:ext uri="{FF2B5EF4-FFF2-40B4-BE49-F238E27FC236}">
                  <a16:creationId xmlns:a16="http://schemas.microsoft.com/office/drawing/2014/main" id="{4F55F03A-0C5D-4A47-9519-2155FB374689}"/>
                </a:ext>
              </a:extLst>
            </p:cNvPr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110;p4">
              <a:extLst>
                <a:ext uri="{FF2B5EF4-FFF2-40B4-BE49-F238E27FC236}">
                  <a16:creationId xmlns:a16="http://schemas.microsoft.com/office/drawing/2014/main" id="{27033D92-0726-45FC-8AFE-FA3DD9F7D4B8}"/>
                </a:ext>
              </a:extLst>
            </p:cNvPr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111;p4">
              <a:extLst>
                <a:ext uri="{FF2B5EF4-FFF2-40B4-BE49-F238E27FC236}">
                  <a16:creationId xmlns:a16="http://schemas.microsoft.com/office/drawing/2014/main" id="{B1FA2D73-F524-4D36-B435-D6CAAF966D14}"/>
                </a:ext>
              </a:extLst>
            </p:cNvPr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112;p4">
              <a:extLst>
                <a:ext uri="{FF2B5EF4-FFF2-40B4-BE49-F238E27FC236}">
                  <a16:creationId xmlns:a16="http://schemas.microsoft.com/office/drawing/2014/main" id="{65B2561F-A542-4064-AF31-A199035CF221}"/>
                </a:ext>
              </a:extLst>
            </p:cNvPr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113;p4">
              <a:extLst>
                <a:ext uri="{FF2B5EF4-FFF2-40B4-BE49-F238E27FC236}">
                  <a16:creationId xmlns:a16="http://schemas.microsoft.com/office/drawing/2014/main" id="{FDFF9F82-EBEE-4B86-9D9F-F64421057B96}"/>
                </a:ext>
              </a:extLst>
            </p:cNvPr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114;p4">
              <a:extLst>
                <a:ext uri="{FF2B5EF4-FFF2-40B4-BE49-F238E27FC236}">
                  <a16:creationId xmlns:a16="http://schemas.microsoft.com/office/drawing/2014/main" id="{F905EDE6-AC0C-44F3-A401-078EEC63D774}"/>
                </a:ext>
              </a:extLst>
            </p:cNvPr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115;p4">
              <a:extLst>
                <a:ext uri="{FF2B5EF4-FFF2-40B4-BE49-F238E27FC236}">
                  <a16:creationId xmlns:a16="http://schemas.microsoft.com/office/drawing/2014/main" id="{0EA7D467-C4C2-448D-A399-C2CF2A5EAE3B}"/>
                </a:ext>
              </a:extLst>
            </p:cNvPr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116;p4">
              <a:extLst>
                <a:ext uri="{FF2B5EF4-FFF2-40B4-BE49-F238E27FC236}">
                  <a16:creationId xmlns:a16="http://schemas.microsoft.com/office/drawing/2014/main" id="{4230E304-93DF-4760-8FAF-DD198A9E41D9}"/>
                </a:ext>
              </a:extLst>
            </p:cNvPr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117;p4">
              <a:extLst>
                <a:ext uri="{FF2B5EF4-FFF2-40B4-BE49-F238E27FC236}">
                  <a16:creationId xmlns:a16="http://schemas.microsoft.com/office/drawing/2014/main" id="{CB55C724-17BE-46E7-B1B5-42AE6AA3554B}"/>
                </a:ext>
              </a:extLst>
            </p:cNvPr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118;p4">
              <a:extLst>
                <a:ext uri="{FF2B5EF4-FFF2-40B4-BE49-F238E27FC236}">
                  <a16:creationId xmlns:a16="http://schemas.microsoft.com/office/drawing/2014/main" id="{2F229CA9-BC7E-44C4-8F58-64FFAE7E61EB}"/>
                </a:ext>
              </a:extLst>
            </p:cNvPr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119;p4">
              <a:extLst>
                <a:ext uri="{FF2B5EF4-FFF2-40B4-BE49-F238E27FC236}">
                  <a16:creationId xmlns:a16="http://schemas.microsoft.com/office/drawing/2014/main" id="{4A30819D-D8C8-4A8D-AC2E-121958E8397A}"/>
                </a:ext>
              </a:extLst>
            </p:cNvPr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120;p4">
              <a:extLst>
                <a:ext uri="{FF2B5EF4-FFF2-40B4-BE49-F238E27FC236}">
                  <a16:creationId xmlns:a16="http://schemas.microsoft.com/office/drawing/2014/main" id="{CF71BBDD-C755-4582-874F-8FD55C902546}"/>
                </a:ext>
              </a:extLst>
            </p:cNvPr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121;p4">
              <a:extLst>
                <a:ext uri="{FF2B5EF4-FFF2-40B4-BE49-F238E27FC236}">
                  <a16:creationId xmlns:a16="http://schemas.microsoft.com/office/drawing/2014/main" id="{3B1169D5-D00F-4A2A-A024-E81699E82924}"/>
                </a:ext>
              </a:extLst>
            </p:cNvPr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122;p4">
              <a:extLst>
                <a:ext uri="{FF2B5EF4-FFF2-40B4-BE49-F238E27FC236}">
                  <a16:creationId xmlns:a16="http://schemas.microsoft.com/office/drawing/2014/main" id="{611EB63C-E0E6-462A-82B9-75E8C2295AAD}"/>
                </a:ext>
              </a:extLst>
            </p:cNvPr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123;p4">
              <a:extLst>
                <a:ext uri="{FF2B5EF4-FFF2-40B4-BE49-F238E27FC236}">
                  <a16:creationId xmlns:a16="http://schemas.microsoft.com/office/drawing/2014/main" id="{A84163A0-1F55-4294-A547-A350E659C09C}"/>
                </a:ext>
              </a:extLst>
            </p:cNvPr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124;p4">
              <a:extLst>
                <a:ext uri="{FF2B5EF4-FFF2-40B4-BE49-F238E27FC236}">
                  <a16:creationId xmlns:a16="http://schemas.microsoft.com/office/drawing/2014/main" id="{64631BD2-27B5-4D69-AC19-1EBB3E79451C}"/>
                </a:ext>
              </a:extLst>
            </p:cNvPr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125;p4">
              <a:extLst>
                <a:ext uri="{FF2B5EF4-FFF2-40B4-BE49-F238E27FC236}">
                  <a16:creationId xmlns:a16="http://schemas.microsoft.com/office/drawing/2014/main" id="{817D5A44-5B02-48E4-8D68-E26D8BA3E917}"/>
                </a:ext>
              </a:extLst>
            </p:cNvPr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126;p4">
              <a:extLst>
                <a:ext uri="{FF2B5EF4-FFF2-40B4-BE49-F238E27FC236}">
                  <a16:creationId xmlns:a16="http://schemas.microsoft.com/office/drawing/2014/main" id="{DFC322BA-ECA3-4C72-AB48-A29A4192C1CE}"/>
                </a:ext>
              </a:extLst>
            </p:cNvPr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1127;p4">
            <a:extLst>
              <a:ext uri="{FF2B5EF4-FFF2-40B4-BE49-F238E27FC236}">
                <a16:creationId xmlns:a16="http://schemas.microsoft.com/office/drawing/2014/main" id="{0B74066F-9F4C-40E3-B8BB-E03118F9C536}"/>
              </a:ext>
            </a:extLst>
          </p:cNvPr>
          <p:cNvGrpSpPr/>
          <p:nvPr userDrawn="1"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08" name="Google Shape;1128;p4">
              <a:extLst>
                <a:ext uri="{FF2B5EF4-FFF2-40B4-BE49-F238E27FC236}">
                  <a16:creationId xmlns:a16="http://schemas.microsoft.com/office/drawing/2014/main" id="{3F28B352-3BDB-4A56-858C-050F3BF1AFD0}"/>
                </a:ext>
              </a:extLst>
            </p:cNvPr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129;p4">
              <a:extLst>
                <a:ext uri="{FF2B5EF4-FFF2-40B4-BE49-F238E27FC236}">
                  <a16:creationId xmlns:a16="http://schemas.microsoft.com/office/drawing/2014/main" id="{B0882E36-AE67-49E2-A120-350FC1597109}"/>
                </a:ext>
              </a:extLst>
            </p:cNvPr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130;p4">
              <a:extLst>
                <a:ext uri="{FF2B5EF4-FFF2-40B4-BE49-F238E27FC236}">
                  <a16:creationId xmlns:a16="http://schemas.microsoft.com/office/drawing/2014/main" id="{27AD0ADF-2079-4F5D-BDFD-0ED6C2F4AF57}"/>
                </a:ext>
              </a:extLst>
            </p:cNvPr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131;p4">
              <a:extLst>
                <a:ext uri="{FF2B5EF4-FFF2-40B4-BE49-F238E27FC236}">
                  <a16:creationId xmlns:a16="http://schemas.microsoft.com/office/drawing/2014/main" id="{9738F381-044A-480D-A594-2766D17AA8CC}"/>
                </a:ext>
              </a:extLst>
            </p:cNvPr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132;p4">
              <a:extLst>
                <a:ext uri="{FF2B5EF4-FFF2-40B4-BE49-F238E27FC236}">
                  <a16:creationId xmlns:a16="http://schemas.microsoft.com/office/drawing/2014/main" id="{7A54CD30-8490-40BD-88CF-641B75997DB1}"/>
                </a:ext>
              </a:extLst>
            </p:cNvPr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133;p4">
              <a:extLst>
                <a:ext uri="{FF2B5EF4-FFF2-40B4-BE49-F238E27FC236}">
                  <a16:creationId xmlns:a16="http://schemas.microsoft.com/office/drawing/2014/main" id="{18827852-7D78-4297-AC23-2FF6AEA32C2C}"/>
                </a:ext>
              </a:extLst>
            </p:cNvPr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134;p4">
              <a:extLst>
                <a:ext uri="{FF2B5EF4-FFF2-40B4-BE49-F238E27FC236}">
                  <a16:creationId xmlns:a16="http://schemas.microsoft.com/office/drawing/2014/main" id="{AAF118AA-D965-4BF7-918A-F56792B28A16}"/>
                </a:ext>
              </a:extLst>
            </p:cNvPr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135;p4">
              <a:extLst>
                <a:ext uri="{FF2B5EF4-FFF2-40B4-BE49-F238E27FC236}">
                  <a16:creationId xmlns:a16="http://schemas.microsoft.com/office/drawing/2014/main" id="{7A0A13B3-0242-45CE-8433-694F8A77DA1F}"/>
                </a:ext>
              </a:extLst>
            </p:cNvPr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136;p4">
              <a:extLst>
                <a:ext uri="{FF2B5EF4-FFF2-40B4-BE49-F238E27FC236}">
                  <a16:creationId xmlns:a16="http://schemas.microsoft.com/office/drawing/2014/main" id="{5C3422FA-C50B-4C3C-AA03-0F290044E783}"/>
                </a:ext>
              </a:extLst>
            </p:cNvPr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137;p4">
              <a:extLst>
                <a:ext uri="{FF2B5EF4-FFF2-40B4-BE49-F238E27FC236}">
                  <a16:creationId xmlns:a16="http://schemas.microsoft.com/office/drawing/2014/main" id="{AFE8CC38-1537-4D22-AD93-929DF920A061}"/>
                </a:ext>
              </a:extLst>
            </p:cNvPr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138;p4">
              <a:extLst>
                <a:ext uri="{FF2B5EF4-FFF2-40B4-BE49-F238E27FC236}">
                  <a16:creationId xmlns:a16="http://schemas.microsoft.com/office/drawing/2014/main" id="{1E663A70-B2B2-42D4-B6DC-97A08C150925}"/>
                </a:ext>
              </a:extLst>
            </p:cNvPr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139;p4">
              <a:extLst>
                <a:ext uri="{FF2B5EF4-FFF2-40B4-BE49-F238E27FC236}">
                  <a16:creationId xmlns:a16="http://schemas.microsoft.com/office/drawing/2014/main" id="{7ED52645-FF7A-47C5-A579-1E08FA4D727D}"/>
                </a:ext>
              </a:extLst>
            </p:cNvPr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140;p4">
              <a:extLst>
                <a:ext uri="{FF2B5EF4-FFF2-40B4-BE49-F238E27FC236}">
                  <a16:creationId xmlns:a16="http://schemas.microsoft.com/office/drawing/2014/main" id="{DA614273-554F-413F-B21A-1244534A024D}"/>
                </a:ext>
              </a:extLst>
            </p:cNvPr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141;p4">
              <a:extLst>
                <a:ext uri="{FF2B5EF4-FFF2-40B4-BE49-F238E27FC236}">
                  <a16:creationId xmlns:a16="http://schemas.microsoft.com/office/drawing/2014/main" id="{3ADA0527-723B-4467-AF31-18FC59C8B7EE}"/>
                </a:ext>
              </a:extLst>
            </p:cNvPr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142;p4">
              <a:extLst>
                <a:ext uri="{FF2B5EF4-FFF2-40B4-BE49-F238E27FC236}">
                  <a16:creationId xmlns:a16="http://schemas.microsoft.com/office/drawing/2014/main" id="{E142907D-BD55-4587-A77E-EE39335BEC73}"/>
                </a:ext>
              </a:extLst>
            </p:cNvPr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143;p4">
              <a:extLst>
                <a:ext uri="{FF2B5EF4-FFF2-40B4-BE49-F238E27FC236}">
                  <a16:creationId xmlns:a16="http://schemas.microsoft.com/office/drawing/2014/main" id="{1886BC38-AD7A-48EC-B993-B33C497128C6}"/>
                </a:ext>
              </a:extLst>
            </p:cNvPr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144;p4">
              <a:extLst>
                <a:ext uri="{FF2B5EF4-FFF2-40B4-BE49-F238E27FC236}">
                  <a16:creationId xmlns:a16="http://schemas.microsoft.com/office/drawing/2014/main" id="{8FD80B1B-DAAC-4873-820A-48E6EA7EE2FB}"/>
                </a:ext>
              </a:extLst>
            </p:cNvPr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145;p4">
              <a:extLst>
                <a:ext uri="{FF2B5EF4-FFF2-40B4-BE49-F238E27FC236}">
                  <a16:creationId xmlns:a16="http://schemas.microsoft.com/office/drawing/2014/main" id="{E499B738-75CE-49ED-9E1F-A7CEFE7EF897}"/>
                </a:ext>
              </a:extLst>
            </p:cNvPr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146;p4">
              <a:extLst>
                <a:ext uri="{FF2B5EF4-FFF2-40B4-BE49-F238E27FC236}">
                  <a16:creationId xmlns:a16="http://schemas.microsoft.com/office/drawing/2014/main" id="{1869CC6B-B42D-425C-8BF4-EFFF3F91C625}"/>
                </a:ext>
              </a:extLst>
            </p:cNvPr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147;p4">
              <a:extLst>
                <a:ext uri="{FF2B5EF4-FFF2-40B4-BE49-F238E27FC236}">
                  <a16:creationId xmlns:a16="http://schemas.microsoft.com/office/drawing/2014/main" id="{F54F2703-12BB-40D0-9A72-210FC372FBB1}"/>
                </a:ext>
              </a:extLst>
            </p:cNvPr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148;p4">
              <a:extLst>
                <a:ext uri="{FF2B5EF4-FFF2-40B4-BE49-F238E27FC236}">
                  <a16:creationId xmlns:a16="http://schemas.microsoft.com/office/drawing/2014/main" id="{E38D7624-AD5C-4AC3-A321-FD4EB157EF73}"/>
                </a:ext>
              </a:extLst>
            </p:cNvPr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149;p4">
              <a:extLst>
                <a:ext uri="{FF2B5EF4-FFF2-40B4-BE49-F238E27FC236}">
                  <a16:creationId xmlns:a16="http://schemas.microsoft.com/office/drawing/2014/main" id="{0A2A0E78-9654-4EE3-BB0D-7F785D1DC907}"/>
                </a:ext>
              </a:extLst>
            </p:cNvPr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150;p4">
              <a:extLst>
                <a:ext uri="{FF2B5EF4-FFF2-40B4-BE49-F238E27FC236}">
                  <a16:creationId xmlns:a16="http://schemas.microsoft.com/office/drawing/2014/main" id="{9CBBD2D7-C784-41F9-AEB8-E1DB3DAA23C9}"/>
                </a:ext>
              </a:extLst>
            </p:cNvPr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151;p4">
              <a:extLst>
                <a:ext uri="{FF2B5EF4-FFF2-40B4-BE49-F238E27FC236}">
                  <a16:creationId xmlns:a16="http://schemas.microsoft.com/office/drawing/2014/main" id="{8471C5AC-F9BD-49A4-ACB5-B406D78C2786}"/>
                </a:ext>
              </a:extLst>
            </p:cNvPr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152;p4">
              <a:extLst>
                <a:ext uri="{FF2B5EF4-FFF2-40B4-BE49-F238E27FC236}">
                  <a16:creationId xmlns:a16="http://schemas.microsoft.com/office/drawing/2014/main" id="{9F98E571-9CDF-4B0E-9593-887124922022}"/>
                </a:ext>
              </a:extLst>
            </p:cNvPr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153;p4">
              <a:extLst>
                <a:ext uri="{FF2B5EF4-FFF2-40B4-BE49-F238E27FC236}">
                  <a16:creationId xmlns:a16="http://schemas.microsoft.com/office/drawing/2014/main" id="{5FA00A06-A189-425B-BD54-4C9B19B88812}"/>
                </a:ext>
              </a:extLst>
            </p:cNvPr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154;p4">
              <a:extLst>
                <a:ext uri="{FF2B5EF4-FFF2-40B4-BE49-F238E27FC236}">
                  <a16:creationId xmlns:a16="http://schemas.microsoft.com/office/drawing/2014/main" id="{377DB2F8-6DF9-4FF4-8C0A-2723F5156F2F}"/>
                </a:ext>
              </a:extLst>
            </p:cNvPr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155;p4">
              <a:extLst>
                <a:ext uri="{FF2B5EF4-FFF2-40B4-BE49-F238E27FC236}">
                  <a16:creationId xmlns:a16="http://schemas.microsoft.com/office/drawing/2014/main" id="{2FCE34D0-5579-4D7D-A8A2-1FB14188D89C}"/>
                </a:ext>
              </a:extLst>
            </p:cNvPr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156;p4">
              <a:extLst>
                <a:ext uri="{FF2B5EF4-FFF2-40B4-BE49-F238E27FC236}">
                  <a16:creationId xmlns:a16="http://schemas.microsoft.com/office/drawing/2014/main" id="{9E94C69E-FEF3-42B6-AAA1-F393C72F0546}"/>
                </a:ext>
              </a:extLst>
            </p:cNvPr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157;p4">
              <a:extLst>
                <a:ext uri="{FF2B5EF4-FFF2-40B4-BE49-F238E27FC236}">
                  <a16:creationId xmlns:a16="http://schemas.microsoft.com/office/drawing/2014/main" id="{2BA701AC-1BCB-4FA1-AF06-685E9D935B7D}"/>
                </a:ext>
              </a:extLst>
            </p:cNvPr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158;p4">
              <a:extLst>
                <a:ext uri="{FF2B5EF4-FFF2-40B4-BE49-F238E27FC236}">
                  <a16:creationId xmlns:a16="http://schemas.microsoft.com/office/drawing/2014/main" id="{46622381-D762-4C19-8C71-1F5CF18F80A0}"/>
                </a:ext>
              </a:extLst>
            </p:cNvPr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159;p4">
              <a:extLst>
                <a:ext uri="{FF2B5EF4-FFF2-40B4-BE49-F238E27FC236}">
                  <a16:creationId xmlns:a16="http://schemas.microsoft.com/office/drawing/2014/main" id="{B7469BDC-D7CF-425B-8521-29D60D88B495}"/>
                </a:ext>
              </a:extLst>
            </p:cNvPr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160;p4">
              <a:extLst>
                <a:ext uri="{FF2B5EF4-FFF2-40B4-BE49-F238E27FC236}">
                  <a16:creationId xmlns:a16="http://schemas.microsoft.com/office/drawing/2014/main" id="{56F83A08-9A72-4481-9F93-5C1D0FB73D10}"/>
                </a:ext>
              </a:extLst>
            </p:cNvPr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161;p4">
              <a:extLst>
                <a:ext uri="{FF2B5EF4-FFF2-40B4-BE49-F238E27FC236}">
                  <a16:creationId xmlns:a16="http://schemas.microsoft.com/office/drawing/2014/main" id="{FABECE9D-434E-4343-A5E2-1C6F440F35D8}"/>
                </a:ext>
              </a:extLst>
            </p:cNvPr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162;p4">
              <a:extLst>
                <a:ext uri="{FF2B5EF4-FFF2-40B4-BE49-F238E27FC236}">
                  <a16:creationId xmlns:a16="http://schemas.microsoft.com/office/drawing/2014/main" id="{C4D644D1-3C80-4D6B-9B92-696799823531}"/>
                </a:ext>
              </a:extLst>
            </p:cNvPr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163;p4">
              <a:extLst>
                <a:ext uri="{FF2B5EF4-FFF2-40B4-BE49-F238E27FC236}">
                  <a16:creationId xmlns:a16="http://schemas.microsoft.com/office/drawing/2014/main" id="{0BAC9F1E-15BA-4653-ADE8-9B781DE9D954}"/>
                </a:ext>
              </a:extLst>
            </p:cNvPr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164;p4">
              <a:extLst>
                <a:ext uri="{FF2B5EF4-FFF2-40B4-BE49-F238E27FC236}">
                  <a16:creationId xmlns:a16="http://schemas.microsoft.com/office/drawing/2014/main" id="{CAF0E9BC-35E8-45C7-A8DB-402E748EB9F1}"/>
                </a:ext>
              </a:extLst>
            </p:cNvPr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165;p4">
              <a:extLst>
                <a:ext uri="{FF2B5EF4-FFF2-40B4-BE49-F238E27FC236}">
                  <a16:creationId xmlns:a16="http://schemas.microsoft.com/office/drawing/2014/main" id="{B6F1F44E-BA79-4D41-BFF3-0C39C18667A6}"/>
                </a:ext>
              </a:extLst>
            </p:cNvPr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166;p4">
              <a:extLst>
                <a:ext uri="{FF2B5EF4-FFF2-40B4-BE49-F238E27FC236}">
                  <a16:creationId xmlns:a16="http://schemas.microsoft.com/office/drawing/2014/main" id="{57F92117-8FD8-417C-AFEE-6269A322D33C}"/>
                </a:ext>
              </a:extLst>
            </p:cNvPr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167;p4">
              <a:extLst>
                <a:ext uri="{FF2B5EF4-FFF2-40B4-BE49-F238E27FC236}">
                  <a16:creationId xmlns:a16="http://schemas.microsoft.com/office/drawing/2014/main" id="{F7DD74E5-AFAA-4170-89E6-EDF44173261C}"/>
                </a:ext>
              </a:extLst>
            </p:cNvPr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168;p4">
              <a:extLst>
                <a:ext uri="{FF2B5EF4-FFF2-40B4-BE49-F238E27FC236}">
                  <a16:creationId xmlns:a16="http://schemas.microsoft.com/office/drawing/2014/main" id="{37A55595-DE00-4FFF-985C-7D59785F663B}"/>
                </a:ext>
              </a:extLst>
            </p:cNvPr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169;p4">
              <a:extLst>
                <a:ext uri="{FF2B5EF4-FFF2-40B4-BE49-F238E27FC236}">
                  <a16:creationId xmlns:a16="http://schemas.microsoft.com/office/drawing/2014/main" id="{743CCB5E-FFD2-4AE4-971C-DDCC791E472B}"/>
                </a:ext>
              </a:extLst>
            </p:cNvPr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170;p4">
              <a:extLst>
                <a:ext uri="{FF2B5EF4-FFF2-40B4-BE49-F238E27FC236}">
                  <a16:creationId xmlns:a16="http://schemas.microsoft.com/office/drawing/2014/main" id="{728FF6DB-9558-4D36-8FED-651D553F370B}"/>
                </a:ext>
              </a:extLst>
            </p:cNvPr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171;p4">
              <a:extLst>
                <a:ext uri="{FF2B5EF4-FFF2-40B4-BE49-F238E27FC236}">
                  <a16:creationId xmlns:a16="http://schemas.microsoft.com/office/drawing/2014/main" id="{FF9342F1-7BE7-48AD-A7EE-1BE5AEB4B66A}"/>
                </a:ext>
              </a:extLst>
            </p:cNvPr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172;p4">
              <a:extLst>
                <a:ext uri="{FF2B5EF4-FFF2-40B4-BE49-F238E27FC236}">
                  <a16:creationId xmlns:a16="http://schemas.microsoft.com/office/drawing/2014/main" id="{9129FEF2-BD4F-43A1-9109-49B40CB0D6A8}"/>
                </a:ext>
              </a:extLst>
            </p:cNvPr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173;p4">
              <a:extLst>
                <a:ext uri="{FF2B5EF4-FFF2-40B4-BE49-F238E27FC236}">
                  <a16:creationId xmlns:a16="http://schemas.microsoft.com/office/drawing/2014/main" id="{8E121B23-23B0-4F74-9107-6259AF7A1B01}"/>
                </a:ext>
              </a:extLst>
            </p:cNvPr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174;p4">
              <a:extLst>
                <a:ext uri="{FF2B5EF4-FFF2-40B4-BE49-F238E27FC236}">
                  <a16:creationId xmlns:a16="http://schemas.microsoft.com/office/drawing/2014/main" id="{F325DA39-808F-4713-A69D-CEEDAED6EFA8}"/>
                </a:ext>
              </a:extLst>
            </p:cNvPr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175;p4">
              <a:extLst>
                <a:ext uri="{FF2B5EF4-FFF2-40B4-BE49-F238E27FC236}">
                  <a16:creationId xmlns:a16="http://schemas.microsoft.com/office/drawing/2014/main" id="{3E1E26FC-9850-4BFD-819E-166A307DACB7}"/>
                </a:ext>
              </a:extLst>
            </p:cNvPr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176;p4">
              <a:extLst>
                <a:ext uri="{FF2B5EF4-FFF2-40B4-BE49-F238E27FC236}">
                  <a16:creationId xmlns:a16="http://schemas.microsoft.com/office/drawing/2014/main" id="{4A8BC0F1-A691-44B6-BEC8-A56D8E78A8AA}"/>
                </a:ext>
              </a:extLst>
            </p:cNvPr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177;p4">
              <a:extLst>
                <a:ext uri="{FF2B5EF4-FFF2-40B4-BE49-F238E27FC236}">
                  <a16:creationId xmlns:a16="http://schemas.microsoft.com/office/drawing/2014/main" id="{A6CCBEB3-BB33-4791-82DF-57DBAFA2AF07}"/>
                </a:ext>
              </a:extLst>
            </p:cNvPr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178;p4">
              <a:extLst>
                <a:ext uri="{FF2B5EF4-FFF2-40B4-BE49-F238E27FC236}">
                  <a16:creationId xmlns:a16="http://schemas.microsoft.com/office/drawing/2014/main" id="{C611B82C-B5EB-4D74-84F0-4DDABB277119}"/>
                </a:ext>
              </a:extLst>
            </p:cNvPr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179;p4">
              <a:extLst>
                <a:ext uri="{FF2B5EF4-FFF2-40B4-BE49-F238E27FC236}">
                  <a16:creationId xmlns:a16="http://schemas.microsoft.com/office/drawing/2014/main" id="{36B57BAE-83B9-4727-AE68-1BBDEEC1B144}"/>
                </a:ext>
              </a:extLst>
            </p:cNvPr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180;p4">
              <a:extLst>
                <a:ext uri="{FF2B5EF4-FFF2-40B4-BE49-F238E27FC236}">
                  <a16:creationId xmlns:a16="http://schemas.microsoft.com/office/drawing/2014/main" id="{9FD3B676-9276-4981-9C4C-27B8866A6143}"/>
                </a:ext>
              </a:extLst>
            </p:cNvPr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181;p4">
              <a:extLst>
                <a:ext uri="{FF2B5EF4-FFF2-40B4-BE49-F238E27FC236}">
                  <a16:creationId xmlns:a16="http://schemas.microsoft.com/office/drawing/2014/main" id="{297137F5-5C70-4325-9FA0-ABF0D4629BA7}"/>
                </a:ext>
              </a:extLst>
            </p:cNvPr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182;p4">
              <a:extLst>
                <a:ext uri="{FF2B5EF4-FFF2-40B4-BE49-F238E27FC236}">
                  <a16:creationId xmlns:a16="http://schemas.microsoft.com/office/drawing/2014/main" id="{FE55A56E-3C60-4B2F-922B-41FEDD710140}"/>
                </a:ext>
              </a:extLst>
            </p:cNvPr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183;p4">
              <a:extLst>
                <a:ext uri="{FF2B5EF4-FFF2-40B4-BE49-F238E27FC236}">
                  <a16:creationId xmlns:a16="http://schemas.microsoft.com/office/drawing/2014/main" id="{22CF0700-30E5-4990-B5FF-8FEFDB5958F1}"/>
                </a:ext>
              </a:extLst>
            </p:cNvPr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184;p4">
              <a:extLst>
                <a:ext uri="{FF2B5EF4-FFF2-40B4-BE49-F238E27FC236}">
                  <a16:creationId xmlns:a16="http://schemas.microsoft.com/office/drawing/2014/main" id="{62536ACD-9C7D-48C3-AAB9-73D284CD8797}"/>
                </a:ext>
              </a:extLst>
            </p:cNvPr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185;p4">
              <a:extLst>
                <a:ext uri="{FF2B5EF4-FFF2-40B4-BE49-F238E27FC236}">
                  <a16:creationId xmlns:a16="http://schemas.microsoft.com/office/drawing/2014/main" id="{C2DC6D6B-198D-48AC-93B6-DA79E34D58DC}"/>
                </a:ext>
              </a:extLst>
            </p:cNvPr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186;p4">
              <a:extLst>
                <a:ext uri="{FF2B5EF4-FFF2-40B4-BE49-F238E27FC236}">
                  <a16:creationId xmlns:a16="http://schemas.microsoft.com/office/drawing/2014/main" id="{4D729AB3-691A-42ED-A4E2-F389CACF8611}"/>
                </a:ext>
              </a:extLst>
            </p:cNvPr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187;p4">
              <a:extLst>
                <a:ext uri="{FF2B5EF4-FFF2-40B4-BE49-F238E27FC236}">
                  <a16:creationId xmlns:a16="http://schemas.microsoft.com/office/drawing/2014/main" id="{2ECF31B6-084F-459B-ADD0-D6DA74443E39}"/>
                </a:ext>
              </a:extLst>
            </p:cNvPr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188;p4">
              <a:extLst>
                <a:ext uri="{FF2B5EF4-FFF2-40B4-BE49-F238E27FC236}">
                  <a16:creationId xmlns:a16="http://schemas.microsoft.com/office/drawing/2014/main" id="{FF6109FA-D670-4359-B7DD-A2E45EDEDD81}"/>
                </a:ext>
              </a:extLst>
            </p:cNvPr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189;p4">
              <a:extLst>
                <a:ext uri="{FF2B5EF4-FFF2-40B4-BE49-F238E27FC236}">
                  <a16:creationId xmlns:a16="http://schemas.microsoft.com/office/drawing/2014/main" id="{33F623F0-F5B9-44A8-92E4-9E51FEB11768}"/>
                </a:ext>
              </a:extLst>
            </p:cNvPr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190;p4">
              <a:extLst>
                <a:ext uri="{FF2B5EF4-FFF2-40B4-BE49-F238E27FC236}">
                  <a16:creationId xmlns:a16="http://schemas.microsoft.com/office/drawing/2014/main" id="{5850465B-7598-432A-B56B-BF71AC048FF9}"/>
                </a:ext>
              </a:extLst>
            </p:cNvPr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191;p4">
              <a:extLst>
                <a:ext uri="{FF2B5EF4-FFF2-40B4-BE49-F238E27FC236}">
                  <a16:creationId xmlns:a16="http://schemas.microsoft.com/office/drawing/2014/main" id="{625F378C-E4BD-44A0-9640-6DF91806E365}"/>
                </a:ext>
              </a:extLst>
            </p:cNvPr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192;p4">
              <a:extLst>
                <a:ext uri="{FF2B5EF4-FFF2-40B4-BE49-F238E27FC236}">
                  <a16:creationId xmlns:a16="http://schemas.microsoft.com/office/drawing/2014/main" id="{2857B40D-F5B9-46E9-ACA7-FE8C89730B13}"/>
                </a:ext>
              </a:extLst>
            </p:cNvPr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193;p4">
              <a:extLst>
                <a:ext uri="{FF2B5EF4-FFF2-40B4-BE49-F238E27FC236}">
                  <a16:creationId xmlns:a16="http://schemas.microsoft.com/office/drawing/2014/main" id="{0CDC0178-3CFC-410A-A7D7-DD9000ACAA7B}"/>
                </a:ext>
              </a:extLst>
            </p:cNvPr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194;p4">
              <a:extLst>
                <a:ext uri="{FF2B5EF4-FFF2-40B4-BE49-F238E27FC236}">
                  <a16:creationId xmlns:a16="http://schemas.microsoft.com/office/drawing/2014/main" id="{0A2B545C-FD2F-4296-9633-FC5CB3E27758}"/>
                </a:ext>
              </a:extLst>
            </p:cNvPr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195;p4">
              <a:extLst>
                <a:ext uri="{FF2B5EF4-FFF2-40B4-BE49-F238E27FC236}">
                  <a16:creationId xmlns:a16="http://schemas.microsoft.com/office/drawing/2014/main" id="{8D7E21A3-9CC2-4E4C-ABD4-C8BEE6924715}"/>
                </a:ext>
              </a:extLst>
            </p:cNvPr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196;p4">
              <a:extLst>
                <a:ext uri="{FF2B5EF4-FFF2-40B4-BE49-F238E27FC236}">
                  <a16:creationId xmlns:a16="http://schemas.microsoft.com/office/drawing/2014/main" id="{4E050A0C-F11C-488F-A280-C01F706C127A}"/>
                </a:ext>
              </a:extLst>
            </p:cNvPr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197;p4">
              <a:extLst>
                <a:ext uri="{FF2B5EF4-FFF2-40B4-BE49-F238E27FC236}">
                  <a16:creationId xmlns:a16="http://schemas.microsoft.com/office/drawing/2014/main" id="{2896D42E-9932-4B91-8230-B7F107C276F5}"/>
                </a:ext>
              </a:extLst>
            </p:cNvPr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198;p4">
              <a:extLst>
                <a:ext uri="{FF2B5EF4-FFF2-40B4-BE49-F238E27FC236}">
                  <a16:creationId xmlns:a16="http://schemas.microsoft.com/office/drawing/2014/main" id="{F3E2BFC7-D755-46AB-8DCE-13D93B0CB3A8}"/>
                </a:ext>
              </a:extLst>
            </p:cNvPr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199;p4">
              <a:extLst>
                <a:ext uri="{FF2B5EF4-FFF2-40B4-BE49-F238E27FC236}">
                  <a16:creationId xmlns:a16="http://schemas.microsoft.com/office/drawing/2014/main" id="{1FA0EB67-3E7F-4E4C-A671-83E1F6A745C2}"/>
                </a:ext>
              </a:extLst>
            </p:cNvPr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200;p4">
              <a:extLst>
                <a:ext uri="{FF2B5EF4-FFF2-40B4-BE49-F238E27FC236}">
                  <a16:creationId xmlns:a16="http://schemas.microsoft.com/office/drawing/2014/main" id="{84C58673-5C1F-4AAB-8F42-97E4AED97E9A}"/>
                </a:ext>
              </a:extLst>
            </p:cNvPr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201;p4">
              <a:extLst>
                <a:ext uri="{FF2B5EF4-FFF2-40B4-BE49-F238E27FC236}">
                  <a16:creationId xmlns:a16="http://schemas.microsoft.com/office/drawing/2014/main" id="{DF26DEA0-B74F-4E14-BD97-A7FB49667B35}"/>
                </a:ext>
              </a:extLst>
            </p:cNvPr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202;p4">
              <a:extLst>
                <a:ext uri="{FF2B5EF4-FFF2-40B4-BE49-F238E27FC236}">
                  <a16:creationId xmlns:a16="http://schemas.microsoft.com/office/drawing/2014/main" id="{11ED8537-5A4C-4780-AEAB-2F13F176EFD7}"/>
                </a:ext>
              </a:extLst>
            </p:cNvPr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203;p4">
              <a:extLst>
                <a:ext uri="{FF2B5EF4-FFF2-40B4-BE49-F238E27FC236}">
                  <a16:creationId xmlns:a16="http://schemas.microsoft.com/office/drawing/2014/main" id="{3CAC4B9F-A392-4E81-B3E4-DF6F99619CFC}"/>
                </a:ext>
              </a:extLst>
            </p:cNvPr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204;p4">
              <a:extLst>
                <a:ext uri="{FF2B5EF4-FFF2-40B4-BE49-F238E27FC236}">
                  <a16:creationId xmlns:a16="http://schemas.microsoft.com/office/drawing/2014/main" id="{13858B39-93C2-4D85-9195-85BD9A02D3BE}"/>
                </a:ext>
              </a:extLst>
            </p:cNvPr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205;p4">
              <a:extLst>
                <a:ext uri="{FF2B5EF4-FFF2-40B4-BE49-F238E27FC236}">
                  <a16:creationId xmlns:a16="http://schemas.microsoft.com/office/drawing/2014/main" id="{838081F4-0347-49A7-A2C7-DE9FE42233F8}"/>
                </a:ext>
              </a:extLst>
            </p:cNvPr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206;p4">
              <a:extLst>
                <a:ext uri="{FF2B5EF4-FFF2-40B4-BE49-F238E27FC236}">
                  <a16:creationId xmlns:a16="http://schemas.microsoft.com/office/drawing/2014/main" id="{1EB773A1-9DFC-4C69-80B6-C1F8B0B544EA}"/>
                </a:ext>
              </a:extLst>
            </p:cNvPr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207;p4">
              <a:extLst>
                <a:ext uri="{FF2B5EF4-FFF2-40B4-BE49-F238E27FC236}">
                  <a16:creationId xmlns:a16="http://schemas.microsoft.com/office/drawing/2014/main" id="{9C9355FB-37A8-4780-866F-C7CE45C055DC}"/>
                </a:ext>
              </a:extLst>
            </p:cNvPr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208;p4">
              <a:extLst>
                <a:ext uri="{FF2B5EF4-FFF2-40B4-BE49-F238E27FC236}">
                  <a16:creationId xmlns:a16="http://schemas.microsoft.com/office/drawing/2014/main" id="{6750C5D8-CCF8-4E54-9AB3-1A221F8EBE4B}"/>
                </a:ext>
              </a:extLst>
            </p:cNvPr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209;p4">
              <a:extLst>
                <a:ext uri="{FF2B5EF4-FFF2-40B4-BE49-F238E27FC236}">
                  <a16:creationId xmlns:a16="http://schemas.microsoft.com/office/drawing/2014/main" id="{4929DC13-5FE9-49A4-92B9-6EC82C86A524}"/>
                </a:ext>
              </a:extLst>
            </p:cNvPr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210;p4">
              <a:extLst>
                <a:ext uri="{FF2B5EF4-FFF2-40B4-BE49-F238E27FC236}">
                  <a16:creationId xmlns:a16="http://schemas.microsoft.com/office/drawing/2014/main" id="{C7490B0F-38AF-478E-BA95-13D4B974367E}"/>
                </a:ext>
              </a:extLst>
            </p:cNvPr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211;p4">
              <a:extLst>
                <a:ext uri="{FF2B5EF4-FFF2-40B4-BE49-F238E27FC236}">
                  <a16:creationId xmlns:a16="http://schemas.microsoft.com/office/drawing/2014/main" id="{33DAD759-B52E-4203-ADB3-A45AEA8AF836}"/>
                </a:ext>
              </a:extLst>
            </p:cNvPr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212;p4">
              <a:extLst>
                <a:ext uri="{FF2B5EF4-FFF2-40B4-BE49-F238E27FC236}">
                  <a16:creationId xmlns:a16="http://schemas.microsoft.com/office/drawing/2014/main" id="{E14B366F-D015-443A-A245-E15AEDA4AA36}"/>
                </a:ext>
              </a:extLst>
            </p:cNvPr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213;p4">
              <a:extLst>
                <a:ext uri="{FF2B5EF4-FFF2-40B4-BE49-F238E27FC236}">
                  <a16:creationId xmlns:a16="http://schemas.microsoft.com/office/drawing/2014/main" id="{320C3117-B184-4BCB-B0BC-2BE389725ED1}"/>
                </a:ext>
              </a:extLst>
            </p:cNvPr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214;p4">
              <a:extLst>
                <a:ext uri="{FF2B5EF4-FFF2-40B4-BE49-F238E27FC236}">
                  <a16:creationId xmlns:a16="http://schemas.microsoft.com/office/drawing/2014/main" id="{2E52C4A3-5B30-44F3-B4AA-7608B425C8A5}"/>
                </a:ext>
              </a:extLst>
            </p:cNvPr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215;p4">
              <a:extLst>
                <a:ext uri="{FF2B5EF4-FFF2-40B4-BE49-F238E27FC236}">
                  <a16:creationId xmlns:a16="http://schemas.microsoft.com/office/drawing/2014/main" id="{9D88CCE1-35EC-44F5-8429-B94FFFD44067}"/>
                </a:ext>
              </a:extLst>
            </p:cNvPr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216;p4">
              <a:extLst>
                <a:ext uri="{FF2B5EF4-FFF2-40B4-BE49-F238E27FC236}">
                  <a16:creationId xmlns:a16="http://schemas.microsoft.com/office/drawing/2014/main" id="{677F972E-6840-4ABA-9F3C-66637FE49385}"/>
                </a:ext>
              </a:extLst>
            </p:cNvPr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217;p4">
              <a:extLst>
                <a:ext uri="{FF2B5EF4-FFF2-40B4-BE49-F238E27FC236}">
                  <a16:creationId xmlns:a16="http://schemas.microsoft.com/office/drawing/2014/main" id="{DD1C4A64-757F-4435-9FE7-6A6A52EC42EB}"/>
                </a:ext>
              </a:extLst>
            </p:cNvPr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218;p4">
              <a:extLst>
                <a:ext uri="{FF2B5EF4-FFF2-40B4-BE49-F238E27FC236}">
                  <a16:creationId xmlns:a16="http://schemas.microsoft.com/office/drawing/2014/main" id="{93F0162C-6E67-42F0-9AE6-552FC9239EC7}"/>
                </a:ext>
              </a:extLst>
            </p:cNvPr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219;p4">
              <a:extLst>
                <a:ext uri="{FF2B5EF4-FFF2-40B4-BE49-F238E27FC236}">
                  <a16:creationId xmlns:a16="http://schemas.microsoft.com/office/drawing/2014/main" id="{3B0E4C0E-29F0-4EE5-A02A-F7D2D06DE1D5}"/>
                </a:ext>
              </a:extLst>
            </p:cNvPr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220;p4">
              <a:extLst>
                <a:ext uri="{FF2B5EF4-FFF2-40B4-BE49-F238E27FC236}">
                  <a16:creationId xmlns:a16="http://schemas.microsoft.com/office/drawing/2014/main" id="{F8CC0AE0-CB67-4B9A-9A26-3335D8044946}"/>
                </a:ext>
              </a:extLst>
            </p:cNvPr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221;p4">
              <a:extLst>
                <a:ext uri="{FF2B5EF4-FFF2-40B4-BE49-F238E27FC236}">
                  <a16:creationId xmlns:a16="http://schemas.microsoft.com/office/drawing/2014/main" id="{A07410E4-F962-4E38-8E14-F0F575AB799B}"/>
                </a:ext>
              </a:extLst>
            </p:cNvPr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222;p4">
              <a:extLst>
                <a:ext uri="{FF2B5EF4-FFF2-40B4-BE49-F238E27FC236}">
                  <a16:creationId xmlns:a16="http://schemas.microsoft.com/office/drawing/2014/main" id="{EA2800E2-31B0-47B4-8693-EE522B98BFAF}"/>
                </a:ext>
              </a:extLst>
            </p:cNvPr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223;p4">
              <a:extLst>
                <a:ext uri="{FF2B5EF4-FFF2-40B4-BE49-F238E27FC236}">
                  <a16:creationId xmlns:a16="http://schemas.microsoft.com/office/drawing/2014/main" id="{6C7F48A7-A708-4387-B170-0BA582CE5971}"/>
                </a:ext>
              </a:extLst>
            </p:cNvPr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224;p4">
              <a:extLst>
                <a:ext uri="{FF2B5EF4-FFF2-40B4-BE49-F238E27FC236}">
                  <a16:creationId xmlns:a16="http://schemas.microsoft.com/office/drawing/2014/main" id="{F41170BE-CB83-4C66-879A-F578210BDF90}"/>
                </a:ext>
              </a:extLst>
            </p:cNvPr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225;p4">
              <a:extLst>
                <a:ext uri="{FF2B5EF4-FFF2-40B4-BE49-F238E27FC236}">
                  <a16:creationId xmlns:a16="http://schemas.microsoft.com/office/drawing/2014/main" id="{41E07F2B-D850-4730-A1D8-251F08C859E9}"/>
                </a:ext>
              </a:extLst>
            </p:cNvPr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226;p4">
              <a:extLst>
                <a:ext uri="{FF2B5EF4-FFF2-40B4-BE49-F238E27FC236}">
                  <a16:creationId xmlns:a16="http://schemas.microsoft.com/office/drawing/2014/main" id="{5831723B-DE02-4447-B7DD-89B350848DE5}"/>
                </a:ext>
              </a:extLst>
            </p:cNvPr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227;p4">
              <a:extLst>
                <a:ext uri="{FF2B5EF4-FFF2-40B4-BE49-F238E27FC236}">
                  <a16:creationId xmlns:a16="http://schemas.microsoft.com/office/drawing/2014/main" id="{68D82084-EBCC-4B58-9AA6-9212599E54B1}"/>
                </a:ext>
              </a:extLst>
            </p:cNvPr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228;p4">
              <a:extLst>
                <a:ext uri="{FF2B5EF4-FFF2-40B4-BE49-F238E27FC236}">
                  <a16:creationId xmlns:a16="http://schemas.microsoft.com/office/drawing/2014/main" id="{1A3097C2-1083-440F-A1A5-F066A1DAC32D}"/>
                </a:ext>
              </a:extLst>
            </p:cNvPr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229;p4">
              <a:extLst>
                <a:ext uri="{FF2B5EF4-FFF2-40B4-BE49-F238E27FC236}">
                  <a16:creationId xmlns:a16="http://schemas.microsoft.com/office/drawing/2014/main" id="{DBE8BC75-A220-4A40-A111-3225D1F690FC}"/>
                </a:ext>
              </a:extLst>
            </p:cNvPr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230;p4">
              <a:extLst>
                <a:ext uri="{FF2B5EF4-FFF2-40B4-BE49-F238E27FC236}">
                  <a16:creationId xmlns:a16="http://schemas.microsoft.com/office/drawing/2014/main" id="{34A4B757-77EE-409E-9F81-6B8283A094FD}"/>
                </a:ext>
              </a:extLst>
            </p:cNvPr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231;p4">
              <a:extLst>
                <a:ext uri="{FF2B5EF4-FFF2-40B4-BE49-F238E27FC236}">
                  <a16:creationId xmlns:a16="http://schemas.microsoft.com/office/drawing/2014/main" id="{50673A60-0F6E-43C5-AE87-06AFB6863235}"/>
                </a:ext>
              </a:extLst>
            </p:cNvPr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232;p4">
              <a:extLst>
                <a:ext uri="{FF2B5EF4-FFF2-40B4-BE49-F238E27FC236}">
                  <a16:creationId xmlns:a16="http://schemas.microsoft.com/office/drawing/2014/main" id="{6BF455A0-6B29-46A3-B6F3-5CC22CDD95C6}"/>
                </a:ext>
              </a:extLst>
            </p:cNvPr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233;p4">
              <a:extLst>
                <a:ext uri="{FF2B5EF4-FFF2-40B4-BE49-F238E27FC236}">
                  <a16:creationId xmlns:a16="http://schemas.microsoft.com/office/drawing/2014/main" id="{EC2ED3C5-4430-41D5-A130-E3E391CB0508}"/>
                </a:ext>
              </a:extLst>
            </p:cNvPr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234;p4">
              <a:extLst>
                <a:ext uri="{FF2B5EF4-FFF2-40B4-BE49-F238E27FC236}">
                  <a16:creationId xmlns:a16="http://schemas.microsoft.com/office/drawing/2014/main" id="{62162F4B-ED9B-447B-A61C-0F40E618BB9F}"/>
                </a:ext>
              </a:extLst>
            </p:cNvPr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235;p4">
              <a:extLst>
                <a:ext uri="{FF2B5EF4-FFF2-40B4-BE49-F238E27FC236}">
                  <a16:creationId xmlns:a16="http://schemas.microsoft.com/office/drawing/2014/main" id="{1E02B0FF-45F2-436C-B1E4-3210B164F5DD}"/>
                </a:ext>
              </a:extLst>
            </p:cNvPr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236;p4">
              <a:extLst>
                <a:ext uri="{FF2B5EF4-FFF2-40B4-BE49-F238E27FC236}">
                  <a16:creationId xmlns:a16="http://schemas.microsoft.com/office/drawing/2014/main" id="{F7A11287-FF66-495D-8314-BE8C2AFB3E6F}"/>
                </a:ext>
              </a:extLst>
            </p:cNvPr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237;p4">
              <a:extLst>
                <a:ext uri="{FF2B5EF4-FFF2-40B4-BE49-F238E27FC236}">
                  <a16:creationId xmlns:a16="http://schemas.microsoft.com/office/drawing/2014/main" id="{A2294879-9C4D-4A4A-BFD3-D7074CD34CCF}"/>
                </a:ext>
              </a:extLst>
            </p:cNvPr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238;p4">
              <a:extLst>
                <a:ext uri="{FF2B5EF4-FFF2-40B4-BE49-F238E27FC236}">
                  <a16:creationId xmlns:a16="http://schemas.microsoft.com/office/drawing/2014/main" id="{90F5D238-EFD3-451E-8C78-144CCB672307}"/>
                </a:ext>
              </a:extLst>
            </p:cNvPr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239;p4">
              <a:extLst>
                <a:ext uri="{FF2B5EF4-FFF2-40B4-BE49-F238E27FC236}">
                  <a16:creationId xmlns:a16="http://schemas.microsoft.com/office/drawing/2014/main" id="{6EE1D995-E31E-4A73-8526-1DED3675FCA0}"/>
                </a:ext>
              </a:extLst>
            </p:cNvPr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240;p4">
              <a:extLst>
                <a:ext uri="{FF2B5EF4-FFF2-40B4-BE49-F238E27FC236}">
                  <a16:creationId xmlns:a16="http://schemas.microsoft.com/office/drawing/2014/main" id="{3020D50F-89B2-4323-BA76-F1EFD04A1BE6}"/>
                </a:ext>
              </a:extLst>
            </p:cNvPr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241;p4">
              <a:extLst>
                <a:ext uri="{FF2B5EF4-FFF2-40B4-BE49-F238E27FC236}">
                  <a16:creationId xmlns:a16="http://schemas.microsoft.com/office/drawing/2014/main" id="{ED24D0ED-40A5-494B-BDD1-72ECC972C96A}"/>
                </a:ext>
              </a:extLst>
            </p:cNvPr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242;p4">
              <a:extLst>
                <a:ext uri="{FF2B5EF4-FFF2-40B4-BE49-F238E27FC236}">
                  <a16:creationId xmlns:a16="http://schemas.microsoft.com/office/drawing/2014/main" id="{DE3864B4-3E7F-43BD-8ADD-27E7FB817456}"/>
                </a:ext>
              </a:extLst>
            </p:cNvPr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243;p4">
              <a:extLst>
                <a:ext uri="{FF2B5EF4-FFF2-40B4-BE49-F238E27FC236}">
                  <a16:creationId xmlns:a16="http://schemas.microsoft.com/office/drawing/2014/main" id="{B7683D0B-1503-4F78-AE01-54DF67D80F22}"/>
                </a:ext>
              </a:extLst>
            </p:cNvPr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244;p4">
              <a:extLst>
                <a:ext uri="{FF2B5EF4-FFF2-40B4-BE49-F238E27FC236}">
                  <a16:creationId xmlns:a16="http://schemas.microsoft.com/office/drawing/2014/main" id="{A85249F7-65CD-4B14-BF99-35A6780ED398}"/>
                </a:ext>
              </a:extLst>
            </p:cNvPr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245;p4">
              <a:extLst>
                <a:ext uri="{FF2B5EF4-FFF2-40B4-BE49-F238E27FC236}">
                  <a16:creationId xmlns:a16="http://schemas.microsoft.com/office/drawing/2014/main" id="{5DF5D651-541A-4A73-B4C2-DBDDC79CAABD}"/>
                </a:ext>
              </a:extLst>
            </p:cNvPr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246;p4">
              <a:extLst>
                <a:ext uri="{FF2B5EF4-FFF2-40B4-BE49-F238E27FC236}">
                  <a16:creationId xmlns:a16="http://schemas.microsoft.com/office/drawing/2014/main" id="{346024C5-F5F6-4B6E-80F7-0997AAD34853}"/>
                </a:ext>
              </a:extLst>
            </p:cNvPr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1247;p4">
            <a:extLst>
              <a:ext uri="{FF2B5EF4-FFF2-40B4-BE49-F238E27FC236}">
                <a16:creationId xmlns:a16="http://schemas.microsoft.com/office/drawing/2014/main" id="{B9A0D276-3EF3-40B2-9E0F-2250E3AC33A2}"/>
              </a:ext>
            </a:extLst>
          </p:cNvPr>
          <p:cNvGrpSpPr/>
          <p:nvPr userDrawn="1"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28" name="Google Shape;1248;p4">
              <a:extLst>
                <a:ext uri="{FF2B5EF4-FFF2-40B4-BE49-F238E27FC236}">
                  <a16:creationId xmlns:a16="http://schemas.microsoft.com/office/drawing/2014/main" id="{F2BC52AC-3A6E-4005-8F3D-E82609A7EF78}"/>
                </a:ext>
              </a:extLst>
            </p:cNvPr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249;p4">
              <a:extLst>
                <a:ext uri="{FF2B5EF4-FFF2-40B4-BE49-F238E27FC236}">
                  <a16:creationId xmlns:a16="http://schemas.microsoft.com/office/drawing/2014/main" id="{62D1FBAE-DBCC-438A-9C94-D5F02FF47F05}"/>
                </a:ext>
              </a:extLst>
            </p:cNvPr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250;p4">
              <a:extLst>
                <a:ext uri="{FF2B5EF4-FFF2-40B4-BE49-F238E27FC236}">
                  <a16:creationId xmlns:a16="http://schemas.microsoft.com/office/drawing/2014/main" id="{60D2D694-72FC-4721-A896-7F3E8C85AA1B}"/>
                </a:ext>
              </a:extLst>
            </p:cNvPr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251;p4">
              <a:extLst>
                <a:ext uri="{FF2B5EF4-FFF2-40B4-BE49-F238E27FC236}">
                  <a16:creationId xmlns:a16="http://schemas.microsoft.com/office/drawing/2014/main" id="{DABF5FB1-0ED5-4919-8BEA-A73EB64F3FAB}"/>
                </a:ext>
              </a:extLst>
            </p:cNvPr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252;p4">
              <a:extLst>
                <a:ext uri="{FF2B5EF4-FFF2-40B4-BE49-F238E27FC236}">
                  <a16:creationId xmlns:a16="http://schemas.microsoft.com/office/drawing/2014/main" id="{CF4CE0FA-FD3E-4200-BF56-C2A9C1996783}"/>
                </a:ext>
              </a:extLst>
            </p:cNvPr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253;p4">
              <a:extLst>
                <a:ext uri="{FF2B5EF4-FFF2-40B4-BE49-F238E27FC236}">
                  <a16:creationId xmlns:a16="http://schemas.microsoft.com/office/drawing/2014/main" id="{80379CCC-E5CF-47C1-86E7-9221CB8CC4BC}"/>
                </a:ext>
              </a:extLst>
            </p:cNvPr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254;p4">
              <a:extLst>
                <a:ext uri="{FF2B5EF4-FFF2-40B4-BE49-F238E27FC236}">
                  <a16:creationId xmlns:a16="http://schemas.microsoft.com/office/drawing/2014/main" id="{04A4D38C-2721-47E4-85FB-B9F2DF75B6A7}"/>
                </a:ext>
              </a:extLst>
            </p:cNvPr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255;p4">
              <a:extLst>
                <a:ext uri="{FF2B5EF4-FFF2-40B4-BE49-F238E27FC236}">
                  <a16:creationId xmlns:a16="http://schemas.microsoft.com/office/drawing/2014/main" id="{EEE3C09F-9CC1-42C1-A92A-E49B6C7BC7A3}"/>
                </a:ext>
              </a:extLst>
            </p:cNvPr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256;p4">
              <a:extLst>
                <a:ext uri="{FF2B5EF4-FFF2-40B4-BE49-F238E27FC236}">
                  <a16:creationId xmlns:a16="http://schemas.microsoft.com/office/drawing/2014/main" id="{9DA82C22-E4DE-4312-A2C6-651C501AC664}"/>
                </a:ext>
              </a:extLst>
            </p:cNvPr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257;p4">
              <a:extLst>
                <a:ext uri="{FF2B5EF4-FFF2-40B4-BE49-F238E27FC236}">
                  <a16:creationId xmlns:a16="http://schemas.microsoft.com/office/drawing/2014/main" id="{7DB00D35-59C5-4BFA-90B4-447FC97CEDFC}"/>
                </a:ext>
              </a:extLst>
            </p:cNvPr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258;p4">
              <a:extLst>
                <a:ext uri="{FF2B5EF4-FFF2-40B4-BE49-F238E27FC236}">
                  <a16:creationId xmlns:a16="http://schemas.microsoft.com/office/drawing/2014/main" id="{7332F1E1-F726-43AC-89D5-DBCE394651EC}"/>
                </a:ext>
              </a:extLst>
            </p:cNvPr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259;p4">
              <a:extLst>
                <a:ext uri="{FF2B5EF4-FFF2-40B4-BE49-F238E27FC236}">
                  <a16:creationId xmlns:a16="http://schemas.microsoft.com/office/drawing/2014/main" id="{67246110-CBCD-4BC9-A1C7-7F92B1B73837}"/>
                </a:ext>
              </a:extLst>
            </p:cNvPr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260;p4">
              <a:extLst>
                <a:ext uri="{FF2B5EF4-FFF2-40B4-BE49-F238E27FC236}">
                  <a16:creationId xmlns:a16="http://schemas.microsoft.com/office/drawing/2014/main" id="{1D3574CA-8CF1-4075-8F8F-E0122C423492}"/>
                </a:ext>
              </a:extLst>
            </p:cNvPr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261;p4">
              <a:extLst>
                <a:ext uri="{FF2B5EF4-FFF2-40B4-BE49-F238E27FC236}">
                  <a16:creationId xmlns:a16="http://schemas.microsoft.com/office/drawing/2014/main" id="{FAA626E4-B073-460B-94C9-6C078A774D16}"/>
                </a:ext>
              </a:extLst>
            </p:cNvPr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262;p4">
              <a:extLst>
                <a:ext uri="{FF2B5EF4-FFF2-40B4-BE49-F238E27FC236}">
                  <a16:creationId xmlns:a16="http://schemas.microsoft.com/office/drawing/2014/main" id="{73BC342A-8B2D-4DF9-B173-22AE3572E5B1}"/>
                </a:ext>
              </a:extLst>
            </p:cNvPr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263;p4">
              <a:extLst>
                <a:ext uri="{FF2B5EF4-FFF2-40B4-BE49-F238E27FC236}">
                  <a16:creationId xmlns:a16="http://schemas.microsoft.com/office/drawing/2014/main" id="{5761CA98-2BBF-433E-ACDB-3A5631F0C884}"/>
                </a:ext>
              </a:extLst>
            </p:cNvPr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264;p4">
              <a:extLst>
                <a:ext uri="{FF2B5EF4-FFF2-40B4-BE49-F238E27FC236}">
                  <a16:creationId xmlns:a16="http://schemas.microsoft.com/office/drawing/2014/main" id="{463B6C44-7650-4164-81EE-DB5F6ECEFEAA}"/>
                </a:ext>
              </a:extLst>
            </p:cNvPr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265;p4">
              <a:extLst>
                <a:ext uri="{FF2B5EF4-FFF2-40B4-BE49-F238E27FC236}">
                  <a16:creationId xmlns:a16="http://schemas.microsoft.com/office/drawing/2014/main" id="{E60632F5-8DEB-423B-AB92-C13C9A23FED1}"/>
                </a:ext>
              </a:extLst>
            </p:cNvPr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266;p4">
              <a:extLst>
                <a:ext uri="{FF2B5EF4-FFF2-40B4-BE49-F238E27FC236}">
                  <a16:creationId xmlns:a16="http://schemas.microsoft.com/office/drawing/2014/main" id="{97120305-06FD-4FB1-9B2F-BFE63F79CDCA}"/>
                </a:ext>
              </a:extLst>
            </p:cNvPr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267;p4">
              <a:extLst>
                <a:ext uri="{FF2B5EF4-FFF2-40B4-BE49-F238E27FC236}">
                  <a16:creationId xmlns:a16="http://schemas.microsoft.com/office/drawing/2014/main" id="{82FE69F7-A46C-459F-A41A-1D1AC56F91C1}"/>
                </a:ext>
              </a:extLst>
            </p:cNvPr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268;p4">
              <a:extLst>
                <a:ext uri="{FF2B5EF4-FFF2-40B4-BE49-F238E27FC236}">
                  <a16:creationId xmlns:a16="http://schemas.microsoft.com/office/drawing/2014/main" id="{CBD85A6A-8916-4C6F-82AF-293E748063D1}"/>
                </a:ext>
              </a:extLst>
            </p:cNvPr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269;p4">
              <a:extLst>
                <a:ext uri="{FF2B5EF4-FFF2-40B4-BE49-F238E27FC236}">
                  <a16:creationId xmlns:a16="http://schemas.microsoft.com/office/drawing/2014/main" id="{86D7D5FC-3678-42C4-93E5-F4D5167FFEE1}"/>
                </a:ext>
              </a:extLst>
            </p:cNvPr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270;p4">
              <a:extLst>
                <a:ext uri="{FF2B5EF4-FFF2-40B4-BE49-F238E27FC236}">
                  <a16:creationId xmlns:a16="http://schemas.microsoft.com/office/drawing/2014/main" id="{604324F2-5EDD-4ADE-AE42-014318D53ACB}"/>
                </a:ext>
              </a:extLst>
            </p:cNvPr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271;p4">
              <a:extLst>
                <a:ext uri="{FF2B5EF4-FFF2-40B4-BE49-F238E27FC236}">
                  <a16:creationId xmlns:a16="http://schemas.microsoft.com/office/drawing/2014/main" id="{D4029522-1B25-44E9-A6D3-94AE87CA16E7}"/>
                </a:ext>
              </a:extLst>
            </p:cNvPr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272;p4">
              <a:extLst>
                <a:ext uri="{FF2B5EF4-FFF2-40B4-BE49-F238E27FC236}">
                  <a16:creationId xmlns:a16="http://schemas.microsoft.com/office/drawing/2014/main" id="{162A4435-D5FF-4BA8-90DC-8CFCD64724F6}"/>
                </a:ext>
              </a:extLst>
            </p:cNvPr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273;p4">
              <a:extLst>
                <a:ext uri="{FF2B5EF4-FFF2-40B4-BE49-F238E27FC236}">
                  <a16:creationId xmlns:a16="http://schemas.microsoft.com/office/drawing/2014/main" id="{3F58D1C2-BE0C-4A7F-879E-E22102E351DB}"/>
                </a:ext>
              </a:extLst>
            </p:cNvPr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274;p4">
              <a:extLst>
                <a:ext uri="{FF2B5EF4-FFF2-40B4-BE49-F238E27FC236}">
                  <a16:creationId xmlns:a16="http://schemas.microsoft.com/office/drawing/2014/main" id="{8E807696-9BBB-4624-BE16-FB41AC108B86}"/>
                </a:ext>
              </a:extLst>
            </p:cNvPr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275;p4">
              <a:extLst>
                <a:ext uri="{FF2B5EF4-FFF2-40B4-BE49-F238E27FC236}">
                  <a16:creationId xmlns:a16="http://schemas.microsoft.com/office/drawing/2014/main" id="{C3985331-2175-441A-88EF-AB0793DFD6A5}"/>
                </a:ext>
              </a:extLst>
            </p:cNvPr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276;p4">
              <a:extLst>
                <a:ext uri="{FF2B5EF4-FFF2-40B4-BE49-F238E27FC236}">
                  <a16:creationId xmlns:a16="http://schemas.microsoft.com/office/drawing/2014/main" id="{F51A38C0-62C2-4425-B368-7F34ED70780E}"/>
                </a:ext>
              </a:extLst>
            </p:cNvPr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277;p4">
              <a:extLst>
                <a:ext uri="{FF2B5EF4-FFF2-40B4-BE49-F238E27FC236}">
                  <a16:creationId xmlns:a16="http://schemas.microsoft.com/office/drawing/2014/main" id="{8E05B17C-D633-4D03-8149-90F50900A653}"/>
                </a:ext>
              </a:extLst>
            </p:cNvPr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278;p4">
              <a:extLst>
                <a:ext uri="{FF2B5EF4-FFF2-40B4-BE49-F238E27FC236}">
                  <a16:creationId xmlns:a16="http://schemas.microsoft.com/office/drawing/2014/main" id="{DB06C755-1CEE-4CAA-813F-4486DB5AA8C1}"/>
                </a:ext>
              </a:extLst>
            </p:cNvPr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279;p4">
              <a:extLst>
                <a:ext uri="{FF2B5EF4-FFF2-40B4-BE49-F238E27FC236}">
                  <a16:creationId xmlns:a16="http://schemas.microsoft.com/office/drawing/2014/main" id="{15055ED9-9157-4F6B-A31F-43810E41077A}"/>
                </a:ext>
              </a:extLst>
            </p:cNvPr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280;p4">
              <a:extLst>
                <a:ext uri="{FF2B5EF4-FFF2-40B4-BE49-F238E27FC236}">
                  <a16:creationId xmlns:a16="http://schemas.microsoft.com/office/drawing/2014/main" id="{25298B2E-E5D5-462D-B2E1-0B04CD2E15F2}"/>
                </a:ext>
              </a:extLst>
            </p:cNvPr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281;p4">
              <a:extLst>
                <a:ext uri="{FF2B5EF4-FFF2-40B4-BE49-F238E27FC236}">
                  <a16:creationId xmlns:a16="http://schemas.microsoft.com/office/drawing/2014/main" id="{DF5646BF-36F7-45EE-BBF3-AB31D858322A}"/>
                </a:ext>
              </a:extLst>
            </p:cNvPr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282;p4">
              <a:extLst>
                <a:ext uri="{FF2B5EF4-FFF2-40B4-BE49-F238E27FC236}">
                  <a16:creationId xmlns:a16="http://schemas.microsoft.com/office/drawing/2014/main" id="{E5A8657E-A492-46D5-9E51-64203B225928}"/>
                </a:ext>
              </a:extLst>
            </p:cNvPr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283;p4">
              <a:extLst>
                <a:ext uri="{FF2B5EF4-FFF2-40B4-BE49-F238E27FC236}">
                  <a16:creationId xmlns:a16="http://schemas.microsoft.com/office/drawing/2014/main" id="{991A5E1C-A47E-463F-BDA9-3BC0DB0B0691}"/>
                </a:ext>
              </a:extLst>
            </p:cNvPr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284;p4">
              <a:extLst>
                <a:ext uri="{FF2B5EF4-FFF2-40B4-BE49-F238E27FC236}">
                  <a16:creationId xmlns:a16="http://schemas.microsoft.com/office/drawing/2014/main" id="{F9C0B69E-5B24-4D2E-B173-C61B83BB786B}"/>
                </a:ext>
              </a:extLst>
            </p:cNvPr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285;p4">
              <a:extLst>
                <a:ext uri="{FF2B5EF4-FFF2-40B4-BE49-F238E27FC236}">
                  <a16:creationId xmlns:a16="http://schemas.microsoft.com/office/drawing/2014/main" id="{310C77D8-55CE-45A8-9670-CC0AC1F4C234}"/>
                </a:ext>
              </a:extLst>
            </p:cNvPr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286;p4">
              <a:extLst>
                <a:ext uri="{FF2B5EF4-FFF2-40B4-BE49-F238E27FC236}">
                  <a16:creationId xmlns:a16="http://schemas.microsoft.com/office/drawing/2014/main" id="{D2CD97A3-1800-4D7A-BEEB-CE6FDAC77505}"/>
                </a:ext>
              </a:extLst>
            </p:cNvPr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287;p4">
              <a:extLst>
                <a:ext uri="{FF2B5EF4-FFF2-40B4-BE49-F238E27FC236}">
                  <a16:creationId xmlns:a16="http://schemas.microsoft.com/office/drawing/2014/main" id="{024544FC-CF00-47E9-9B9F-F2D0059B1DDA}"/>
                </a:ext>
              </a:extLst>
            </p:cNvPr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288;p4">
              <a:extLst>
                <a:ext uri="{FF2B5EF4-FFF2-40B4-BE49-F238E27FC236}">
                  <a16:creationId xmlns:a16="http://schemas.microsoft.com/office/drawing/2014/main" id="{D25B7694-8C61-4B54-BEDA-5B46FD60298B}"/>
                </a:ext>
              </a:extLst>
            </p:cNvPr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289;p4">
              <a:extLst>
                <a:ext uri="{FF2B5EF4-FFF2-40B4-BE49-F238E27FC236}">
                  <a16:creationId xmlns:a16="http://schemas.microsoft.com/office/drawing/2014/main" id="{4A93D82C-F24C-4CEA-ACEF-8418AF17EEF6}"/>
                </a:ext>
              </a:extLst>
            </p:cNvPr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290;p4">
              <a:extLst>
                <a:ext uri="{FF2B5EF4-FFF2-40B4-BE49-F238E27FC236}">
                  <a16:creationId xmlns:a16="http://schemas.microsoft.com/office/drawing/2014/main" id="{D7C51928-B632-4FCF-BAAE-E44315340C24}"/>
                </a:ext>
              </a:extLst>
            </p:cNvPr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291;p4">
              <a:extLst>
                <a:ext uri="{FF2B5EF4-FFF2-40B4-BE49-F238E27FC236}">
                  <a16:creationId xmlns:a16="http://schemas.microsoft.com/office/drawing/2014/main" id="{80BBE1FF-D0BA-461E-A8A5-0668B7F50E44}"/>
                </a:ext>
              </a:extLst>
            </p:cNvPr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292;p4">
              <a:extLst>
                <a:ext uri="{FF2B5EF4-FFF2-40B4-BE49-F238E27FC236}">
                  <a16:creationId xmlns:a16="http://schemas.microsoft.com/office/drawing/2014/main" id="{F172B270-88EF-4606-9723-E19670B57F1C}"/>
                </a:ext>
              </a:extLst>
            </p:cNvPr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293;p4">
              <a:extLst>
                <a:ext uri="{FF2B5EF4-FFF2-40B4-BE49-F238E27FC236}">
                  <a16:creationId xmlns:a16="http://schemas.microsoft.com/office/drawing/2014/main" id="{0AC35117-7EAA-483A-9F4B-346B232B5D07}"/>
                </a:ext>
              </a:extLst>
            </p:cNvPr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294;p4">
              <a:extLst>
                <a:ext uri="{FF2B5EF4-FFF2-40B4-BE49-F238E27FC236}">
                  <a16:creationId xmlns:a16="http://schemas.microsoft.com/office/drawing/2014/main" id="{9CF2A836-F5B4-4FBC-ABEA-ADD6432C18B4}"/>
                </a:ext>
              </a:extLst>
            </p:cNvPr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295;p4">
              <a:extLst>
                <a:ext uri="{FF2B5EF4-FFF2-40B4-BE49-F238E27FC236}">
                  <a16:creationId xmlns:a16="http://schemas.microsoft.com/office/drawing/2014/main" id="{F19A83EF-F0BA-4510-9203-929A2F55B28E}"/>
                </a:ext>
              </a:extLst>
            </p:cNvPr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296;p4">
              <a:extLst>
                <a:ext uri="{FF2B5EF4-FFF2-40B4-BE49-F238E27FC236}">
                  <a16:creationId xmlns:a16="http://schemas.microsoft.com/office/drawing/2014/main" id="{54B7E7D0-AE61-4D36-AE19-F1F65D94AAB7}"/>
                </a:ext>
              </a:extLst>
            </p:cNvPr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1297;p4">
              <a:extLst>
                <a:ext uri="{FF2B5EF4-FFF2-40B4-BE49-F238E27FC236}">
                  <a16:creationId xmlns:a16="http://schemas.microsoft.com/office/drawing/2014/main" id="{09988AA2-F4CE-41F9-89CB-A16267DED54D}"/>
                </a:ext>
              </a:extLst>
            </p:cNvPr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1298;p4">
              <a:extLst>
                <a:ext uri="{FF2B5EF4-FFF2-40B4-BE49-F238E27FC236}">
                  <a16:creationId xmlns:a16="http://schemas.microsoft.com/office/drawing/2014/main" id="{54352AAB-8E7A-4F33-827A-288236333B9A}"/>
                </a:ext>
              </a:extLst>
            </p:cNvPr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299;p4">
              <a:extLst>
                <a:ext uri="{FF2B5EF4-FFF2-40B4-BE49-F238E27FC236}">
                  <a16:creationId xmlns:a16="http://schemas.microsoft.com/office/drawing/2014/main" id="{3753CEBE-2061-40D9-BA9E-8C5E190AED2A}"/>
                </a:ext>
              </a:extLst>
            </p:cNvPr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300;p4">
              <a:extLst>
                <a:ext uri="{FF2B5EF4-FFF2-40B4-BE49-F238E27FC236}">
                  <a16:creationId xmlns:a16="http://schemas.microsoft.com/office/drawing/2014/main" id="{0AA3972A-ABE1-4316-A784-44F6E49EE2EE}"/>
                </a:ext>
              </a:extLst>
            </p:cNvPr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301;p4">
              <a:extLst>
                <a:ext uri="{FF2B5EF4-FFF2-40B4-BE49-F238E27FC236}">
                  <a16:creationId xmlns:a16="http://schemas.microsoft.com/office/drawing/2014/main" id="{B95439C5-4D52-4882-99FE-E986ABF2B68D}"/>
                </a:ext>
              </a:extLst>
            </p:cNvPr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302;p4">
              <a:extLst>
                <a:ext uri="{FF2B5EF4-FFF2-40B4-BE49-F238E27FC236}">
                  <a16:creationId xmlns:a16="http://schemas.microsoft.com/office/drawing/2014/main" id="{F2A63793-5AAF-4D9E-B58C-BF1E7BA7035A}"/>
                </a:ext>
              </a:extLst>
            </p:cNvPr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303;p4">
              <a:extLst>
                <a:ext uri="{FF2B5EF4-FFF2-40B4-BE49-F238E27FC236}">
                  <a16:creationId xmlns:a16="http://schemas.microsoft.com/office/drawing/2014/main" id="{A22C67D5-59C8-4CF7-96E8-2ED666BC430C}"/>
                </a:ext>
              </a:extLst>
            </p:cNvPr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304;p4">
              <a:extLst>
                <a:ext uri="{FF2B5EF4-FFF2-40B4-BE49-F238E27FC236}">
                  <a16:creationId xmlns:a16="http://schemas.microsoft.com/office/drawing/2014/main" id="{0F45CF79-EECD-422A-BC23-5236EFE7161C}"/>
                </a:ext>
              </a:extLst>
            </p:cNvPr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305;p4">
              <a:extLst>
                <a:ext uri="{FF2B5EF4-FFF2-40B4-BE49-F238E27FC236}">
                  <a16:creationId xmlns:a16="http://schemas.microsoft.com/office/drawing/2014/main" id="{C85A54EC-0FC3-4878-A2A6-568716C7A3BE}"/>
                </a:ext>
              </a:extLst>
            </p:cNvPr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306;p4">
              <a:extLst>
                <a:ext uri="{FF2B5EF4-FFF2-40B4-BE49-F238E27FC236}">
                  <a16:creationId xmlns:a16="http://schemas.microsoft.com/office/drawing/2014/main" id="{E59B3054-6E4F-48CB-B684-F36FEFE765CD}"/>
                </a:ext>
              </a:extLst>
            </p:cNvPr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307;p4">
              <a:extLst>
                <a:ext uri="{FF2B5EF4-FFF2-40B4-BE49-F238E27FC236}">
                  <a16:creationId xmlns:a16="http://schemas.microsoft.com/office/drawing/2014/main" id="{84370E33-363E-4D56-91E2-69ADDB2BAF46}"/>
                </a:ext>
              </a:extLst>
            </p:cNvPr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308;p4">
              <a:extLst>
                <a:ext uri="{FF2B5EF4-FFF2-40B4-BE49-F238E27FC236}">
                  <a16:creationId xmlns:a16="http://schemas.microsoft.com/office/drawing/2014/main" id="{A9C15A56-4E3E-4F9D-9208-D804A52EFD2B}"/>
                </a:ext>
              </a:extLst>
            </p:cNvPr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309;p4">
              <a:extLst>
                <a:ext uri="{FF2B5EF4-FFF2-40B4-BE49-F238E27FC236}">
                  <a16:creationId xmlns:a16="http://schemas.microsoft.com/office/drawing/2014/main" id="{416ACDCF-0CCB-472A-9E92-B71A373BA8BE}"/>
                </a:ext>
              </a:extLst>
            </p:cNvPr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310;p4">
              <a:extLst>
                <a:ext uri="{FF2B5EF4-FFF2-40B4-BE49-F238E27FC236}">
                  <a16:creationId xmlns:a16="http://schemas.microsoft.com/office/drawing/2014/main" id="{F364D8BF-6103-4E09-9B1C-8B0031FB40BC}"/>
                </a:ext>
              </a:extLst>
            </p:cNvPr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311;p4">
              <a:extLst>
                <a:ext uri="{FF2B5EF4-FFF2-40B4-BE49-F238E27FC236}">
                  <a16:creationId xmlns:a16="http://schemas.microsoft.com/office/drawing/2014/main" id="{50D01FED-42DA-40E5-8B2D-FE67481156EE}"/>
                </a:ext>
              </a:extLst>
            </p:cNvPr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312;p4">
              <a:extLst>
                <a:ext uri="{FF2B5EF4-FFF2-40B4-BE49-F238E27FC236}">
                  <a16:creationId xmlns:a16="http://schemas.microsoft.com/office/drawing/2014/main" id="{6F020463-334B-4AB2-8A80-7053BA095A05}"/>
                </a:ext>
              </a:extLst>
            </p:cNvPr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313;p4">
              <a:extLst>
                <a:ext uri="{FF2B5EF4-FFF2-40B4-BE49-F238E27FC236}">
                  <a16:creationId xmlns:a16="http://schemas.microsoft.com/office/drawing/2014/main" id="{1978308D-F438-4465-81F5-15C1CF50D3D5}"/>
                </a:ext>
              </a:extLst>
            </p:cNvPr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314;p4">
              <a:extLst>
                <a:ext uri="{FF2B5EF4-FFF2-40B4-BE49-F238E27FC236}">
                  <a16:creationId xmlns:a16="http://schemas.microsoft.com/office/drawing/2014/main" id="{AD66A200-D1C5-479C-8266-18610903446E}"/>
                </a:ext>
              </a:extLst>
            </p:cNvPr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315;p4">
              <a:extLst>
                <a:ext uri="{FF2B5EF4-FFF2-40B4-BE49-F238E27FC236}">
                  <a16:creationId xmlns:a16="http://schemas.microsoft.com/office/drawing/2014/main" id="{4BE1720A-C7B8-4FEF-B66B-D935EE201554}"/>
                </a:ext>
              </a:extLst>
            </p:cNvPr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316;p4">
              <a:extLst>
                <a:ext uri="{FF2B5EF4-FFF2-40B4-BE49-F238E27FC236}">
                  <a16:creationId xmlns:a16="http://schemas.microsoft.com/office/drawing/2014/main" id="{744E89E8-B237-449B-9685-17233F7EAB3F}"/>
                </a:ext>
              </a:extLst>
            </p:cNvPr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317;p4">
              <a:extLst>
                <a:ext uri="{FF2B5EF4-FFF2-40B4-BE49-F238E27FC236}">
                  <a16:creationId xmlns:a16="http://schemas.microsoft.com/office/drawing/2014/main" id="{0D1D5A6A-4C02-4613-90FC-591E195F2436}"/>
                </a:ext>
              </a:extLst>
            </p:cNvPr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318;p4">
              <a:extLst>
                <a:ext uri="{FF2B5EF4-FFF2-40B4-BE49-F238E27FC236}">
                  <a16:creationId xmlns:a16="http://schemas.microsoft.com/office/drawing/2014/main" id="{6798C10F-5F1C-4FB0-AEBA-34888CDF8E98}"/>
                </a:ext>
              </a:extLst>
            </p:cNvPr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319;p4">
              <a:extLst>
                <a:ext uri="{FF2B5EF4-FFF2-40B4-BE49-F238E27FC236}">
                  <a16:creationId xmlns:a16="http://schemas.microsoft.com/office/drawing/2014/main" id="{31DDD894-8C1E-44C8-ADBD-81CBCAA72E6A}"/>
                </a:ext>
              </a:extLst>
            </p:cNvPr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320;p4">
              <a:extLst>
                <a:ext uri="{FF2B5EF4-FFF2-40B4-BE49-F238E27FC236}">
                  <a16:creationId xmlns:a16="http://schemas.microsoft.com/office/drawing/2014/main" id="{0B1CE6C0-20EB-4A7B-8A6A-59A2754EA2D1}"/>
                </a:ext>
              </a:extLst>
            </p:cNvPr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1321;p4">
              <a:extLst>
                <a:ext uri="{FF2B5EF4-FFF2-40B4-BE49-F238E27FC236}">
                  <a16:creationId xmlns:a16="http://schemas.microsoft.com/office/drawing/2014/main" id="{350F4EAE-3584-4675-A73E-6EDE29C61547}"/>
                </a:ext>
              </a:extLst>
            </p:cNvPr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1322;p4">
              <a:extLst>
                <a:ext uri="{FF2B5EF4-FFF2-40B4-BE49-F238E27FC236}">
                  <a16:creationId xmlns:a16="http://schemas.microsoft.com/office/drawing/2014/main" id="{EC8C38EE-DAE7-4925-9F90-900711EA4B60}"/>
                </a:ext>
              </a:extLst>
            </p:cNvPr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1323;p4">
              <a:extLst>
                <a:ext uri="{FF2B5EF4-FFF2-40B4-BE49-F238E27FC236}">
                  <a16:creationId xmlns:a16="http://schemas.microsoft.com/office/drawing/2014/main" id="{43F5C1B0-793F-45C5-B470-53E5505276FF}"/>
                </a:ext>
              </a:extLst>
            </p:cNvPr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1324;p4">
              <a:extLst>
                <a:ext uri="{FF2B5EF4-FFF2-40B4-BE49-F238E27FC236}">
                  <a16:creationId xmlns:a16="http://schemas.microsoft.com/office/drawing/2014/main" id="{278B6097-BAE6-4E6B-B6E3-EE7E035AB42C}"/>
                </a:ext>
              </a:extLst>
            </p:cNvPr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1325;p4">
              <a:extLst>
                <a:ext uri="{FF2B5EF4-FFF2-40B4-BE49-F238E27FC236}">
                  <a16:creationId xmlns:a16="http://schemas.microsoft.com/office/drawing/2014/main" id="{15B4AC52-BFF0-48D5-91F9-94B6B0C09825}"/>
                </a:ext>
              </a:extLst>
            </p:cNvPr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1326;p4">
              <a:extLst>
                <a:ext uri="{FF2B5EF4-FFF2-40B4-BE49-F238E27FC236}">
                  <a16:creationId xmlns:a16="http://schemas.microsoft.com/office/drawing/2014/main" id="{31B51AB7-98C1-4CEF-9323-8FCD7665F631}"/>
                </a:ext>
              </a:extLst>
            </p:cNvPr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1327;p4">
              <a:extLst>
                <a:ext uri="{FF2B5EF4-FFF2-40B4-BE49-F238E27FC236}">
                  <a16:creationId xmlns:a16="http://schemas.microsoft.com/office/drawing/2014/main" id="{AEA6F653-7ABC-413F-A2B6-186758D554CC}"/>
                </a:ext>
              </a:extLst>
            </p:cNvPr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1328;p4">
              <a:extLst>
                <a:ext uri="{FF2B5EF4-FFF2-40B4-BE49-F238E27FC236}">
                  <a16:creationId xmlns:a16="http://schemas.microsoft.com/office/drawing/2014/main" id="{022DC16E-BC8F-4F37-BD4B-3988DA924F4D}"/>
                </a:ext>
              </a:extLst>
            </p:cNvPr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1329;p4">
              <a:extLst>
                <a:ext uri="{FF2B5EF4-FFF2-40B4-BE49-F238E27FC236}">
                  <a16:creationId xmlns:a16="http://schemas.microsoft.com/office/drawing/2014/main" id="{34872F5B-58D2-4716-ADB1-92E018DFD885}"/>
                </a:ext>
              </a:extLst>
            </p:cNvPr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1330;p4">
              <a:extLst>
                <a:ext uri="{FF2B5EF4-FFF2-40B4-BE49-F238E27FC236}">
                  <a16:creationId xmlns:a16="http://schemas.microsoft.com/office/drawing/2014/main" id="{A04C1B0C-E88A-458F-9C0D-0EBF91481128}"/>
                </a:ext>
              </a:extLst>
            </p:cNvPr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1331;p4">
              <a:extLst>
                <a:ext uri="{FF2B5EF4-FFF2-40B4-BE49-F238E27FC236}">
                  <a16:creationId xmlns:a16="http://schemas.microsoft.com/office/drawing/2014/main" id="{E50D7BB3-5625-4B40-81A4-7FEF411ABB66}"/>
                </a:ext>
              </a:extLst>
            </p:cNvPr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332;p4">
              <a:extLst>
                <a:ext uri="{FF2B5EF4-FFF2-40B4-BE49-F238E27FC236}">
                  <a16:creationId xmlns:a16="http://schemas.microsoft.com/office/drawing/2014/main" id="{ACC7C992-FC2D-4B7A-A6AF-A2B81068D1F4}"/>
                </a:ext>
              </a:extLst>
            </p:cNvPr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333;p4">
              <a:extLst>
                <a:ext uri="{FF2B5EF4-FFF2-40B4-BE49-F238E27FC236}">
                  <a16:creationId xmlns:a16="http://schemas.microsoft.com/office/drawing/2014/main" id="{1F3FAA73-1601-4A95-9660-44DF32C89B37}"/>
                </a:ext>
              </a:extLst>
            </p:cNvPr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334;p4">
              <a:extLst>
                <a:ext uri="{FF2B5EF4-FFF2-40B4-BE49-F238E27FC236}">
                  <a16:creationId xmlns:a16="http://schemas.microsoft.com/office/drawing/2014/main" id="{7A6EBBE1-A467-4503-8EF4-EAB620C9916C}"/>
                </a:ext>
              </a:extLst>
            </p:cNvPr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335;p4">
              <a:extLst>
                <a:ext uri="{FF2B5EF4-FFF2-40B4-BE49-F238E27FC236}">
                  <a16:creationId xmlns:a16="http://schemas.microsoft.com/office/drawing/2014/main" id="{11C013BB-7DF6-4877-B918-84E4C21A9749}"/>
                </a:ext>
              </a:extLst>
            </p:cNvPr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336;p4">
              <a:extLst>
                <a:ext uri="{FF2B5EF4-FFF2-40B4-BE49-F238E27FC236}">
                  <a16:creationId xmlns:a16="http://schemas.microsoft.com/office/drawing/2014/main" id="{B75D21D6-6374-460F-85DC-E53B1C26E312}"/>
                </a:ext>
              </a:extLst>
            </p:cNvPr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337;p4">
              <a:extLst>
                <a:ext uri="{FF2B5EF4-FFF2-40B4-BE49-F238E27FC236}">
                  <a16:creationId xmlns:a16="http://schemas.microsoft.com/office/drawing/2014/main" id="{63B8FD1A-A489-4AD9-A547-6C712B7ADFC7}"/>
                </a:ext>
              </a:extLst>
            </p:cNvPr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338;p4">
              <a:extLst>
                <a:ext uri="{FF2B5EF4-FFF2-40B4-BE49-F238E27FC236}">
                  <a16:creationId xmlns:a16="http://schemas.microsoft.com/office/drawing/2014/main" id="{E251D939-4A83-4386-B886-33F01EBA2EAA}"/>
                </a:ext>
              </a:extLst>
            </p:cNvPr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339;p4">
              <a:extLst>
                <a:ext uri="{FF2B5EF4-FFF2-40B4-BE49-F238E27FC236}">
                  <a16:creationId xmlns:a16="http://schemas.microsoft.com/office/drawing/2014/main" id="{22F50471-B215-46A0-9AF3-4878799D766F}"/>
                </a:ext>
              </a:extLst>
            </p:cNvPr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340;p4">
              <a:extLst>
                <a:ext uri="{FF2B5EF4-FFF2-40B4-BE49-F238E27FC236}">
                  <a16:creationId xmlns:a16="http://schemas.microsoft.com/office/drawing/2014/main" id="{10F2B3CE-0A01-4ED2-B7EC-63E42051F79A}"/>
                </a:ext>
              </a:extLst>
            </p:cNvPr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341;p4">
              <a:extLst>
                <a:ext uri="{FF2B5EF4-FFF2-40B4-BE49-F238E27FC236}">
                  <a16:creationId xmlns:a16="http://schemas.microsoft.com/office/drawing/2014/main" id="{532422AE-AB28-4354-A173-5123D43F3ED0}"/>
                </a:ext>
              </a:extLst>
            </p:cNvPr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342;p4">
              <a:extLst>
                <a:ext uri="{FF2B5EF4-FFF2-40B4-BE49-F238E27FC236}">
                  <a16:creationId xmlns:a16="http://schemas.microsoft.com/office/drawing/2014/main" id="{BE698F97-C1A6-44BF-9DE6-354B75846D79}"/>
                </a:ext>
              </a:extLst>
            </p:cNvPr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343;p4">
              <a:extLst>
                <a:ext uri="{FF2B5EF4-FFF2-40B4-BE49-F238E27FC236}">
                  <a16:creationId xmlns:a16="http://schemas.microsoft.com/office/drawing/2014/main" id="{706F6169-D7E4-40CB-8340-A8B7309E374A}"/>
                </a:ext>
              </a:extLst>
            </p:cNvPr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344;p4">
              <a:extLst>
                <a:ext uri="{FF2B5EF4-FFF2-40B4-BE49-F238E27FC236}">
                  <a16:creationId xmlns:a16="http://schemas.microsoft.com/office/drawing/2014/main" id="{EDAB2E91-D0B4-42F1-9990-CCECD68E7F2B}"/>
                </a:ext>
              </a:extLst>
            </p:cNvPr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1345;p4">
              <a:extLst>
                <a:ext uri="{FF2B5EF4-FFF2-40B4-BE49-F238E27FC236}">
                  <a16:creationId xmlns:a16="http://schemas.microsoft.com/office/drawing/2014/main" id="{57438338-E36D-4221-AE6F-EAF4147FF1BE}"/>
                </a:ext>
              </a:extLst>
            </p:cNvPr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1346;p4">
              <a:extLst>
                <a:ext uri="{FF2B5EF4-FFF2-40B4-BE49-F238E27FC236}">
                  <a16:creationId xmlns:a16="http://schemas.microsoft.com/office/drawing/2014/main" id="{AEBBB28D-08C2-4E3B-8758-E325F43F59D5}"/>
                </a:ext>
              </a:extLst>
            </p:cNvPr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347;p4">
              <a:extLst>
                <a:ext uri="{FF2B5EF4-FFF2-40B4-BE49-F238E27FC236}">
                  <a16:creationId xmlns:a16="http://schemas.microsoft.com/office/drawing/2014/main" id="{23198032-4A9B-4B27-991C-BBF07D481005}"/>
                </a:ext>
              </a:extLst>
            </p:cNvPr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348;p4">
              <a:extLst>
                <a:ext uri="{FF2B5EF4-FFF2-40B4-BE49-F238E27FC236}">
                  <a16:creationId xmlns:a16="http://schemas.microsoft.com/office/drawing/2014/main" id="{05C6598C-364E-4252-A8A1-66FEFEC90035}"/>
                </a:ext>
              </a:extLst>
            </p:cNvPr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349;p4">
              <a:extLst>
                <a:ext uri="{FF2B5EF4-FFF2-40B4-BE49-F238E27FC236}">
                  <a16:creationId xmlns:a16="http://schemas.microsoft.com/office/drawing/2014/main" id="{1B2B2D48-38D0-4D18-A36A-628C293C0813}"/>
                </a:ext>
              </a:extLst>
            </p:cNvPr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350;p4">
              <a:extLst>
                <a:ext uri="{FF2B5EF4-FFF2-40B4-BE49-F238E27FC236}">
                  <a16:creationId xmlns:a16="http://schemas.microsoft.com/office/drawing/2014/main" id="{3EC40E98-01CE-4481-9D0A-BA70BBF2F4D4}"/>
                </a:ext>
              </a:extLst>
            </p:cNvPr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351;p4">
              <a:extLst>
                <a:ext uri="{FF2B5EF4-FFF2-40B4-BE49-F238E27FC236}">
                  <a16:creationId xmlns:a16="http://schemas.microsoft.com/office/drawing/2014/main" id="{7F31BCC8-0E15-4814-9624-13A08589CCE6}"/>
                </a:ext>
              </a:extLst>
            </p:cNvPr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352;p4">
              <a:extLst>
                <a:ext uri="{FF2B5EF4-FFF2-40B4-BE49-F238E27FC236}">
                  <a16:creationId xmlns:a16="http://schemas.microsoft.com/office/drawing/2014/main" id="{34C084D9-2A79-494C-8B7D-6CA8026B4F94}"/>
                </a:ext>
              </a:extLst>
            </p:cNvPr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353;p4">
              <a:extLst>
                <a:ext uri="{FF2B5EF4-FFF2-40B4-BE49-F238E27FC236}">
                  <a16:creationId xmlns:a16="http://schemas.microsoft.com/office/drawing/2014/main" id="{C4E72D53-3140-4C1A-8843-320A8C5491E9}"/>
                </a:ext>
              </a:extLst>
            </p:cNvPr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354;p4">
              <a:extLst>
                <a:ext uri="{FF2B5EF4-FFF2-40B4-BE49-F238E27FC236}">
                  <a16:creationId xmlns:a16="http://schemas.microsoft.com/office/drawing/2014/main" id="{E7AB7E14-35FF-49FF-BA58-657917CE357B}"/>
                </a:ext>
              </a:extLst>
            </p:cNvPr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355;p4">
              <a:extLst>
                <a:ext uri="{FF2B5EF4-FFF2-40B4-BE49-F238E27FC236}">
                  <a16:creationId xmlns:a16="http://schemas.microsoft.com/office/drawing/2014/main" id="{3D627D1D-F654-4234-86EC-D0399985821C}"/>
                </a:ext>
              </a:extLst>
            </p:cNvPr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356;p4">
              <a:extLst>
                <a:ext uri="{FF2B5EF4-FFF2-40B4-BE49-F238E27FC236}">
                  <a16:creationId xmlns:a16="http://schemas.microsoft.com/office/drawing/2014/main" id="{4ED02C50-015A-4AF1-8B25-216ACACE2B7E}"/>
                </a:ext>
              </a:extLst>
            </p:cNvPr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357;p4">
              <a:extLst>
                <a:ext uri="{FF2B5EF4-FFF2-40B4-BE49-F238E27FC236}">
                  <a16:creationId xmlns:a16="http://schemas.microsoft.com/office/drawing/2014/main" id="{B030ADD9-289C-4623-BBF0-06643D9B06D3}"/>
                </a:ext>
              </a:extLst>
            </p:cNvPr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358;p4">
              <a:extLst>
                <a:ext uri="{FF2B5EF4-FFF2-40B4-BE49-F238E27FC236}">
                  <a16:creationId xmlns:a16="http://schemas.microsoft.com/office/drawing/2014/main" id="{15CD354C-2211-45F7-B39A-17A6C29A3EB0}"/>
                </a:ext>
              </a:extLst>
            </p:cNvPr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359;p4">
              <a:extLst>
                <a:ext uri="{FF2B5EF4-FFF2-40B4-BE49-F238E27FC236}">
                  <a16:creationId xmlns:a16="http://schemas.microsoft.com/office/drawing/2014/main" id="{245462E6-CB87-48D9-BF7D-B1A3801D7733}"/>
                </a:ext>
              </a:extLst>
            </p:cNvPr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360;p4">
              <a:extLst>
                <a:ext uri="{FF2B5EF4-FFF2-40B4-BE49-F238E27FC236}">
                  <a16:creationId xmlns:a16="http://schemas.microsoft.com/office/drawing/2014/main" id="{FFE5B2CE-0913-4C61-B048-4DC1089C105F}"/>
                </a:ext>
              </a:extLst>
            </p:cNvPr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361;p4">
              <a:extLst>
                <a:ext uri="{FF2B5EF4-FFF2-40B4-BE49-F238E27FC236}">
                  <a16:creationId xmlns:a16="http://schemas.microsoft.com/office/drawing/2014/main" id="{7F14633B-53DF-4942-8C75-3DD75BCC86AF}"/>
                </a:ext>
              </a:extLst>
            </p:cNvPr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362;p4">
              <a:extLst>
                <a:ext uri="{FF2B5EF4-FFF2-40B4-BE49-F238E27FC236}">
                  <a16:creationId xmlns:a16="http://schemas.microsoft.com/office/drawing/2014/main" id="{1BF3B27D-6D7A-4506-ADDA-4A50B9DC6DA4}"/>
                </a:ext>
              </a:extLst>
            </p:cNvPr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363;p4">
              <a:extLst>
                <a:ext uri="{FF2B5EF4-FFF2-40B4-BE49-F238E27FC236}">
                  <a16:creationId xmlns:a16="http://schemas.microsoft.com/office/drawing/2014/main" id="{9860CDB8-8C66-4D53-8E14-F53EC65A2B61}"/>
                </a:ext>
              </a:extLst>
            </p:cNvPr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364;p4">
              <a:extLst>
                <a:ext uri="{FF2B5EF4-FFF2-40B4-BE49-F238E27FC236}">
                  <a16:creationId xmlns:a16="http://schemas.microsoft.com/office/drawing/2014/main" id="{92DE1325-6A72-486D-B3AE-ECF689301B1E}"/>
                </a:ext>
              </a:extLst>
            </p:cNvPr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365;p4">
              <a:extLst>
                <a:ext uri="{FF2B5EF4-FFF2-40B4-BE49-F238E27FC236}">
                  <a16:creationId xmlns:a16="http://schemas.microsoft.com/office/drawing/2014/main" id="{8F0BF0AF-F79D-473A-997C-5D6C563F7666}"/>
                </a:ext>
              </a:extLst>
            </p:cNvPr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366;p4">
              <a:extLst>
                <a:ext uri="{FF2B5EF4-FFF2-40B4-BE49-F238E27FC236}">
                  <a16:creationId xmlns:a16="http://schemas.microsoft.com/office/drawing/2014/main" id="{57BAFFB2-ED23-44F4-A324-4F2FC7803657}"/>
                </a:ext>
              </a:extLst>
            </p:cNvPr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367;p4">
              <a:extLst>
                <a:ext uri="{FF2B5EF4-FFF2-40B4-BE49-F238E27FC236}">
                  <a16:creationId xmlns:a16="http://schemas.microsoft.com/office/drawing/2014/main" id="{2D4BBCA2-F3E3-468D-8ED3-357804D94BC4}"/>
                </a:ext>
              </a:extLst>
            </p:cNvPr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368;p4">
              <a:extLst>
                <a:ext uri="{FF2B5EF4-FFF2-40B4-BE49-F238E27FC236}">
                  <a16:creationId xmlns:a16="http://schemas.microsoft.com/office/drawing/2014/main" id="{F1E5758C-EECE-4FA3-A09D-56E9A0592978}"/>
                </a:ext>
              </a:extLst>
            </p:cNvPr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369;p4">
              <a:extLst>
                <a:ext uri="{FF2B5EF4-FFF2-40B4-BE49-F238E27FC236}">
                  <a16:creationId xmlns:a16="http://schemas.microsoft.com/office/drawing/2014/main" id="{82500D72-BF3A-4055-B35C-0A093FAB44B3}"/>
                </a:ext>
              </a:extLst>
            </p:cNvPr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370;p4">
              <a:extLst>
                <a:ext uri="{FF2B5EF4-FFF2-40B4-BE49-F238E27FC236}">
                  <a16:creationId xmlns:a16="http://schemas.microsoft.com/office/drawing/2014/main" id="{871BA88E-D4EC-48F0-85A0-4F8E9A83FB7B}"/>
                </a:ext>
              </a:extLst>
            </p:cNvPr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371;p4">
              <a:extLst>
                <a:ext uri="{FF2B5EF4-FFF2-40B4-BE49-F238E27FC236}">
                  <a16:creationId xmlns:a16="http://schemas.microsoft.com/office/drawing/2014/main" id="{FC51DC10-DAB3-4394-8A10-BE3E79F7F147}"/>
                </a:ext>
              </a:extLst>
            </p:cNvPr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372;p4">
              <a:extLst>
                <a:ext uri="{FF2B5EF4-FFF2-40B4-BE49-F238E27FC236}">
                  <a16:creationId xmlns:a16="http://schemas.microsoft.com/office/drawing/2014/main" id="{85CAAF97-9636-44DC-B8BE-C805336581E5}"/>
                </a:ext>
              </a:extLst>
            </p:cNvPr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373;p4">
              <a:extLst>
                <a:ext uri="{FF2B5EF4-FFF2-40B4-BE49-F238E27FC236}">
                  <a16:creationId xmlns:a16="http://schemas.microsoft.com/office/drawing/2014/main" id="{6F1B3007-F6B0-4E0A-898C-5B55F75CA9B9}"/>
                </a:ext>
              </a:extLst>
            </p:cNvPr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374;p4">
              <a:extLst>
                <a:ext uri="{FF2B5EF4-FFF2-40B4-BE49-F238E27FC236}">
                  <a16:creationId xmlns:a16="http://schemas.microsoft.com/office/drawing/2014/main" id="{B0E5E530-5EB2-40D7-9B86-F2204D6E2FD3}"/>
                </a:ext>
              </a:extLst>
            </p:cNvPr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375;p4">
              <a:extLst>
                <a:ext uri="{FF2B5EF4-FFF2-40B4-BE49-F238E27FC236}">
                  <a16:creationId xmlns:a16="http://schemas.microsoft.com/office/drawing/2014/main" id="{B04D5A8D-4A79-45DE-95EC-628C823EB3EF}"/>
                </a:ext>
              </a:extLst>
            </p:cNvPr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376;p4">
              <a:extLst>
                <a:ext uri="{FF2B5EF4-FFF2-40B4-BE49-F238E27FC236}">
                  <a16:creationId xmlns:a16="http://schemas.microsoft.com/office/drawing/2014/main" id="{5197A804-5D4A-4189-B7A2-621A9AAB502D}"/>
                </a:ext>
              </a:extLst>
            </p:cNvPr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377;p4">
              <a:extLst>
                <a:ext uri="{FF2B5EF4-FFF2-40B4-BE49-F238E27FC236}">
                  <a16:creationId xmlns:a16="http://schemas.microsoft.com/office/drawing/2014/main" id="{2C9DF8BE-A08C-46AC-8709-7C9E56CC0DC6}"/>
                </a:ext>
              </a:extLst>
            </p:cNvPr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378;p4">
              <a:extLst>
                <a:ext uri="{FF2B5EF4-FFF2-40B4-BE49-F238E27FC236}">
                  <a16:creationId xmlns:a16="http://schemas.microsoft.com/office/drawing/2014/main" id="{837F21C6-6C51-4448-8D36-FFC762585443}"/>
                </a:ext>
              </a:extLst>
            </p:cNvPr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379;p4">
              <a:extLst>
                <a:ext uri="{FF2B5EF4-FFF2-40B4-BE49-F238E27FC236}">
                  <a16:creationId xmlns:a16="http://schemas.microsoft.com/office/drawing/2014/main" id="{F54475DF-3904-4F61-B568-FBB704F12189}"/>
                </a:ext>
              </a:extLst>
            </p:cNvPr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380;p4">
              <a:extLst>
                <a:ext uri="{FF2B5EF4-FFF2-40B4-BE49-F238E27FC236}">
                  <a16:creationId xmlns:a16="http://schemas.microsoft.com/office/drawing/2014/main" id="{3C17ABB5-18C0-4B3D-84DE-65C065D704AC}"/>
                </a:ext>
              </a:extLst>
            </p:cNvPr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381;p4">
              <a:extLst>
                <a:ext uri="{FF2B5EF4-FFF2-40B4-BE49-F238E27FC236}">
                  <a16:creationId xmlns:a16="http://schemas.microsoft.com/office/drawing/2014/main" id="{599A075D-F158-4C31-ADBF-5B09529486D1}"/>
                </a:ext>
              </a:extLst>
            </p:cNvPr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382;p4">
              <a:extLst>
                <a:ext uri="{FF2B5EF4-FFF2-40B4-BE49-F238E27FC236}">
                  <a16:creationId xmlns:a16="http://schemas.microsoft.com/office/drawing/2014/main" id="{E8DB987B-0F54-4854-9739-2443EA164E5E}"/>
                </a:ext>
              </a:extLst>
            </p:cNvPr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383;p4">
              <a:extLst>
                <a:ext uri="{FF2B5EF4-FFF2-40B4-BE49-F238E27FC236}">
                  <a16:creationId xmlns:a16="http://schemas.microsoft.com/office/drawing/2014/main" id="{B212F739-4F52-4104-B220-AB67D87B7F39}"/>
                </a:ext>
              </a:extLst>
            </p:cNvPr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384;p4">
              <a:extLst>
                <a:ext uri="{FF2B5EF4-FFF2-40B4-BE49-F238E27FC236}">
                  <a16:creationId xmlns:a16="http://schemas.microsoft.com/office/drawing/2014/main" id="{130318C6-020A-464E-811A-26F7DB522970}"/>
                </a:ext>
              </a:extLst>
            </p:cNvPr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385;p4">
              <a:extLst>
                <a:ext uri="{FF2B5EF4-FFF2-40B4-BE49-F238E27FC236}">
                  <a16:creationId xmlns:a16="http://schemas.microsoft.com/office/drawing/2014/main" id="{57A52431-FF0E-49CC-99DC-EBAE96BF9619}"/>
                </a:ext>
              </a:extLst>
            </p:cNvPr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386;p4">
              <a:extLst>
                <a:ext uri="{FF2B5EF4-FFF2-40B4-BE49-F238E27FC236}">
                  <a16:creationId xmlns:a16="http://schemas.microsoft.com/office/drawing/2014/main" id="{DFCFD924-1E4B-43B9-B56D-E86686973003}"/>
                </a:ext>
              </a:extLst>
            </p:cNvPr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387;p4">
              <a:extLst>
                <a:ext uri="{FF2B5EF4-FFF2-40B4-BE49-F238E27FC236}">
                  <a16:creationId xmlns:a16="http://schemas.microsoft.com/office/drawing/2014/main" id="{7B5A4F44-0959-4BF9-A90F-D52E68D6B513}"/>
                </a:ext>
              </a:extLst>
            </p:cNvPr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388;p4">
              <a:extLst>
                <a:ext uri="{FF2B5EF4-FFF2-40B4-BE49-F238E27FC236}">
                  <a16:creationId xmlns:a16="http://schemas.microsoft.com/office/drawing/2014/main" id="{40F923B0-C91A-497A-A40B-64DD284FA750}"/>
                </a:ext>
              </a:extLst>
            </p:cNvPr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389;p4">
              <a:extLst>
                <a:ext uri="{FF2B5EF4-FFF2-40B4-BE49-F238E27FC236}">
                  <a16:creationId xmlns:a16="http://schemas.microsoft.com/office/drawing/2014/main" id="{56AE4714-FC69-437B-A988-6EAF7EBB8DE0}"/>
                </a:ext>
              </a:extLst>
            </p:cNvPr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390;p4">
              <a:extLst>
                <a:ext uri="{FF2B5EF4-FFF2-40B4-BE49-F238E27FC236}">
                  <a16:creationId xmlns:a16="http://schemas.microsoft.com/office/drawing/2014/main" id="{6704EFA9-B803-4754-87C9-859CA831E805}"/>
                </a:ext>
              </a:extLst>
            </p:cNvPr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391;p4">
              <a:extLst>
                <a:ext uri="{FF2B5EF4-FFF2-40B4-BE49-F238E27FC236}">
                  <a16:creationId xmlns:a16="http://schemas.microsoft.com/office/drawing/2014/main" id="{627A747E-FC8E-4B16-86F8-AF82539DEC76}"/>
                </a:ext>
              </a:extLst>
            </p:cNvPr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392;p4">
              <a:extLst>
                <a:ext uri="{FF2B5EF4-FFF2-40B4-BE49-F238E27FC236}">
                  <a16:creationId xmlns:a16="http://schemas.microsoft.com/office/drawing/2014/main" id="{9131D4A0-25EE-45B3-9053-A7D527529919}"/>
                </a:ext>
              </a:extLst>
            </p:cNvPr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393;p4">
              <a:extLst>
                <a:ext uri="{FF2B5EF4-FFF2-40B4-BE49-F238E27FC236}">
                  <a16:creationId xmlns:a16="http://schemas.microsoft.com/office/drawing/2014/main" id="{5BD54DE6-07CF-4854-96A4-E1668951CCEC}"/>
                </a:ext>
              </a:extLst>
            </p:cNvPr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394;p4">
              <a:extLst>
                <a:ext uri="{FF2B5EF4-FFF2-40B4-BE49-F238E27FC236}">
                  <a16:creationId xmlns:a16="http://schemas.microsoft.com/office/drawing/2014/main" id="{E3DF81EC-DD22-4D7D-8BB1-416E68E17A07}"/>
                </a:ext>
              </a:extLst>
            </p:cNvPr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395;p4">
              <a:extLst>
                <a:ext uri="{FF2B5EF4-FFF2-40B4-BE49-F238E27FC236}">
                  <a16:creationId xmlns:a16="http://schemas.microsoft.com/office/drawing/2014/main" id="{82BBF62E-B938-4D1B-B691-BD2725EF351D}"/>
                </a:ext>
              </a:extLst>
            </p:cNvPr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396;p4">
              <a:extLst>
                <a:ext uri="{FF2B5EF4-FFF2-40B4-BE49-F238E27FC236}">
                  <a16:creationId xmlns:a16="http://schemas.microsoft.com/office/drawing/2014/main" id="{1E28BBA7-7E3F-4639-9DB1-1166E5029538}"/>
                </a:ext>
              </a:extLst>
            </p:cNvPr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397;p4">
              <a:extLst>
                <a:ext uri="{FF2B5EF4-FFF2-40B4-BE49-F238E27FC236}">
                  <a16:creationId xmlns:a16="http://schemas.microsoft.com/office/drawing/2014/main" id="{00EF1A55-CE7B-42C0-B0CE-3867B45DF379}"/>
                </a:ext>
              </a:extLst>
            </p:cNvPr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398;p4">
              <a:extLst>
                <a:ext uri="{FF2B5EF4-FFF2-40B4-BE49-F238E27FC236}">
                  <a16:creationId xmlns:a16="http://schemas.microsoft.com/office/drawing/2014/main" id="{ACD95516-2C63-4A39-AF44-B38204EA4E4A}"/>
                </a:ext>
              </a:extLst>
            </p:cNvPr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399;p4">
              <a:extLst>
                <a:ext uri="{FF2B5EF4-FFF2-40B4-BE49-F238E27FC236}">
                  <a16:creationId xmlns:a16="http://schemas.microsoft.com/office/drawing/2014/main" id="{4B874412-FBA7-4B2B-AC2A-BBAC3C320F92}"/>
                </a:ext>
              </a:extLst>
            </p:cNvPr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400;p4">
              <a:extLst>
                <a:ext uri="{FF2B5EF4-FFF2-40B4-BE49-F238E27FC236}">
                  <a16:creationId xmlns:a16="http://schemas.microsoft.com/office/drawing/2014/main" id="{8EA2035D-673F-4A94-9FCA-0BF58E4485ED}"/>
                </a:ext>
              </a:extLst>
            </p:cNvPr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401;p4">
              <a:extLst>
                <a:ext uri="{FF2B5EF4-FFF2-40B4-BE49-F238E27FC236}">
                  <a16:creationId xmlns:a16="http://schemas.microsoft.com/office/drawing/2014/main" id="{C81C4739-BCB7-43F6-8CD1-A1BD81284BA9}"/>
                </a:ext>
              </a:extLst>
            </p:cNvPr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402;p4">
              <a:extLst>
                <a:ext uri="{FF2B5EF4-FFF2-40B4-BE49-F238E27FC236}">
                  <a16:creationId xmlns:a16="http://schemas.microsoft.com/office/drawing/2014/main" id="{69015BD6-5BC2-47CA-A8F3-A0EFC922CFF8}"/>
                </a:ext>
              </a:extLst>
            </p:cNvPr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403;p4">
              <a:extLst>
                <a:ext uri="{FF2B5EF4-FFF2-40B4-BE49-F238E27FC236}">
                  <a16:creationId xmlns:a16="http://schemas.microsoft.com/office/drawing/2014/main" id="{804194C4-D7B0-4E7F-8D6B-11993662A5B1}"/>
                </a:ext>
              </a:extLst>
            </p:cNvPr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404;p4">
              <a:extLst>
                <a:ext uri="{FF2B5EF4-FFF2-40B4-BE49-F238E27FC236}">
                  <a16:creationId xmlns:a16="http://schemas.microsoft.com/office/drawing/2014/main" id="{20C4637B-8DE8-4A16-B632-5F82B247DC65}"/>
                </a:ext>
              </a:extLst>
            </p:cNvPr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405;p4">
              <a:extLst>
                <a:ext uri="{FF2B5EF4-FFF2-40B4-BE49-F238E27FC236}">
                  <a16:creationId xmlns:a16="http://schemas.microsoft.com/office/drawing/2014/main" id="{02AAB38C-D135-43FD-B19E-CB4E2F874561}"/>
                </a:ext>
              </a:extLst>
            </p:cNvPr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406;p4">
              <a:extLst>
                <a:ext uri="{FF2B5EF4-FFF2-40B4-BE49-F238E27FC236}">
                  <a16:creationId xmlns:a16="http://schemas.microsoft.com/office/drawing/2014/main" id="{5BE10194-8931-44E5-AD10-3903A533A78A}"/>
                </a:ext>
              </a:extLst>
            </p:cNvPr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407;p4">
              <a:extLst>
                <a:ext uri="{FF2B5EF4-FFF2-40B4-BE49-F238E27FC236}">
                  <a16:creationId xmlns:a16="http://schemas.microsoft.com/office/drawing/2014/main" id="{BFFCBC09-725F-4294-BE86-2F3C4DA24910}"/>
                </a:ext>
              </a:extLst>
            </p:cNvPr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408;p4">
              <a:extLst>
                <a:ext uri="{FF2B5EF4-FFF2-40B4-BE49-F238E27FC236}">
                  <a16:creationId xmlns:a16="http://schemas.microsoft.com/office/drawing/2014/main" id="{E8639902-6C01-4993-AC1D-69BF43B10477}"/>
                </a:ext>
              </a:extLst>
            </p:cNvPr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409;p4">
              <a:extLst>
                <a:ext uri="{FF2B5EF4-FFF2-40B4-BE49-F238E27FC236}">
                  <a16:creationId xmlns:a16="http://schemas.microsoft.com/office/drawing/2014/main" id="{C10A9A68-124A-4F5F-99AD-199DF34080B4}"/>
                </a:ext>
              </a:extLst>
            </p:cNvPr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410;p4">
              <a:extLst>
                <a:ext uri="{FF2B5EF4-FFF2-40B4-BE49-F238E27FC236}">
                  <a16:creationId xmlns:a16="http://schemas.microsoft.com/office/drawing/2014/main" id="{0E942077-DA76-4869-AFC9-31DE9C53494C}"/>
                </a:ext>
              </a:extLst>
            </p:cNvPr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411;p4">
              <a:extLst>
                <a:ext uri="{FF2B5EF4-FFF2-40B4-BE49-F238E27FC236}">
                  <a16:creationId xmlns:a16="http://schemas.microsoft.com/office/drawing/2014/main" id="{02AEB78A-8C86-4DC8-8618-31BB713FA07C}"/>
                </a:ext>
              </a:extLst>
            </p:cNvPr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412;p4">
              <a:extLst>
                <a:ext uri="{FF2B5EF4-FFF2-40B4-BE49-F238E27FC236}">
                  <a16:creationId xmlns:a16="http://schemas.microsoft.com/office/drawing/2014/main" id="{F5771028-4908-4D46-95FB-460431B822CF}"/>
                </a:ext>
              </a:extLst>
            </p:cNvPr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413;p4">
              <a:extLst>
                <a:ext uri="{FF2B5EF4-FFF2-40B4-BE49-F238E27FC236}">
                  <a16:creationId xmlns:a16="http://schemas.microsoft.com/office/drawing/2014/main" id="{A31C2E98-5495-45B8-9870-6F04704EB5B5}"/>
                </a:ext>
              </a:extLst>
            </p:cNvPr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414;p4">
              <a:extLst>
                <a:ext uri="{FF2B5EF4-FFF2-40B4-BE49-F238E27FC236}">
                  <a16:creationId xmlns:a16="http://schemas.microsoft.com/office/drawing/2014/main" id="{7D6AF38B-8FB4-4984-A281-9ED3F4554B0C}"/>
                </a:ext>
              </a:extLst>
            </p:cNvPr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415;p4">
              <a:extLst>
                <a:ext uri="{FF2B5EF4-FFF2-40B4-BE49-F238E27FC236}">
                  <a16:creationId xmlns:a16="http://schemas.microsoft.com/office/drawing/2014/main" id="{6B84A7BF-4B62-4526-B82C-80F253958D5A}"/>
                </a:ext>
              </a:extLst>
            </p:cNvPr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416;p4">
              <a:extLst>
                <a:ext uri="{FF2B5EF4-FFF2-40B4-BE49-F238E27FC236}">
                  <a16:creationId xmlns:a16="http://schemas.microsoft.com/office/drawing/2014/main" id="{E7A14D63-D457-48C2-91C2-A6BFFB6640D1}"/>
                </a:ext>
              </a:extLst>
            </p:cNvPr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417;p4">
              <a:extLst>
                <a:ext uri="{FF2B5EF4-FFF2-40B4-BE49-F238E27FC236}">
                  <a16:creationId xmlns:a16="http://schemas.microsoft.com/office/drawing/2014/main" id="{EF1F8A35-33A6-4A74-B8C6-0B33296A4935}"/>
                </a:ext>
              </a:extLst>
            </p:cNvPr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418;p4">
              <a:extLst>
                <a:ext uri="{FF2B5EF4-FFF2-40B4-BE49-F238E27FC236}">
                  <a16:creationId xmlns:a16="http://schemas.microsoft.com/office/drawing/2014/main" id="{02E82989-9C56-4E33-9B53-C67192A15720}"/>
                </a:ext>
              </a:extLst>
            </p:cNvPr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419;p4">
              <a:extLst>
                <a:ext uri="{FF2B5EF4-FFF2-40B4-BE49-F238E27FC236}">
                  <a16:creationId xmlns:a16="http://schemas.microsoft.com/office/drawing/2014/main" id="{AC9CC6AF-95E0-4134-B58C-9C830EFE7856}"/>
                </a:ext>
              </a:extLst>
            </p:cNvPr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420;p4">
              <a:extLst>
                <a:ext uri="{FF2B5EF4-FFF2-40B4-BE49-F238E27FC236}">
                  <a16:creationId xmlns:a16="http://schemas.microsoft.com/office/drawing/2014/main" id="{602DB7D3-9E36-4BBB-B59A-F0CAEC5B93B0}"/>
                </a:ext>
              </a:extLst>
            </p:cNvPr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421;p4">
              <a:extLst>
                <a:ext uri="{FF2B5EF4-FFF2-40B4-BE49-F238E27FC236}">
                  <a16:creationId xmlns:a16="http://schemas.microsoft.com/office/drawing/2014/main" id="{37FAB08A-C0DD-4253-9D6F-9F192CD71196}"/>
                </a:ext>
              </a:extLst>
            </p:cNvPr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422;p4">
              <a:extLst>
                <a:ext uri="{FF2B5EF4-FFF2-40B4-BE49-F238E27FC236}">
                  <a16:creationId xmlns:a16="http://schemas.microsoft.com/office/drawing/2014/main" id="{88C4EE01-08CE-4753-B8CA-64D34ABD9C6C}"/>
                </a:ext>
              </a:extLst>
            </p:cNvPr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423;p4">
              <a:extLst>
                <a:ext uri="{FF2B5EF4-FFF2-40B4-BE49-F238E27FC236}">
                  <a16:creationId xmlns:a16="http://schemas.microsoft.com/office/drawing/2014/main" id="{59E6A350-D924-4AEE-932E-E31D4277680C}"/>
                </a:ext>
              </a:extLst>
            </p:cNvPr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424;p4">
              <a:extLst>
                <a:ext uri="{FF2B5EF4-FFF2-40B4-BE49-F238E27FC236}">
                  <a16:creationId xmlns:a16="http://schemas.microsoft.com/office/drawing/2014/main" id="{D41CA84A-EDFF-4DE7-93EA-3BA40EC07D32}"/>
                </a:ext>
              </a:extLst>
            </p:cNvPr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425;p4">
              <a:extLst>
                <a:ext uri="{FF2B5EF4-FFF2-40B4-BE49-F238E27FC236}">
                  <a16:creationId xmlns:a16="http://schemas.microsoft.com/office/drawing/2014/main" id="{040D2F7A-567A-4592-8D31-E2900F9EF0DD}"/>
                </a:ext>
              </a:extLst>
            </p:cNvPr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426;p4">
              <a:extLst>
                <a:ext uri="{FF2B5EF4-FFF2-40B4-BE49-F238E27FC236}">
                  <a16:creationId xmlns:a16="http://schemas.microsoft.com/office/drawing/2014/main" id="{9DCAB9B6-A7EB-4C0F-AB04-F3577EC6B76D}"/>
                </a:ext>
              </a:extLst>
            </p:cNvPr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427;p4">
              <a:extLst>
                <a:ext uri="{FF2B5EF4-FFF2-40B4-BE49-F238E27FC236}">
                  <a16:creationId xmlns:a16="http://schemas.microsoft.com/office/drawing/2014/main" id="{DEA0EB51-0ED4-47FF-8B8A-D94F750E6632}"/>
                </a:ext>
              </a:extLst>
            </p:cNvPr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428;p4">
              <a:extLst>
                <a:ext uri="{FF2B5EF4-FFF2-40B4-BE49-F238E27FC236}">
                  <a16:creationId xmlns:a16="http://schemas.microsoft.com/office/drawing/2014/main" id="{CD5C7D68-12E2-42D0-A220-0CF804C01543}"/>
                </a:ext>
              </a:extLst>
            </p:cNvPr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429;p4">
              <a:extLst>
                <a:ext uri="{FF2B5EF4-FFF2-40B4-BE49-F238E27FC236}">
                  <a16:creationId xmlns:a16="http://schemas.microsoft.com/office/drawing/2014/main" id="{223A25E9-B03F-4E9C-9EFF-B75CE4A6AA6A}"/>
                </a:ext>
              </a:extLst>
            </p:cNvPr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430;p4">
              <a:extLst>
                <a:ext uri="{FF2B5EF4-FFF2-40B4-BE49-F238E27FC236}">
                  <a16:creationId xmlns:a16="http://schemas.microsoft.com/office/drawing/2014/main" id="{6D0C433E-9A0C-4D6A-9835-AFD1B920630D}"/>
                </a:ext>
              </a:extLst>
            </p:cNvPr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431;p4">
              <a:extLst>
                <a:ext uri="{FF2B5EF4-FFF2-40B4-BE49-F238E27FC236}">
                  <a16:creationId xmlns:a16="http://schemas.microsoft.com/office/drawing/2014/main" id="{162BCC2F-A989-48EF-939D-8A3605FF5CCC}"/>
                </a:ext>
              </a:extLst>
            </p:cNvPr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432;p4">
              <a:extLst>
                <a:ext uri="{FF2B5EF4-FFF2-40B4-BE49-F238E27FC236}">
                  <a16:creationId xmlns:a16="http://schemas.microsoft.com/office/drawing/2014/main" id="{F8315950-4C05-4797-A9DF-F459829BB7C6}"/>
                </a:ext>
              </a:extLst>
            </p:cNvPr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433;p4">
              <a:extLst>
                <a:ext uri="{FF2B5EF4-FFF2-40B4-BE49-F238E27FC236}">
                  <a16:creationId xmlns:a16="http://schemas.microsoft.com/office/drawing/2014/main" id="{A4F7C165-FB11-484A-A21F-F8AB366CC8D1}"/>
                </a:ext>
              </a:extLst>
            </p:cNvPr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434;p4">
              <a:extLst>
                <a:ext uri="{FF2B5EF4-FFF2-40B4-BE49-F238E27FC236}">
                  <a16:creationId xmlns:a16="http://schemas.microsoft.com/office/drawing/2014/main" id="{4F5C4865-5838-40D9-BB42-18C68F0153EA}"/>
                </a:ext>
              </a:extLst>
            </p:cNvPr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435;p4">
              <a:extLst>
                <a:ext uri="{FF2B5EF4-FFF2-40B4-BE49-F238E27FC236}">
                  <a16:creationId xmlns:a16="http://schemas.microsoft.com/office/drawing/2014/main" id="{1FB4E985-EB6F-4344-B590-BB77B8C011B6}"/>
                </a:ext>
              </a:extLst>
            </p:cNvPr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436;p4">
              <a:extLst>
                <a:ext uri="{FF2B5EF4-FFF2-40B4-BE49-F238E27FC236}">
                  <a16:creationId xmlns:a16="http://schemas.microsoft.com/office/drawing/2014/main" id="{0C8000BE-96AC-4690-9040-5A9FDE1164EE}"/>
                </a:ext>
              </a:extLst>
            </p:cNvPr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437;p4">
              <a:extLst>
                <a:ext uri="{FF2B5EF4-FFF2-40B4-BE49-F238E27FC236}">
                  <a16:creationId xmlns:a16="http://schemas.microsoft.com/office/drawing/2014/main" id="{8CCE21D3-E5A5-403F-AF47-7D4A4746DFC2}"/>
                </a:ext>
              </a:extLst>
            </p:cNvPr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438;p4">
              <a:extLst>
                <a:ext uri="{FF2B5EF4-FFF2-40B4-BE49-F238E27FC236}">
                  <a16:creationId xmlns:a16="http://schemas.microsoft.com/office/drawing/2014/main" id="{D607F673-1D4D-420C-88C8-D7F3E96FDB2B}"/>
                </a:ext>
              </a:extLst>
            </p:cNvPr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439;p4">
              <a:extLst>
                <a:ext uri="{FF2B5EF4-FFF2-40B4-BE49-F238E27FC236}">
                  <a16:creationId xmlns:a16="http://schemas.microsoft.com/office/drawing/2014/main" id="{1611140C-2B8F-46B2-BABE-C65A2B3FEA1B}"/>
                </a:ext>
              </a:extLst>
            </p:cNvPr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440;p4">
              <a:extLst>
                <a:ext uri="{FF2B5EF4-FFF2-40B4-BE49-F238E27FC236}">
                  <a16:creationId xmlns:a16="http://schemas.microsoft.com/office/drawing/2014/main" id="{CFB29BAF-CA92-44E3-AB07-5673452258A1}"/>
                </a:ext>
              </a:extLst>
            </p:cNvPr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441;p4">
              <a:extLst>
                <a:ext uri="{FF2B5EF4-FFF2-40B4-BE49-F238E27FC236}">
                  <a16:creationId xmlns:a16="http://schemas.microsoft.com/office/drawing/2014/main" id="{DF3337AF-976B-4834-BA5E-A30014434370}"/>
                </a:ext>
              </a:extLst>
            </p:cNvPr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442;p4">
              <a:extLst>
                <a:ext uri="{FF2B5EF4-FFF2-40B4-BE49-F238E27FC236}">
                  <a16:creationId xmlns:a16="http://schemas.microsoft.com/office/drawing/2014/main" id="{EB619D7B-D20B-4F53-9382-EFC6E72E124E}"/>
                </a:ext>
              </a:extLst>
            </p:cNvPr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443;p4">
              <a:extLst>
                <a:ext uri="{FF2B5EF4-FFF2-40B4-BE49-F238E27FC236}">
                  <a16:creationId xmlns:a16="http://schemas.microsoft.com/office/drawing/2014/main" id="{94368F94-E0EE-4F80-9C63-ABCC0668FEDE}"/>
                </a:ext>
              </a:extLst>
            </p:cNvPr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444;p4">
              <a:extLst>
                <a:ext uri="{FF2B5EF4-FFF2-40B4-BE49-F238E27FC236}">
                  <a16:creationId xmlns:a16="http://schemas.microsoft.com/office/drawing/2014/main" id="{5C753336-D114-4D62-B929-7FF43AD8BC04}"/>
                </a:ext>
              </a:extLst>
            </p:cNvPr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445;p4">
              <a:extLst>
                <a:ext uri="{FF2B5EF4-FFF2-40B4-BE49-F238E27FC236}">
                  <a16:creationId xmlns:a16="http://schemas.microsoft.com/office/drawing/2014/main" id="{6AFAA529-10EC-4C76-8A39-D36CBF97BD3A}"/>
                </a:ext>
              </a:extLst>
            </p:cNvPr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446;p4">
              <a:extLst>
                <a:ext uri="{FF2B5EF4-FFF2-40B4-BE49-F238E27FC236}">
                  <a16:creationId xmlns:a16="http://schemas.microsoft.com/office/drawing/2014/main" id="{0B9870A9-875C-4375-ABA2-35E77DC05599}"/>
                </a:ext>
              </a:extLst>
            </p:cNvPr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447;p4">
              <a:extLst>
                <a:ext uri="{FF2B5EF4-FFF2-40B4-BE49-F238E27FC236}">
                  <a16:creationId xmlns:a16="http://schemas.microsoft.com/office/drawing/2014/main" id="{DB09896D-AA8F-4C55-98A5-6F7F5E79CE7A}"/>
                </a:ext>
              </a:extLst>
            </p:cNvPr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448;p4">
              <a:extLst>
                <a:ext uri="{FF2B5EF4-FFF2-40B4-BE49-F238E27FC236}">
                  <a16:creationId xmlns:a16="http://schemas.microsoft.com/office/drawing/2014/main" id="{DC698D47-D226-419F-86F4-A5F23849F8DC}"/>
                </a:ext>
              </a:extLst>
            </p:cNvPr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449;p4">
              <a:extLst>
                <a:ext uri="{FF2B5EF4-FFF2-40B4-BE49-F238E27FC236}">
                  <a16:creationId xmlns:a16="http://schemas.microsoft.com/office/drawing/2014/main" id="{EDC6B1F7-95FF-411B-9796-F5BCB694D1FD}"/>
                </a:ext>
              </a:extLst>
            </p:cNvPr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450;p4">
              <a:extLst>
                <a:ext uri="{FF2B5EF4-FFF2-40B4-BE49-F238E27FC236}">
                  <a16:creationId xmlns:a16="http://schemas.microsoft.com/office/drawing/2014/main" id="{209C542C-81CE-4966-86FB-7F39F4396F34}"/>
                </a:ext>
              </a:extLst>
            </p:cNvPr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451;p4">
              <a:extLst>
                <a:ext uri="{FF2B5EF4-FFF2-40B4-BE49-F238E27FC236}">
                  <a16:creationId xmlns:a16="http://schemas.microsoft.com/office/drawing/2014/main" id="{A785E1C1-2771-437C-8C04-41D17713360A}"/>
                </a:ext>
              </a:extLst>
            </p:cNvPr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452;p4">
              <a:extLst>
                <a:ext uri="{FF2B5EF4-FFF2-40B4-BE49-F238E27FC236}">
                  <a16:creationId xmlns:a16="http://schemas.microsoft.com/office/drawing/2014/main" id="{92537DCE-E7B8-45AC-9908-63FF2E15AA21}"/>
                </a:ext>
              </a:extLst>
            </p:cNvPr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453;p4">
              <a:extLst>
                <a:ext uri="{FF2B5EF4-FFF2-40B4-BE49-F238E27FC236}">
                  <a16:creationId xmlns:a16="http://schemas.microsoft.com/office/drawing/2014/main" id="{196D8159-2373-438E-BC8B-50922C586AFD}"/>
                </a:ext>
              </a:extLst>
            </p:cNvPr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454;p4">
              <a:extLst>
                <a:ext uri="{FF2B5EF4-FFF2-40B4-BE49-F238E27FC236}">
                  <a16:creationId xmlns:a16="http://schemas.microsoft.com/office/drawing/2014/main" id="{A9890168-C36A-4230-98AF-B9E72DD950A6}"/>
                </a:ext>
              </a:extLst>
            </p:cNvPr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455;p4">
              <a:extLst>
                <a:ext uri="{FF2B5EF4-FFF2-40B4-BE49-F238E27FC236}">
                  <a16:creationId xmlns:a16="http://schemas.microsoft.com/office/drawing/2014/main" id="{121050AE-A1F5-49BE-9696-EB3DEBF876CB}"/>
                </a:ext>
              </a:extLst>
            </p:cNvPr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456;p4">
              <a:extLst>
                <a:ext uri="{FF2B5EF4-FFF2-40B4-BE49-F238E27FC236}">
                  <a16:creationId xmlns:a16="http://schemas.microsoft.com/office/drawing/2014/main" id="{2169A756-D74E-448D-9173-B0E39471710D}"/>
                </a:ext>
              </a:extLst>
            </p:cNvPr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1457;p4">
            <a:extLst>
              <a:ext uri="{FF2B5EF4-FFF2-40B4-BE49-F238E27FC236}">
                <a16:creationId xmlns:a16="http://schemas.microsoft.com/office/drawing/2014/main" id="{FAD9E041-9173-4DE2-93D1-2335D40E76EA}"/>
              </a:ext>
            </a:extLst>
          </p:cNvPr>
          <p:cNvGrpSpPr/>
          <p:nvPr userDrawn="1"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38" name="Google Shape;1458;p4">
              <a:extLst>
                <a:ext uri="{FF2B5EF4-FFF2-40B4-BE49-F238E27FC236}">
                  <a16:creationId xmlns:a16="http://schemas.microsoft.com/office/drawing/2014/main" id="{F3C016C1-CA6C-47FC-B4D8-1516F3A97262}"/>
                </a:ext>
              </a:extLst>
            </p:cNvPr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459;p4">
              <a:extLst>
                <a:ext uri="{FF2B5EF4-FFF2-40B4-BE49-F238E27FC236}">
                  <a16:creationId xmlns:a16="http://schemas.microsoft.com/office/drawing/2014/main" id="{72B43D5A-FF82-449A-B42F-B369DE4E6A84}"/>
                </a:ext>
              </a:extLst>
            </p:cNvPr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460;p4">
              <a:extLst>
                <a:ext uri="{FF2B5EF4-FFF2-40B4-BE49-F238E27FC236}">
                  <a16:creationId xmlns:a16="http://schemas.microsoft.com/office/drawing/2014/main" id="{8C4ADBF4-D462-4B24-8FA0-B206A5286975}"/>
                </a:ext>
              </a:extLst>
            </p:cNvPr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461;p4">
              <a:extLst>
                <a:ext uri="{FF2B5EF4-FFF2-40B4-BE49-F238E27FC236}">
                  <a16:creationId xmlns:a16="http://schemas.microsoft.com/office/drawing/2014/main" id="{A4002119-EE25-434F-BE62-06AB437C922A}"/>
                </a:ext>
              </a:extLst>
            </p:cNvPr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462;p4">
              <a:extLst>
                <a:ext uri="{FF2B5EF4-FFF2-40B4-BE49-F238E27FC236}">
                  <a16:creationId xmlns:a16="http://schemas.microsoft.com/office/drawing/2014/main" id="{B2AAE537-4A1A-4046-8107-A785DADFC033}"/>
                </a:ext>
              </a:extLst>
            </p:cNvPr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463;p4">
              <a:extLst>
                <a:ext uri="{FF2B5EF4-FFF2-40B4-BE49-F238E27FC236}">
                  <a16:creationId xmlns:a16="http://schemas.microsoft.com/office/drawing/2014/main" id="{C2C973E0-8A61-456D-9B1F-F3D3E5E3ABB3}"/>
                </a:ext>
              </a:extLst>
            </p:cNvPr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464;p4">
              <a:extLst>
                <a:ext uri="{FF2B5EF4-FFF2-40B4-BE49-F238E27FC236}">
                  <a16:creationId xmlns:a16="http://schemas.microsoft.com/office/drawing/2014/main" id="{19CAD384-5AF7-49AE-98DF-569DFE326FA7}"/>
                </a:ext>
              </a:extLst>
            </p:cNvPr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465;p4">
              <a:extLst>
                <a:ext uri="{FF2B5EF4-FFF2-40B4-BE49-F238E27FC236}">
                  <a16:creationId xmlns:a16="http://schemas.microsoft.com/office/drawing/2014/main" id="{179299FE-030D-4370-B402-A2ACD500D005}"/>
                </a:ext>
              </a:extLst>
            </p:cNvPr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466;p4">
              <a:extLst>
                <a:ext uri="{FF2B5EF4-FFF2-40B4-BE49-F238E27FC236}">
                  <a16:creationId xmlns:a16="http://schemas.microsoft.com/office/drawing/2014/main" id="{AB3FBD99-CB17-46D3-BE6C-6C172061BD75}"/>
                </a:ext>
              </a:extLst>
            </p:cNvPr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467;p4">
              <a:extLst>
                <a:ext uri="{FF2B5EF4-FFF2-40B4-BE49-F238E27FC236}">
                  <a16:creationId xmlns:a16="http://schemas.microsoft.com/office/drawing/2014/main" id="{D507BF5A-0A48-43FA-9CBA-E66F134E0895}"/>
                </a:ext>
              </a:extLst>
            </p:cNvPr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468;p4">
              <a:extLst>
                <a:ext uri="{FF2B5EF4-FFF2-40B4-BE49-F238E27FC236}">
                  <a16:creationId xmlns:a16="http://schemas.microsoft.com/office/drawing/2014/main" id="{DD7F796F-E0DC-454C-8E70-BBA524471D1E}"/>
                </a:ext>
              </a:extLst>
            </p:cNvPr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469;p4">
              <a:extLst>
                <a:ext uri="{FF2B5EF4-FFF2-40B4-BE49-F238E27FC236}">
                  <a16:creationId xmlns:a16="http://schemas.microsoft.com/office/drawing/2014/main" id="{F99D5C60-ECF7-40BF-BED7-A3D9B91B833D}"/>
                </a:ext>
              </a:extLst>
            </p:cNvPr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470;p4">
              <a:extLst>
                <a:ext uri="{FF2B5EF4-FFF2-40B4-BE49-F238E27FC236}">
                  <a16:creationId xmlns:a16="http://schemas.microsoft.com/office/drawing/2014/main" id="{EEA3AA91-2AF8-4684-B079-F57ACDE65E88}"/>
                </a:ext>
              </a:extLst>
            </p:cNvPr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471;p4">
              <a:extLst>
                <a:ext uri="{FF2B5EF4-FFF2-40B4-BE49-F238E27FC236}">
                  <a16:creationId xmlns:a16="http://schemas.microsoft.com/office/drawing/2014/main" id="{FDDCF629-3DE0-45B9-AE1D-64D9AAED7A76}"/>
                </a:ext>
              </a:extLst>
            </p:cNvPr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472;p4">
              <a:extLst>
                <a:ext uri="{FF2B5EF4-FFF2-40B4-BE49-F238E27FC236}">
                  <a16:creationId xmlns:a16="http://schemas.microsoft.com/office/drawing/2014/main" id="{D29E2EB1-CA5F-4648-AC97-2314CA15EDE9}"/>
                </a:ext>
              </a:extLst>
            </p:cNvPr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473;p4">
              <a:extLst>
                <a:ext uri="{FF2B5EF4-FFF2-40B4-BE49-F238E27FC236}">
                  <a16:creationId xmlns:a16="http://schemas.microsoft.com/office/drawing/2014/main" id="{3CF574DD-DE71-442A-B9B9-750222E5674B}"/>
                </a:ext>
              </a:extLst>
            </p:cNvPr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474;p4">
              <a:extLst>
                <a:ext uri="{FF2B5EF4-FFF2-40B4-BE49-F238E27FC236}">
                  <a16:creationId xmlns:a16="http://schemas.microsoft.com/office/drawing/2014/main" id="{5F0E84F9-0D5C-4EB9-A853-12054E2CB515}"/>
                </a:ext>
              </a:extLst>
            </p:cNvPr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475;p4">
              <a:extLst>
                <a:ext uri="{FF2B5EF4-FFF2-40B4-BE49-F238E27FC236}">
                  <a16:creationId xmlns:a16="http://schemas.microsoft.com/office/drawing/2014/main" id="{9C0A52A5-D974-437C-9CAA-ABD136D5EDC9}"/>
                </a:ext>
              </a:extLst>
            </p:cNvPr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476;p4">
              <a:extLst>
                <a:ext uri="{FF2B5EF4-FFF2-40B4-BE49-F238E27FC236}">
                  <a16:creationId xmlns:a16="http://schemas.microsoft.com/office/drawing/2014/main" id="{4371E63F-9524-4033-9029-B01950B3F4F4}"/>
                </a:ext>
              </a:extLst>
            </p:cNvPr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477;p4">
              <a:extLst>
                <a:ext uri="{FF2B5EF4-FFF2-40B4-BE49-F238E27FC236}">
                  <a16:creationId xmlns:a16="http://schemas.microsoft.com/office/drawing/2014/main" id="{EB2AAD80-EC60-418C-8400-31A81B3EB759}"/>
                </a:ext>
              </a:extLst>
            </p:cNvPr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478;p4">
              <a:extLst>
                <a:ext uri="{FF2B5EF4-FFF2-40B4-BE49-F238E27FC236}">
                  <a16:creationId xmlns:a16="http://schemas.microsoft.com/office/drawing/2014/main" id="{3139E885-9C11-4965-8559-8F77B07D8E5D}"/>
                </a:ext>
              </a:extLst>
            </p:cNvPr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479;p4">
              <a:extLst>
                <a:ext uri="{FF2B5EF4-FFF2-40B4-BE49-F238E27FC236}">
                  <a16:creationId xmlns:a16="http://schemas.microsoft.com/office/drawing/2014/main" id="{BB3955A3-7E3A-43C1-89FD-4163B36FF6CA}"/>
                </a:ext>
              </a:extLst>
            </p:cNvPr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480;p4">
              <a:extLst>
                <a:ext uri="{FF2B5EF4-FFF2-40B4-BE49-F238E27FC236}">
                  <a16:creationId xmlns:a16="http://schemas.microsoft.com/office/drawing/2014/main" id="{B52BFF26-F39C-4A22-978E-D6CA390443C3}"/>
                </a:ext>
              </a:extLst>
            </p:cNvPr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481;p4">
              <a:extLst>
                <a:ext uri="{FF2B5EF4-FFF2-40B4-BE49-F238E27FC236}">
                  <a16:creationId xmlns:a16="http://schemas.microsoft.com/office/drawing/2014/main" id="{248A4841-9C55-4F90-B538-1C76D520E16A}"/>
                </a:ext>
              </a:extLst>
            </p:cNvPr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482;p4">
              <a:extLst>
                <a:ext uri="{FF2B5EF4-FFF2-40B4-BE49-F238E27FC236}">
                  <a16:creationId xmlns:a16="http://schemas.microsoft.com/office/drawing/2014/main" id="{ED2F13B9-C4F2-449C-9020-0B1CEC25222D}"/>
                </a:ext>
              </a:extLst>
            </p:cNvPr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483;p4">
              <a:extLst>
                <a:ext uri="{FF2B5EF4-FFF2-40B4-BE49-F238E27FC236}">
                  <a16:creationId xmlns:a16="http://schemas.microsoft.com/office/drawing/2014/main" id="{257E66A2-46FA-41C6-AC4B-5C3F1CED7312}"/>
                </a:ext>
              </a:extLst>
            </p:cNvPr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484;p4">
              <a:extLst>
                <a:ext uri="{FF2B5EF4-FFF2-40B4-BE49-F238E27FC236}">
                  <a16:creationId xmlns:a16="http://schemas.microsoft.com/office/drawing/2014/main" id="{D9C416E6-8687-45C4-BD67-EFE88F2C14FD}"/>
                </a:ext>
              </a:extLst>
            </p:cNvPr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485;p4">
              <a:extLst>
                <a:ext uri="{FF2B5EF4-FFF2-40B4-BE49-F238E27FC236}">
                  <a16:creationId xmlns:a16="http://schemas.microsoft.com/office/drawing/2014/main" id="{E9ADC552-EFEA-4577-A63E-354A00365EB1}"/>
                </a:ext>
              </a:extLst>
            </p:cNvPr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486;p4">
              <a:extLst>
                <a:ext uri="{FF2B5EF4-FFF2-40B4-BE49-F238E27FC236}">
                  <a16:creationId xmlns:a16="http://schemas.microsoft.com/office/drawing/2014/main" id="{9E37064E-B261-49E0-8128-C97703A7CF08}"/>
                </a:ext>
              </a:extLst>
            </p:cNvPr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487;p4">
              <a:extLst>
                <a:ext uri="{FF2B5EF4-FFF2-40B4-BE49-F238E27FC236}">
                  <a16:creationId xmlns:a16="http://schemas.microsoft.com/office/drawing/2014/main" id="{971151E5-4C9B-4D58-9DB8-E76811B05BFE}"/>
                </a:ext>
              </a:extLst>
            </p:cNvPr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488;p4">
              <a:extLst>
                <a:ext uri="{FF2B5EF4-FFF2-40B4-BE49-F238E27FC236}">
                  <a16:creationId xmlns:a16="http://schemas.microsoft.com/office/drawing/2014/main" id="{E742DCF0-9C54-489F-AC22-E4F79B68200B}"/>
                </a:ext>
              </a:extLst>
            </p:cNvPr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489;p4">
              <a:extLst>
                <a:ext uri="{FF2B5EF4-FFF2-40B4-BE49-F238E27FC236}">
                  <a16:creationId xmlns:a16="http://schemas.microsoft.com/office/drawing/2014/main" id="{76675D99-10AE-4E5F-9727-B647190C80EB}"/>
                </a:ext>
              </a:extLst>
            </p:cNvPr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490;p4">
              <a:extLst>
                <a:ext uri="{FF2B5EF4-FFF2-40B4-BE49-F238E27FC236}">
                  <a16:creationId xmlns:a16="http://schemas.microsoft.com/office/drawing/2014/main" id="{4E75E06E-2A5A-4608-A45B-20AB6D9A8ACC}"/>
                </a:ext>
              </a:extLst>
            </p:cNvPr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491;p4">
              <a:extLst>
                <a:ext uri="{FF2B5EF4-FFF2-40B4-BE49-F238E27FC236}">
                  <a16:creationId xmlns:a16="http://schemas.microsoft.com/office/drawing/2014/main" id="{722E9DFD-A35C-4978-80AD-1857695B6C81}"/>
                </a:ext>
              </a:extLst>
            </p:cNvPr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492;p4">
              <a:extLst>
                <a:ext uri="{FF2B5EF4-FFF2-40B4-BE49-F238E27FC236}">
                  <a16:creationId xmlns:a16="http://schemas.microsoft.com/office/drawing/2014/main" id="{CC3C9F59-1EB1-4339-8271-3CA400DDFAE7}"/>
                </a:ext>
              </a:extLst>
            </p:cNvPr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493;p4">
              <a:extLst>
                <a:ext uri="{FF2B5EF4-FFF2-40B4-BE49-F238E27FC236}">
                  <a16:creationId xmlns:a16="http://schemas.microsoft.com/office/drawing/2014/main" id="{83F06DE0-0DEC-4D8B-8591-863D4D778424}"/>
                </a:ext>
              </a:extLst>
            </p:cNvPr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494;p4">
              <a:extLst>
                <a:ext uri="{FF2B5EF4-FFF2-40B4-BE49-F238E27FC236}">
                  <a16:creationId xmlns:a16="http://schemas.microsoft.com/office/drawing/2014/main" id="{AEC791A5-6DDB-4FA3-B807-A6805636F449}"/>
                </a:ext>
              </a:extLst>
            </p:cNvPr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495;p4">
              <a:extLst>
                <a:ext uri="{FF2B5EF4-FFF2-40B4-BE49-F238E27FC236}">
                  <a16:creationId xmlns:a16="http://schemas.microsoft.com/office/drawing/2014/main" id="{B5F60756-F6F6-42DE-AB21-405A4C5D929A}"/>
                </a:ext>
              </a:extLst>
            </p:cNvPr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496;p4">
              <a:extLst>
                <a:ext uri="{FF2B5EF4-FFF2-40B4-BE49-F238E27FC236}">
                  <a16:creationId xmlns:a16="http://schemas.microsoft.com/office/drawing/2014/main" id="{B05CFAD3-1453-42E5-B362-DC0F040CCDA5}"/>
                </a:ext>
              </a:extLst>
            </p:cNvPr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497;p4">
              <a:extLst>
                <a:ext uri="{FF2B5EF4-FFF2-40B4-BE49-F238E27FC236}">
                  <a16:creationId xmlns:a16="http://schemas.microsoft.com/office/drawing/2014/main" id="{65C84BC4-AC48-486B-BC29-ED9CD6CCC43D}"/>
                </a:ext>
              </a:extLst>
            </p:cNvPr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498;p4">
              <a:extLst>
                <a:ext uri="{FF2B5EF4-FFF2-40B4-BE49-F238E27FC236}">
                  <a16:creationId xmlns:a16="http://schemas.microsoft.com/office/drawing/2014/main" id="{33B24DE0-2EEF-49E5-A294-C9EC69C31F4A}"/>
                </a:ext>
              </a:extLst>
            </p:cNvPr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499;p4">
              <a:extLst>
                <a:ext uri="{FF2B5EF4-FFF2-40B4-BE49-F238E27FC236}">
                  <a16:creationId xmlns:a16="http://schemas.microsoft.com/office/drawing/2014/main" id="{0C18141A-846A-489B-90D0-DD85FB6E5B74}"/>
                </a:ext>
              </a:extLst>
            </p:cNvPr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500;p4">
              <a:extLst>
                <a:ext uri="{FF2B5EF4-FFF2-40B4-BE49-F238E27FC236}">
                  <a16:creationId xmlns:a16="http://schemas.microsoft.com/office/drawing/2014/main" id="{BDE1CC69-F0EF-4853-A683-067E3E95D8F2}"/>
                </a:ext>
              </a:extLst>
            </p:cNvPr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501;p4">
              <a:extLst>
                <a:ext uri="{FF2B5EF4-FFF2-40B4-BE49-F238E27FC236}">
                  <a16:creationId xmlns:a16="http://schemas.microsoft.com/office/drawing/2014/main" id="{72996DEC-09A3-4EEA-A64B-813DFD4EF2E6}"/>
                </a:ext>
              </a:extLst>
            </p:cNvPr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502;p4">
              <a:extLst>
                <a:ext uri="{FF2B5EF4-FFF2-40B4-BE49-F238E27FC236}">
                  <a16:creationId xmlns:a16="http://schemas.microsoft.com/office/drawing/2014/main" id="{F9E6C1CD-F09D-4EEF-9420-BB482046500B}"/>
                </a:ext>
              </a:extLst>
            </p:cNvPr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503;p4">
              <a:extLst>
                <a:ext uri="{FF2B5EF4-FFF2-40B4-BE49-F238E27FC236}">
                  <a16:creationId xmlns:a16="http://schemas.microsoft.com/office/drawing/2014/main" id="{3B394D35-FCD9-4FC4-8EDD-E9C3C3BE3B07}"/>
                </a:ext>
              </a:extLst>
            </p:cNvPr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504;p4">
              <a:extLst>
                <a:ext uri="{FF2B5EF4-FFF2-40B4-BE49-F238E27FC236}">
                  <a16:creationId xmlns:a16="http://schemas.microsoft.com/office/drawing/2014/main" id="{E4B395D2-A60A-48FA-9D9B-28722278AFC4}"/>
                </a:ext>
              </a:extLst>
            </p:cNvPr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505;p4">
              <a:extLst>
                <a:ext uri="{FF2B5EF4-FFF2-40B4-BE49-F238E27FC236}">
                  <a16:creationId xmlns:a16="http://schemas.microsoft.com/office/drawing/2014/main" id="{549C3DC7-3349-45BE-AB1E-DC20E0B86B8F}"/>
                </a:ext>
              </a:extLst>
            </p:cNvPr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506;p4">
              <a:extLst>
                <a:ext uri="{FF2B5EF4-FFF2-40B4-BE49-F238E27FC236}">
                  <a16:creationId xmlns:a16="http://schemas.microsoft.com/office/drawing/2014/main" id="{09E5EA3D-14FD-43B2-A11B-67CB954E9D13}"/>
                </a:ext>
              </a:extLst>
            </p:cNvPr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507;p4">
              <a:extLst>
                <a:ext uri="{FF2B5EF4-FFF2-40B4-BE49-F238E27FC236}">
                  <a16:creationId xmlns:a16="http://schemas.microsoft.com/office/drawing/2014/main" id="{A2D34B84-9D62-42BE-BCEF-BF6566B99522}"/>
                </a:ext>
              </a:extLst>
            </p:cNvPr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508;p4">
              <a:extLst>
                <a:ext uri="{FF2B5EF4-FFF2-40B4-BE49-F238E27FC236}">
                  <a16:creationId xmlns:a16="http://schemas.microsoft.com/office/drawing/2014/main" id="{CB1DF2D3-3C29-4C0E-95CD-E81655AC8CC0}"/>
                </a:ext>
              </a:extLst>
            </p:cNvPr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509;p4">
              <a:extLst>
                <a:ext uri="{FF2B5EF4-FFF2-40B4-BE49-F238E27FC236}">
                  <a16:creationId xmlns:a16="http://schemas.microsoft.com/office/drawing/2014/main" id="{F285B433-B914-415D-A87C-E82A58DBA63D}"/>
                </a:ext>
              </a:extLst>
            </p:cNvPr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510;p4">
              <a:extLst>
                <a:ext uri="{FF2B5EF4-FFF2-40B4-BE49-F238E27FC236}">
                  <a16:creationId xmlns:a16="http://schemas.microsoft.com/office/drawing/2014/main" id="{43F8E139-97B0-4B77-9644-26D2C18FE424}"/>
                </a:ext>
              </a:extLst>
            </p:cNvPr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511;p4">
              <a:extLst>
                <a:ext uri="{FF2B5EF4-FFF2-40B4-BE49-F238E27FC236}">
                  <a16:creationId xmlns:a16="http://schemas.microsoft.com/office/drawing/2014/main" id="{D4FCD693-5FBF-4A65-B648-E448AB9466EE}"/>
                </a:ext>
              </a:extLst>
            </p:cNvPr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512;p4">
              <a:extLst>
                <a:ext uri="{FF2B5EF4-FFF2-40B4-BE49-F238E27FC236}">
                  <a16:creationId xmlns:a16="http://schemas.microsoft.com/office/drawing/2014/main" id="{DDCB8323-DF09-4E12-BC6D-F75A17BF9EB8}"/>
                </a:ext>
              </a:extLst>
            </p:cNvPr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513;p4">
              <a:extLst>
                <a:ext uri="{FF2B5EF4-FFF2-40B4-BE49-F238E27FC236}">
                  <a16:creationId xmlns:a16="http://schemas.microsoft.com/office/drawing/2014/main" id="{BD043C14-415A-4465-B688-002B3EA268EA}"/>
                </a:ext>
              </a:extLst>
            </p:cNvPr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514;p4">
              <a:extLst>
                <a:ext uri="{FF2B5EF4-FFF2-40B4-BE49-F238E27FC236}">
                  <a16:creationId xmlns:a16="http://schemas.microsoft.com/office/drawing/2014/main" id="{50BDBCFA-C533-414C-BABA-588C0A438E2A}"/>
                </a:ext>
              </a:extLst>
            </p:cNvPr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515;p4">
              <a:extLst>
                <a:ext uri="{FF2B5EF4-FFF2-40B4-BE49-F238E27FC236}">
                  <a16:creationId xmlns:a16="http://schemas.microsoft.com/office/drawing/2014/main" id="{2BFEE5B2-663C-4018-9050-7B24C83E8193}"/>
                </a:ext>
              </a:extLst>
            </p:cNvPr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516;p4">
              <a:extLst>
                <a:ext uri="{FF2B5EF4-FFF2-40B4-BE49-F238E27FC236}">
                  <a16:creationId xmlns:a16="http://schemas.microsoft.com/office/drawing/2014/main" id="{853AC9AE-3F2D-49EF-B160-6BA46FB2C84C}"/>
                </a:ext>
              </a:extLst>
            </p:cNvPr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517;p4">
              <a:extLst>
                <a:ext uri="{FF2B5EF4-FFF2-40B4-BE49-F238E27FC236}">
                  <a16:creationId xmlns:a16="http://schemas.microsoft.com/office/drawing/2014/main" id="{BFE14065-9FBE-4278-A727-A2CA1C0AD31A}"/>
                </a:ext>
              </a:extLst>
            </p:cNvPr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518;p4">
              <a:extLst>
                <a:ext uri="{FF2B5EF4-FFF2-40B4-BE49-F238E27FC236}">
                  <a16:creationId xmlns:a16="http://schemas.microsoft.com/office/drawing/2014/main" id="{1B3A476F-BFE1-4D43-A03B-9C3BE39B9B70}"/>
                </a:ext>
              </a:extLst>
            </p:cNvPr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519;p4">
              <a:extLst>
                <a:ext uri="{FF2B5EF4-FFF2-40B4-BE49-F238E27FC236}">
                  <a16:creationId xmlns:a16="http://schemas.microsoft.com/office/drawing/2014/main" id="{B14E2FF1-9A30-4EEB-9037-5B4D9CE245B5}"/>
                </a:ext>
              </a:extLst>
            </p:cNvPr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520;p4">
              <a:extLst>
                <a:ext uri="{FF2B5EF4-FFF2-40B4-BE49-F238E27FC236}">
                  <a16:creationId xmlns:a16="http://schemas.microsoft.com/office/drawing/2014/main" id="{B9E421D6-AF8B-4716-B04C-C5C17EBCFE10}"/>
                </a:ext>
              </a:extLst>
            </p:cNvPr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521;p4">
              <a:extLst>
                <a:ext uri="{FF2B5EF4-FFF2-40B4-BE49-F238E27FC236}">
                  <a16:creationId xmlns:a16="http://schemas.microsoft.com/office/drawing/2014/main" id="{708DB312-8054-43F7-816E-C8EEB3A60B4F}"/>
                </a:ext>
              </a:extLst>
            </p:cNvPr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522;p4">
              <a:extLst>
                <a:ext uri="{FF2B5EF4-FFF2-40B4-BE49-F238E27FC236}">
                  <a16:creationId xmlns:a16="http://schemas.microsoft.com/office/drawing/2014/main" id="{C8F31E16-FD80-4DBB-8EC7-7EDB5A0CEE35}"/>
                </a:ext>
              </a:extLst>
            </p:cNvPr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523;p4">
              <a:extLst>
                <a:ext uri="{FF2B5EF4-FFF2-40B4-BE49-F238E27FC236}">
                  <a16:creationId xmlns:a16="http://schemas.microsoft.com/office/drawing/2014/main" id="{DB31F415-BC75-45E1-9F21-43A365161609}"/>
                </a:ext>
              </a:extLst>
            </p:cNvPr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524;p4">
              <a:extLst>
                <a:ext uri="{FF2B5EF4-FFF2-40B4-BE49-F238E27FC236}">
                  <a16:creationId xmlns:a16="http://schemas.microsoft.com/office/drawing/2014/main" id="{0576B77E-875F-4333-947F-AED9D112162F}"/>
                </a:ext>
              </a:extLst>
            </p:cNvPr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525;p4">
              <a:extLst>
                <a:ext uri="{FF2B5EF4-FFF2-40B4-BE49-F238E27FC236}">
                  <a16:creationId xmlns:a16="http://schemas.microsoft.com/office/drawing/2014/main" id="{6ADCB47A-F9AD-40CB-8483-218A4EE9D13F}"/>
                </a:ext>
              </a:extLst>
            </p:cNvPr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526;p4">
              <a:extLst>
                <a:ext uri="{FF2B5EF4-FFF2-40B4-BE49-F238E27FC236}">
                  <a16:creationId xmlns:a16="http://schemas.microsoft.com/office/drawing/2014/main" id="{4A62D5D7-E5F7-4384-8D1C-10DC84372A88}"/>
                </a:ext>
              </a:extLst>
            </p:cNvPr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527;p4">
              <a:extLst>
                <a:ext uri="{FF2B5EF4-FFF2-40B4-BE49-F238E27FC236}">
                  <a16:creationId xmlns:a16="http://schemas.microsoft.com/office/drawing/2014/main" id="{E5D9DB27-4E98-4C60-885C-1EA548C2E266}"/>
                </a:ext>
              </a:extLst>
            </p:cNvPr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528;p4">
              <a:extLst>
                <a:ext uri="{FF2B5EF4-FFF2-40B4-BE49-F238E27FC236}">
                  <a16:creationId xmlns:a16="http://schemas.microsoft.com/office/drawing/2014/main" id="{228E7496-4135-4DEA-90F4-B715086F04CE}"/>
                </a:ext>
              </a:extLst>
            </p:cNvPr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529;p4">
              <a:extLst>
                <a:ext uri="{FF2B5EF4-FFF2-40B4-BE49-F238E27FC236}">
                  <a16:creationId xmlns:a16="http://schemas.microsoft.com/office/drawing/2014/main" id="{9F288A87-BFB7-4184-98EF-063BF4F4160E}"/>
                </a:ext>
              </a:extLst>
            </p:cNvPr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530;p4">
              <a:extLst>
                <a:ext uri="{FF2B5EF4-FFF2-40B4-BE49-F238E27FC236}">
                  <a16:creationId xmlns:a16="http://schemas.microsoft.com/office/drawing/2014/main" id="{2C696C64-AEE7-4C00-9C55-B5BD1CEDE5E5}"/>
                </a:ext>
              </a:extLst>
            </p:cNvPr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531;p4">
              <a:extLst>
                <a:ext uri="{FF2B5EF4-FFF2-40B4-BE49-F238E27FC236}">
                  <a16:creationId xmlns:a16="http://schemas.microsoft.com/office/drawing/2014/main" id="{2F5868F3-D906-4E3D-B5C9-A301E222D84C}"/>
                </a:ext>
              </a:extLst>
            </p:cNvPr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532;p4">
              <a:extLst>
                <a:ext uri="{FF2B5EF4-FFF2-40B4-BE49-F238E27FC236}">
                  <a16:creationId xmlns:a16="http://schemas.microsoft.com/office/drawing/2014/main" id="{2F37D6AF-693D-438D-B884-4648465B1510}"/>
                </a:ext>
              </a:extLst>
            </p:cNvPr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533;p4">
              <a:extLst>
                <a:ext uri="{FF2B5EF4-FFF2-40B4-BE49-F238E27FC236}">
                  <a16:creationId xmlns:a16="http://schemas.microsoft.com/office/drawing/2014/main" id="{90DFB01B-CC1D-44B7-AFC5-B747E939F558}"/>
                </a:ext>
              </a:extLst>
            </p:cNvPr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534;p4">
              <a:extLst>
                <a:ext uri="{FF2B5EF4-FFF2-40B4-BE49-F238E27FC236}">
                  <a16:creationId xmlns:a16="http://schemas.microsoft.com/office/drawing/2014/main" id="{2B6FF6C7-1E12-4D10-A3BE-3F0177913D0F}"/>
                </a:ext>
              </a:extLst>
            </p:cNvPr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535;p4">
              <a:extLst>
                <a:ext uri="{FF2B5EF4-FFF2-40B4-BE49-F238E27FC236}">
                  <a16:creationId xmlns:a16="http://schemas.microsoft.com/office/drawing/2014/main" id="{73D3B67A-CBCF-4834-87B4-75F71B4C28A6}"/>
                </a:ext>
              </a:extLst>
            </p:cNvPr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536;p4">
              <a:extLst>
                <a:ext uri="{FF2B5EF4-FFF2-40B4-BE49-F238E27FC236}">
                  <a16:creationId xmlns:a16="http://schemas.microsoft.com/office/drawing/2014/main" id="{ED633CDA-D208-4EDC-85C6-9F0E47DD7530}"/>
                </a:ext>
              </a:extLst>
            </p:cNvPr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537;p4">
              <a:extLst>
                <a:ext uri="{FF2B5EF4-FFF2-40B4-BE49-F238E27FC236}">
                  <a16:creationId xmlns:a16="http://schemas.microsoft.com/office/drawing/2014/main" id="{14C18135-E92B-4604-8230-6767012545AC}"/>
                </a:ext>
              </a:extLst>
            </p:cNvPr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538;p4">
              <a:extLst>
                <a:ext uri="{FF2B5EF4-FFF2-40B4-BE49-F238E27FC236}">
                  <a16:creationId xmlns:a16="http://schemas.microsoft.com/office/drawing/2014/main" id="{49272399-D759-4529-BD5A-DAEB471D2BAE}"/>
                </a:ext>
              </a:extLst>
            </p:cNvPr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539;p4">
              <a:extLst>
                <a:ext uri="{FF2B5EF4-FFF2-40B4-BE49-F238E27FC236}">
                  <a16:creationId xmlns:a16="http://schemas.microsoft.com/office/drawing/2014/main" id="{01668274-AE4B-4448-A442-FCCFF4EE144C}"/>
                </a:ext>
              </a:extLst>
            </p:cNvPr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540;p4">
              <a:extLst>
                <a:ext uri="{FF2B5EF4-FFF2-40B4-BE49-F238E27FC236}">
                  <a16:creationId xmlns:a16="http://schemas.microsoft.com/office/drawing/2014/main" id="{597BAD70-37EE-44FD-A0F0-937539F85B35}"/>
                </a:ext>
              </a:extLst>
            </p:cNvPr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541;p4">
              <a:extLst>
                <a:ext uri="{FF2B5EF4-FFF2-40B4-BE49-F238E27FC236}">
                  <a16:creationId xmlns:a16="http://schemas.microsoft.com/office/drawing/2014/main" id="{04C736A4-AE18-43F2-AC4B-E1EB79BC1E45}"/>
                </a:ext>
              </a:extLst>
            </p:cNvPr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542;p4">
              <a:extLst>
                <a:ext uri="{FF2B5EF4-FFF2-40B4-BE49-F238E27FC236}">
                  <a16:creationId xmlns:a16="http://schemas.microsoft.com/office/drawing/2014/main" id="{970A3D67-BC41-4065-94D5-D922B317DF66}"/>
                </a:ext>
              </a:extLst>
            </p:cNvPr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543;p4">
              <a:extLst>
                <a:ext uri="{FF2B5EF4-FFF2-40B4-BE49-F238E27FC236}">
                  <a16:creationId xmlns:a16="http://schemas.microsoft.com/office/drawing/2014/main" id="{BDF91526-AB0C-461E-B8BE-62004D26EDDD}"/>
                </a:ext>
              </a:extLst>
            </p:cNvPr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544;p4">
              <a:extLst>
                <a:ext uri="{FF2B5EF4-FFF2-40B4-BE49-F238E27FC236}">
                  <a16:creationId xmlns:a16="http://schemas.microsoft.com/office/drawing/2014/main" id="{C98B5545-368A-46E8-9701-D6A5B61BF44A}"/>
                </a:ext>
              </a:extLst>
            </p:cNvPr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545;p4">
              <a:extLst>
                <a:ext uri="{FF2B5EF4-FFF2-40B4-BE49-F238E27FC236}">
                  <a16:creationId xmlns:a16="http://schemas.microsoft.com/office/drawing/2014/main" id="{F44D7823-8DE2-4A0A-95CD-1B4148C96BE3}"/>
                </a:ext>
              </a:extLst>
            </p:cNvPr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546;p4">
              <a:extLst>
                <a:ext uri="{FF2B5EF4-FFF2-40B4-BE49-F238E27FC236}">
                  <a16:creationId xmlns:a16="http://schemas.microsoft.com/office/drawing/2014/main" id="{5A8A5803-C23E-49DB-BF85-4BBBDA5F3A4A}"/>
                </a:ext>
              </a:extLst>
            </p:cNvPr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547;p4">
              <a:extLst>
                <a:ext uri="{FF2B5EF4-FFF2-40B4-BE49-F238E27FC236}">
                  <a16:creationId xmlns:a16="http://schemas.microsoft.com/office/drawing/2014/main" id="{1F36CD6F-4E64-4C4E-A3E3-AFAC9C47B041}"/>
                </a:ext>
              </a:extLst>
            </p:cNvPr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548;p4">
              <a:extLst>
                <a:ext uri="{FF2B5EF4-FFF2-40B4-BE49-F238E27FC236}">
                  <a16:creationId xmlns:a16="http://schemas.microsoft.com/office/drawing/2014/main" id="{03F7C5FA-82F5-4551-BF3D-9AA51D7A05E4}"/>
                </a:ext>
              </a:extLst>
            </p:cNvPr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549;p4">
              <a:extLst>
                <a:ext uri="{FF2B5EF4-FFF2-40B4-BE49-F238E27FC236}">
                  <a16:creationId xmlns:a16="http://schemas.microsoft.com/office/drawing/2014/main" id="{0CF6DF86-45B3-420E-B063-06C4776EA92B}"/>
                </a:ext>
              </a:extLst>
            </p:cNvPr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550;p4">
              <a:extLst>
                <a:ext uri="{FF2B5EF4-FFF2-40B4-BE49-F238E27FC236}">
                  <a16:creationId xmlns:a16="http://schemas.microsoft.com/office/drawing/2014/main" id="{82B63BC8-CBC3-4B48-BF96-512AD869F732}"/>
                </a:ext>
              </a:extLst>
            </p:cNvPr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551;p4">
              <a:extLst>
                <a:ext uri="{FF2B5EF4-FFF2-40B4-BE49-F238E27FC236}">
                  <a16:creationId xmlns:a16="http://schemas.microsoft.com/office/drawing/2014/main" id="{1B283F95-481F-4EE1-B940-B00AF1E4DAB5}"/>
                </a:ext>
              </a:extLst>
            </p:cNvPr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552;p4">
              <a:extLst>
                <a:ext uri="{FF2B5EF4-FFF2-40B4-BE49-F238E27FC236}">
                  <a16:creationId xmlns:a16="http://schemas.microsoft.com/office/drawing/2014/main" id="{5BCC2CC9-3278-40C1-A85F-5CF23ED542E4}"/>
                </a:ext>
              </a:extLst>
            </p:cNvPr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553;p4">
              <a:extLst>
                <a:ext uri="{FF2B5EF4-FFF2-40B4-BE49-F238E27FC236}">
                  <a16:creationId xmlns:a16="http://schemas.microsoft.com/office/drawing/2014/main" id="{5DBD1109-0314-4A1E-B379-BEB59FAE5798}"/>
                </a:ext>
              </a:extLst>
            </p:cNvPr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554;p4">
              <a:extLst>
                <a:ext uri="{FF2B5EF4-FFF2-40B4-BE49-F238E27FC236}">
                  <a16:creationId xmlns:a16="http://schemas.microsoft.com/office/drawing/2014/main" id="{94D98808-DAC9-4115-9648-EC2594FC72B9}"/>
                </a:ext>
              </a:extLst>
            </p:cNvPr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555;p4">
              <a:extLst>
                <a:ext uri="{FF2B5EF4-FFF2-40B4-BE49-F238E27FC236}">
                  <a16:creationId xmlns:a16="http://schemas.microsoft.com/office/drawing/2014/main" id="{880AE4DE-345B-4AFC-B043-568F01C213BF}"/>
                </a:ext>
              </a:extLst>
            </p:cNvPr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556;p4">
              <a:extLst>
                <a:ext uri="{FF2B5EF4-FFF2-40B4-BE49-F238E27FC236}">
                  <a16:creationId xmlns:a16="http://schemas.microsoft.com/office/drawing/2014/main" id="{0E16E795-7BF6-4BE2-B4C6-8BE01FC285B8}"/>
                </a:ext>
              </a:extLst>
            </p:cNvPr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557;p4">
              <a:extLst>
                <a:ext uri="{FF2B5EF4-FFF2-40B4-BE49-F238E27FC236}">
                  <a16:creationId xmlns:a16="http://schemas.microsoft.com/office/drawing/2014/main" id="{486F9331-FBF2-44DC-9805-E255C7B964FF}"/>
                </a:ext>
              </a:extLst>
            </p:cNvPr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558;p4">
              <a:extLst>
                <a:ext uri="{FF2B5EF4-FFF2-40B4-BE49-F238E27FC236}">
                  <a16:creationId xmlns:a16="http://schemas.microsoft.com/office/drawing/2014/main" id="{A037ADB4-7380-4C8E-AF7D-6B5C133C4282}"/>
                </a:ext>
              </a:extLst>
            </p:cNvPr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59;p4">
              <a:extLst>
                <a:ext uri="{FF2B5EF4-FFF2-40B4-BE49-F238E27FC236}">
                  <a16:creationId xmlns:a16="http://schemas.microsoft.com/office/drawing/2014/main" id="{3CEC788B-3A02-46EE-ADD5-54832E6FA182}"/>
                </a:ext>
              </a:extLst>
            </p:cNvPr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560;p4">
              <a:extLst>
                <a:ext uri="{FF2B5EF4-FFF2-40B4-BE49-F238E27FC236}">
                  <a16:creationId xmlns:a16="http://schemas.microsoft.com/office/drawing/2014/main" id="{EA8036ED-D482-46EE-96A2-AEA5091B9AB5}"/>
                </a:ext>
              </a:extLst>
            </p:cNvPr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4" name="Text Placeholder 2">
            <a:extLst>
              <a:ext uri="{FF2B5EF4-FFF2-40B4-BE49-F238E27FC236}">
                <a16:creationId xmlns:a16="http://schemas.microsoft.com/office/drawing/2014/main" id="{FE7E5516-EB84-485B-A0F1-8EEBA88544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825" y="2805113"/>
            <a:ext cx="4760913" cy="912812"/>
          </a:xfrm>
        </p:spPr>
        <p:txBody>
          <a:bodyPr/>
          <a:lstStyle>
            <a:lvl1pPr marL="0" indent="0">
              <a:buNone/>
              <a:defRPr>
                <a:solidFill>
                  <a:srgbClr val="D3EBD5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userDrawn="1">
  <p:cSld name="TITLE_1">
    <p:bg>
      <p:bgPr>
        <a:solidFill>
          <a:srgbClr val="0B87A1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1833442"/>
            <a:ext cx="5268900" cy="2205108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bg1"/>
                </a:solidFill>
                <a:latin typeface="Dosis" panose="02010503020202060003" pitchFamily="5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0" name="Google Shape;1046;p4">
            <a:extLst>
              <a:ext uri="{FF2B5EF4-FFF2-40B4-BE49-F238E27FC236}">
                <a16:creationId xmlns:a16="http://schemas.microsoft.com/office/drawing/2014/main" id="{DEFE3047-6E8E-4A7C-A860-5FE3EA6E5D2E}"/>
              </a:ext>
            </a:extLst>
          </p:cNvPr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21" name="Google Shape;1047;p4">
              <a:extLst>
                <a:ext uri="{FF2B5EF4-FFF2-40B4-BE49-F238E27FC236}">
                  <a16:creationId xmlns:a16="http://schemas.microsoft.com/office/drawing/2014/main" id="{76642901-6F9B-4593-8EE8-4D761D72C6BC}"/>
                </a:ext>
              </a:extLst>
            </p:cNvPr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048;p4">
              <a:extLst>
                <a:ext uri="{FF2B5EF4-FFF2-40B4-BE49-F238E27FC236}">
                  <a16:creationId xmlns:a16="http://schemas.microsoft.com/office/drawing/2014/main" id="{F2C78D3F-45B9-4BE6-9C8C-768B4B836A46}"/>
                </a:ext>
              </a:extLst>
            </p:cNvPr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049;p4">
              <a:extLst>
                <a:ext uri="{FF2B5EF4-FFF2-40B4-BE49-F238E27FC236}">
                  <a16:creationId xmlns:a16="http://schemas.microsoft.com/office/drawing/2014/main" id="{9BB9ED59-B0B0-422C-98DA-C2470BEA8C27}"/>
                </a:ext>
              </a:extLst>
            </p:cNvPr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050;p4">
              <a:extLst>
                <a:ext uri="{FF2B5EF4-FFF2-40B4-BE49-F238E27FC236}">
                  <a16:creationId xmlns:a16="http://schemas.microsoft.com/office/drawing/2014/main" id="{7D7FF5F6-4BAF-46EA-9F11-30364E434F93}"/>
                </a:ext>
              </a:extLst>
            </p:cNvPr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051;p4">
              <a:extLst>
                <a:ext uri="{FF2B5EF4-FFF2-40B4-BE49-F238E27FC236}">
                  <a16:creationId xmlns:a16="http://schemas.microsoft.com/office/drawing/2014/main" id="{49D6716E-A94A-4B47-9F8E-0220E48B2C91}"/>
                </a:ext>
              </a:extLst>
            </p:cNvPr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052;p4">
              <a:extLst>
                <a:ext uri="{FF2B5EF4-FFF2-40B4-BE49-F238E27FC236}">
                  <a16:creationId xmlns:a16="http://schemas.microsoft.com/office/drawing/2014/main" id="{018954BA-B694-4D10-94F3-9A0E252A0EF5}"/>
                </a:ext>
              </a:extLst>
            </p:cNvPr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53;p4">
              <a:extLst>
                <a:ext uri="{FF2B5EF4-FFF2-40B4-BE49-F238E27FC236}">
                  <a16:creationId xmlns:a16="http://schemas.microsoft.com/office/drawing/2014/main" id="{C9D20ADC-500D-4802-91A4-EFEBF1B5C995}"/>
                </a:ext>
              </a:extLst>
            </p:cNvPr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54;p4">
              <a:extLst>
                <a:ext uri="{FF2B5EF4-FFF2-40B4-BE49-F238E27FC236}">
                  <a16:creationId xmlns:a16="http://schemas.microsoft.com/office/drawing/2014/main" id="{ACB0F259-B76C-4E03-BF03-B5DA6FC99C08}"/>
                </a:ext>
              </a:extLst>
            </p:cNvPr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55;p4">
              <a:extLst>
                <a:ext uri="{FF2B5EF4-FFF2-40B4-BE49-F238E27FC236}">
                  <a16:creationId xmlns:a16="http://schemas.microsoft.com/office/drawing/2014/main" id="{FE1BC268-BF99-48B6-8C74-0D4861332EFF}"/>
                </a:ext>
              </a:extLst>
            </p:cNvPr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56;p4">
              <a:extLst>
                <a:ext uri="{FF2B5EF4-FFF2-40B4-BE49-F238E27FC236}">
                  <a16:creationId xmlns:a16="http://schemas.microsoft.com/office/drawing/2014/main" id="{76AD39BD-62E6-4D0A-8DDA-43FD63E89DAD}"/>
                </a:ext>
              </a:extLst>
            </p:cNvPr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57;p4">
              <a:extLst>
                <a:ext uri="{FF2B5EF4-FFF2-40B4-BE49-F238E27FC236}">
                  <a16:creationId xmlns:a16="http://schemas.microsoft.com/office/drawing/2014/main" id="{3608BC99-5EE4-4D18-AEAC-573955274C5D}"/>
                </a:ext>
              </a:extLst>
            </p:cNvPr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58;p4">
              <a:extLst>
                <a:ext uri="{FF2B5EF4-FFF2-40B4-BE49-F238E27FC236}">
                  <a16:creationId xmlns:a16="http://schemas.microsoft.com/office/drawing/2014/main" id="{A69C88F4-85A9-4A06-8798-BA5013E6FC3B}"/>
                </a:ext>
              </a:extLst>
            </p:cNvPr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9;p4">
              <a:extLst>
                <a:ext uri="{FF2B5EF4-FFF2-40B4-BE49-F238E27FC236}">
                  <a16:creationId xmlns:a16="http://schemas.microsoft.com/office/drawing/2014/main" id="{9B45BD48-5442-4759-A6B1-A1CC650CB399}"/>
                </a:ext>
              </a:extLst>
            </p:cNvPr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60;p4">
              <a:extLst>
                <a:ext uri="{FF2B5EF4-FFF2-40B4-BE49-F238E27FC236}">
                  <a16:creationId xmlns:a16="http://schemas.microsoft.com/office/drawing/2014/main" id="{D5FD85CE-9562-4AFA-8C5F-51CBCA61A6C8}"/>
                </a:ext>
              </a:extLst>
            </p:cNvPr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61;p4">
              <a:extLst>
                <a:ext uri="{FF2B5EF4-FFF2-40B4-BE49-F238E27FC236}">
                  <a16:creationId xmlns:a16="http://schemas.microsoft.com/office/drawing/2014/main" id="{1EA93E2E-8A96-492A-BC9B-BF7A4D89F564}"/>
                </a:ext>
              </a:extLst>
            </p:cNvPr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62;p4">
              <a:extLst>
                <a:ext uri="{FF2B5EF4-FFF2-40B4-BE49-F238E27FC236}">
                  <a16:creationId xmlns:a16="http://schemas.microsoft.com/office/drawing/2014/main" id="{DAE426C4-F481-4077-90E7-513FB382B3FB}"/>
                </a:ext>
              </a:extLst>
            </p:cNvPr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63;p4">
              <a:extLst>
                <a:ext uri="{FF2B5EF4-FFF2-40B4-BE49-F238E27FC236}">
                  <a16:creationId xmlns:a16="http://schemas.microsoft.com/office/drawing/2014/main" id="{EC45DF70-69F7-43E7-988B-51E23B1B8317}"/>
                </a:ext>
              </a:extLst>
            </p:cNvPr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64;p4">
              <a:extLst>
                <a:ext uri="{FF2B5EF4-FFF2-40B4-BE49-F238E27FC236}">
                  <a16:creationId xmlns:a16="http://schemas.microsoft.com/office/drawing/2014/main" id="{4A655F34-E4F9-43EC-8FC4-23120EF10762}"/>
                </a:ext>
              </a:extLst>
            </p:cNvPr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65;p4">
              <a:extLst>
                <a:ext uri="{FF2B5EF4-FFF2-40B4-BE49-F238E27FC236}">
                  <a16:creationId xmlns:a16="http://schemas.microsoft.com/office/drawing/2014/main" id="{E5E4DE1B-C17B-4674-8C27-2A3225ED5618}"/>
                </a:ext>
              </a:extLst>
            </p:cNvPr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66;p4">
              <a:extLst>
                <a:ext uri="{FF2B5EF4-FFF2-40B4-BE49-F238E27FC236}">
                  <a16:creationId xmlns:a16="http://schemas.microsoft.com/office/drawing/2014/main" id="{59EBD12E-F1B6-45E4-9BC3-5FAFBB85E1D8}"/>
                </a:ext>
              </a:extLst>
            </p:cNvPr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67;p4">
              <a:extLst>
                <a:ext uri="{FF2B5EF4-FFF2-40B4-BE49-F238E27FC236}">
                  <a16:creationId xmlns:a16="http://schemas.microsoft.com/office/drawing/2014/main" id="{C7519B93-B872-467F-9BE3-72D605C9E9F9}"/>
                </a:ext>
              </a:extLst>
            </p:cNvPr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68;p4">
              <a:extLst>
                <a:ext uri="{FF2B5EF4-FFF2-40B4-BE49-F238E27FC236}">
                  <a16:creationId xmlns:a16="http://schemas.microsoft.com/office/drawing/2014/main" id="{EAD14F0A-3227-451E-8F59-88AEA90150A0}"/>
                </a:ext>
              </a:extLst>
            </p:cNvPr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9;p4">
              <a:extLst>
                <a:ext uri="{FF2B5EF4-FFF2-40B4-BE49-F238E27FC236}">
                  <a16:creationId xmlns:a16="http://schemas.microsoft.com/office/drawing/2014/main" id="{ADAACFD3-2642-4A3D-BE64-1DE9579F1B84}"/>
                </a:ext>
              </a:extLst>
            </p:cNvPr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70;p4">
              <a:extLst>
                <a:ext uri="{FF2B5EF4-FFF2-40B4-BE49-F238E27FC236}">
                  <a16:creationId xmlns:a16="http://schemas.microsoft.com/office/drawing/2014/main" id="{EC2447E9-A9B3-4611-A311-F4B34D01AFE5}"/>
                </a:ext>
              </a:extLst>
            </p:cNvPr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71;p4">
              <a:extLst>
                <a:ext uri="{FF2B5EF4-FFF2-40B4-BE49-F238E27FC236}">
                  <a16:creationId xmlns:a16="http://schemas.microsoft.com/office/drawing/2014/main" id="{12B07F65-9403-455D-A937-5E847374EFC7}"/>
                </a:ext>
              </a:extLst>
            </p:cNvPr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72;p4">
              <a:extLst>
                <a:ext uri="{FF2B5EF4-FFF2-40B4-BE49-F238E27FC236}">
                  <a16:creationId xmlns:a16="http://schemas.microsoft.com/office/drawing/2014/main" id="{A5C55356-79BF-46C3-A255-5A68047E747E}"/>
                </a:ext>
              </a:extLst>
            </p:cNvPr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73;p4">
              <a:extLst>
                <a:ext uri="{FF2B5EF4-FFF2-40B4-BE49-F238E27FC236}">
                  <a16:creationId xmlns:a16="http://schemas.microsoft.com/office/drawing/2014/main" id="{7D11A0A3-FE80-4458-A9EC-433F36F8D868}"/>
                </a:ext>
              </a:extLst>
            </p:cNvPr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74;p4">
              <a:extLst>
                <a:ext uri="{FF2B5EF4-FFF2-40B4-BE49-F238E27FC236}">
                  <a16:creationId xmlns:a16="http://schemas.microsoft.com/office/drawing/2014/main" id="{803C7BA2-C65F-404F-B77F-E6CAFD11A1B1}"/>
                </a:ext>
              </a:extLst>
            </p:cNvPr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75;p4">
              <a:extLst>
                <a:ext uri="{FF2B5EF4-FFF2-40B4-BE49-F238E27FC236}">
                  <a16:creationId xmlns:a16="http://schemas.microsoft.com/office/drawing/2014/main" id="{8583C28F-5FA4-40D7-B4AE-4A9618A832D9}"/>
                </a:ext>
              </a:extLst>
            </p:cNvPr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76;p4">
              <a:extLst>
                <a:ext uri="{FF2B5EF4-FFF2-40B4-BE49-F238E27FC236}">
                  <a16:creationId xmlns:a16="http://schemas.microsoft.com/office/drawing/2014/main" id="{C1641C0F-703B-4921-AD52-3E9C8A3C2695}"/>
                </a:ext>
              </a:extLst>
            </p:cNvPr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77;p4">
              <a:extLst>
                <a:ext uri="{FF2B5EF4-FFF2-40B4-BE49-F238E27FC236}">
                  <a16:creationId xmlns:a16="http://schemas.microsoft.com/office/drawing/2014/main" id="{143E4D7D-DE5B-4097-BAF3-C84AA7294C04}"/>
                </a:ext>
              </a:extLst>
            </p:cNvPr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78;p4">
              <a:extLst>
                <a:ext uri="{FF2B5EF4-FFF2-40B4-BE49-F238E27FC236}">
                  <a16:creationId xmlns:a16="http://schemas.microsoft.com/office/drawing/2014/main" id="{5FDD2024-2F8C-4731-A077-1203CD08D5B5}"/>
                </a:ext>
              </a:extLst>
            </p:cNvPr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9;p4">
              <a:extLst>
                <a:ext uri="{FF2B5EF4-FFF2-40B4-BE49-F238E27FC236}">
                  <a16:creationId xmlns:a16="http://schemas.microsoft.com/office/drawing/2014/main" id="{C2186B02-79A9-4FCC-992D-4607C800FE72}"/>
                </a:ext>
              </a:extLst>
            </p:cNvPr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80;p4">
              <a:extLst>
                <a:ext uri="{FF2B5EF4-FFF2-40B4-BE49-F238E27FC236}">
                  <a16:creationId xmlns:a16="http://schemas.microsoft.com/office/drawing/2014/main" id="{1EFCD59F-5F4D-4ED1-B8DA-484374998607}"/>
                </a:ext>
              </a:extLst>
            </p:cNvPr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81;p4">
              <a:extLst>
                <a:ext uri="{FF2B5EF4-FFF2-40B4-BE49-F238E27FC236}">
                  <a16:creationId xmlns:a16="http://schemas.microsoft.com/office/drawing/2014/main" id="{DDF7CD48-EBD8-4ABD-AD7E-87A8FF6A2667}"/>
                </a:ext>
              </a:extLst>
            </p:cNvPr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82;p4">
              <a:extLst>
                <a:ext uri="{FF2B5EF4-FFF2-40B4-BE49-F238E27FC236}">
                  <a16:creationId xmlns:a16="http://schemas.microsoft.com/office/drawing/2014/main" id="{6ACC536A-04E2-4762-9B58-70D1CEA5C937}"/>
                </a:ext>
              </a:extLst>
            </p:cNvPr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83;p4">
              <a:extLst>
                <a:ext uri="{FF2B5EF4-FFF2-40B4-BE49-F238E27FC236}">
                  <a16:creationId xmlns:a16="http://schemas.microsoft.com/office/drawing/2014/main" id="{AF680ED2-CF76-4538-8879-A28A2AC60420}"/>
                </a:ext>
              </a:extLst>
            </p:cNvPr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84;p4">
              <a:extLst>
                <a:ext uri="{FF2B5EF4-FFF2-40B4-BE49-F238E27FC236}">
                  <a16:creationId xmlns:a16="http://schemas.microsoft.com/office/drawing/2014/main" id="{ED194753-ECC6-4986-9DE6-42A9DF3F01E2}"/>
                </a:ext>
              </a:extLst>
            </p:cNvPr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85;p4">
              <a:extLst>
                <a:ext uri="{FF2B5EF4-FFF2-40B4-BE49-F238E27FC236}">
                  <a16:creationId xmlns:a16="http://schemas.microsoft.com/office/drawing/2014/main" id="{35769DF2-8964-4C8D-A608-7A047CAB7953}"/>
                </a:ext>
              </a:extLst>
            </p:cNvPr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86;p4">
              <a:extLst>
                <a:ext uri="{FF2B5EF4-FFF2-40B4-BE49-F238E27FC236}">
                  <a16:creationId xmlns:a16="http://schemas.microsoft.com/office/drawing/2014/main" id="{66926A9F-5C17-4F9E-BFD9-D881E74C21D5}"/>
                </a:ext>
              </a:extLst>
            </p:cNvPr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87;p4">
              <a:extLst>
                <a:ext uri="{FF2B5EF4-FFF2-40B4-BE49-F238E27FC236}">
                  <a16:creationId xmlns:a16="http://schemas.microsoft.com/office/drawing/2014/main" id="{5A59EBDC-2538-4795-A5D0-259269ABB765}"/>
                </a:ext>
              </a:extLst>
            </p:cNvPr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88;p4">
              <a:extLst>
                <a:ext uri="{FF2B5EF4-FFF2-40B4-BE49-F238E27FC236}">
                  <a16:creationId xmlns:a16="http://schemas.microsoft.com/office/drawing/2014/main" id="{77CB48ED-D242-434B-83E4-EC4CAC86BF1D}"/>
                </a:ext>
              </a:extLst>
            </p:cNvPr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9;p4">
              <a:extLst>
                <a:ext uri="{FF2B5EF4-FFF2-40B4-BE49-F238E27FC236}">
                  <a16:creationId xmlns:a16="http://schemas.microsoft.com/office/drawing/2014/main" id="{E571312B-E3C7-453E-8023-B16C0BFB445C}"/>
                </a:ext>
              </a:extLst>
            </p:cNvPr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90;p4">
              <a:extLst>
                <a:ext uri="{FF2B5EF4-FFF2-40B4-BE49-F238E27FC236}">
                  <a16:creationId xmlns:a16="http://schemas.microsoft.com/office/drawing/2014/main" id="{4D065E23-F979-40B5-BF80-8F593F0AFDA0}"/>
                </a:ext>
              </a:extLst>
            </p:cNvPr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91;p4">
              <a:extLst>
                <a:ext uri="{FF2B5EF4-FFF2-40B4-BE49-F238E27FC236}">
                  <a16:creationId xmlns:a16="http://schemas.microsoft.com/office/drawing/2014/main" id="{E4325240-21B2-47A5-BE38-9643C5C701C3}"/>
                </a:ext>
              </a:extLst>
            </p:cNvPr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92;p4">
              <a:extLst>
                <a:ext uri="{FF2B5EF4-FFF2-40B4-BE49-F238E27FC236}">
                  <a16:creationId xmlns:a16="http://schemas.microsoft.com/office/drawing/2014/main" id="{306C5FD1-64C0-49ED-A761-3628D92A7B5D}"/>
                </a:ext>
              </a:extLst>
            </p:cNvPr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93;p4">
              <a:extLst>
                <a:ext uri="{FF2B5EF4-FFF2-40B4-BE49-F238E27FC236}">
                  <a16:creationId xmlns:a16="http://schemas.microsoft.com/office/drawing/2014/main" id="{DA9A1C91-20C2-427B-9298-E8E9777E027D}"/>
                </a:ext>
              </a:extLst>
            </p:cNvPr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94;p4">
              <a:extLst>
                <a:ext uri="{FF2B5EF4-FFF2-40B4-BE49-F238E27FC236}">
                  <a16:creationId xmlns:a16="http://schemas.microsoft.com/office/drawing/2014/main" id="{D89CE901-6B10-4973-A4C4-D6B15D50EB8C}"/>
                </a:ext>
              </a:extLst>
            </p:cNvPr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95;p4">
              <a:extLst>
                <a:ext uri="{FF2B5EF4-FFF2-40B4-BE49-F238E27FC236}">
                  <a16:creationId xmlns:a16="http://schemas.microsoft.com/office/drawing/2014/main" id="{9EA71019-B2BF-426D-8137-211732A0DDA7}"/>
                </a:ext>
              </a:extLst>
            </p:cNvPr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96;p4">
              <a:extLst>
                <a:ext uri="{FF2B5EF4-FFF2-40B4-BE49-F238E27FC236}">
                  <a16:creationId xmlns:a16="http://schemas.microsoft.com/office/drawing/2014/main" id="{2DE5CA1F-1028-484C-891E-550FD562D9A8}"/>
                </a:ext>
              </a:extLst>
            </p:cNvPr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97;p4">
              <a:extLst>
                <a:ext uri="{FF2B5EF4-FFF2-40B4-BE49-F238E27FC236}">
                  <a16:creationId xmlns:a16="http://schemas.microsoft.com/office/drawing/2014/main" id="{0388C27F-00B9-439A-88EA-287C365AC5F0}"/>
                </a:ext>
              </a:extLst>
            </p:cNvPr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98;p4">
              <a:extLst>
                <a:ext uri="{FF2B5EF4-FFF2-40B4-BE49-F238E27FC236}">
                  <a16:creationId xmlns:a16="http://schemas.microsoft.com/office/drawing/2014/main" id="{D39DD75B-17B4-44D3-8E81-A72565A0F845}"/>
                </a:ext>
              </a:extLst>
            </p:cNvPr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9;p4">
              <a:extLst>
                <a:ext uri="{FF2B5EF4-FFF2-40B4-BE49-F238E27FC236}">
                  <a16:creationId xmlns:a16="http://schemas.microsoft.com/office/drawing/2014/main" id="{CAABE362-F5B4-42A4-A989-D50484DCE8F5}"/>
                </a:ext>
              </a:extLst>
            </p:cNvPr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100;p4">
              <a:extLst>
                <a:ext uri="{FF2B5EF4-FFF2-40B4-BE49-F238E27FC236}">
                  <a16:creationId xmlns:a16="http://schemas.microsoft.com/office/drawing/2014/main" id="{591F100E-AAA3-47CF-A7D1-6A5D635B6F08}"/>
                </a:ext>
              </a:extLst>
            </p:cNvPr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101;p4">
              <a:extLst>
                <a:ext uri="{FF2B5EF4-FFF2-40B4-BE49-F238E27FC236}">
                  <a16:creationId xmlns:a16="http://schemas.microsoft.com/office/drawing/2014/main" id="{E54665A9-C7B4-492A-8D59-C361A96F6F58}"/>
                </a:ext>
              </a:extLst>
            </p:cNvPr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102;p4">
              <a:extLst>
                <a:ext uri="{FF2B5EF4-FFF2-40B4-BE49-F238E27FC236}">
                  <a16:creationId xmlns:a16="http://schemas.microsoft.com/office/drawing/2014/main" id="{30651B6C-17DE-42EB-8C9E-ACBDFD6FBD6E}"/>
                </a:ext>
              </a:extLst>
            </p:cNvPr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103;p4">
              <a:extLst>
                <a:ext uri="{FF2B5EF4-FFF2-40B4-BE49-F238E27FC236}">
                  <a16:creationId xmlns:a16="http://schemas.microsoft.com/office/drawing/2014/main" id="{0D6F1C29-B207-470C-A6C6-F117F1253D60}"/>
                </a:ext>
              </a:extLst>
            </p:cNvPr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104;p4">
              <a:extLst>
                <a:ext uri="{FF2B5EF4-FFF2-40B4-BE49-F238E27FC236}">
                  <a16:creationId xmlns:a16="http://schemas.microsoft.com/office/drawing/2014/main" id="{4C025784-DB61-4F41-86D9-7D4367F352DE}"/>
                </a:ext>
              </a:extLst>
            </p:cNvPr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105;p4">
              <a:extLst>
                <a:ext uri="{FF2B5EF4-FFF2-40B4-BE49-F238E27FC236}">
                  <a16:creationId xmlns:a16="http://schemas.microsoft.com/office/drawing/2014/main" id="{FAD4B3BE-D81C-4CA4-996C-EA86D14BEE5E}"/>
                </a:ext>
              </a:extLst>
            </p:cNvPr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106;p4">
              <a:extLst>
                <a:ext uri="{FF2B5EF4-FFF2-40B4-BE49-F238E27FC236}">
                  <a16:creationId xmlns:a16="http://schemas.microsoft.com/office/drawing/2014/main" id="{FDE79D9A-67A9-4D2C-BB14-A09D7A0FE45D}"/>
                </a:ext>
              </a:extLst>
            </p:cNvPr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107;p4">
              <a:extLst>
                <a:ext uri="{FF2B5EF4-FFF2-40B4-BE49-F238E27FC236}">
                  <a16:creationId xmlns:a16="http://schemas.microsoft.com/office/drawing/2014/main" id="{75BC589A-3740-4536-BD55-54E349982FAE}"/>
                </a:ext>
              </a:extLst>
            </p:cNvPr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108;p4">
              <a:extLst>
                <a:ext uri="{FF2B5EF4-FFF2-40B4-BE49-F238E27FC236}">
                  <a16:creationId xmlns:a16="http://schemas.microsoft.com/office/drawing/2014/main" id="{6FD8C34A-5901-4B38-80C2-E99BA52022A0}"/>
                </a:ext>
              </a:extLst>
            </p:cNvPr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9;p4">
              <a:extLst>
                <a:ext uri="{FF2B5EF4-FFF2-40B4-BE49-F238E27FC236}">
                  <a16:creationId xmlns:a16="http://schemas.microsoft.com/office/drawing/2014/main" id="{63C2058B-605F-4E6C-AC99-9A4639ADAB35}"/>
                </a:ext>
              </a:extLst>
            </p:cNvPr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10;p4">
              <a:extLst>
                <a:ext uri="{FF2B5EF4-FFF2-40B4-BE49-F238E27FC236}">
                  <a16:creationId xmlns:a16="http://schemas.microsoft.com/office/drawing/2014/main" id="{37101D62-5DA0-4BD5-A4FB-82BE56C75723}"/>
                </a:ext>
              </a:extLst>
            </p:cNvPr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11;p4">
              <a:extLst>
                <a:ext uri="{FF2B5EF4-FFF2-40B4-BE49-F238E27FC236}">
                  <a16:creationId xmlns:a16="http://schemas.microsoft.com/office/drawing/2014/main" id="{B1D9C43C-AF07-47F4-942A-90DB6ED5A623}"/>
                </a:ext>
              </a:extLst>
            </p:cNvPr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12;p4">
              <a:extLst>
                <a:ext uri="{FF2B5EF4-FFF2-40B4-BE49-F238E27FC236}">
                  <a16:creationId xmlns:a16="http://schemas.microsoft.com/office/drawing/2014/main" id="{783F29AC-6C05-4B94-B2C5-2E3384A3F273}"/>
                </a:ext>
              </a:extLst>
            </p:cNvPr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13;p4">
              <a:extLst>
                <a:ext uri="{FF2B5EF4-FFF2-40B4-BE49-F238E27FC236}">
                  <a16:creationId xmlns:a16="http://schemas.microsoft.com/office/drawing/2014/main" id="{895B1B36-7775-4111-AFF0-4C0591F4519B}"/>
                </a:ext>
              </a:extLst>
            </p:cNvPr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14;p4">
              <a:extLst>
                <a:ext uri="{FF2B5EF4-FFF2-40B4-BE49-F238E27FC236}">
                  <a16:creationId xmlns:a16="http://schemas.microsoft.com/office/drawing/2014/main" id="{FE7BEC60-BF1A-4FF3-B9B1-9EF25F12443F}"/>
                </a:ext>
              </a:extLst>
            </p:cNvPr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15;p4">
              <a:extLst>
                <a:ext uri="{FF2B5EF4-FFF2-40B4-BE49-F238E27FC236}">
                  <a16:creationId xmlns:a16="http://schemas.microsoft.com/office/drawing/2014/main" id="{5E016199-DC31-4984-AE9F-D3CBC267DCCC}"/>
                </a:ext>
              </a:extLst>
            </p:cNvPr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16;p4">
              <a:extLst>
                <a:ext uri="{FF2B5EF4-FFF2-40B4-BE49-F238E27FC236}">
                  <a16:creationId xmlns:a16="http://schemas.microsoft.com/office/drawing/2014/main" id="{2E9B8DD4-10BA-4D73-BA90-75909691E8E6}"/>
                </a:ext>
              </a:extLst>
            </p:cNvPr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17;p4">
              <a:extLst>
                <a:ext uri="{FF2B5EF4-FFF2-40B4-BE49-F238E27FC236}">
                  <a16:creationId xmlns:a16="http://schemas.microsoft.com/office/drawing/2014/main" id="{2D81426F-45DB-44BC-B92F-C535E8CF98D5}"/>
                </a:ext>
              </a:extLst>
            </p:cNvPr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18;p4">
              <a:extLst>
                <a:ext uri="{FF2B5EF4-FFF2-40B4-BE49-F238E27FC236}">
                  <a16:creationId xmlns:a16="http://schemas.microsoft.com/office/drawing/2014/main" id="{5324DF51-61AE-41E2-A33F-57E729E12635}"/>
                </a:ext>
              </a:extLst>
            </p:cNvPr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9;p4">
              <a:extLst>
                <a:ext uri="{FF2B5EF4-FFF2-40B4-BE49-F238E27FC236}">
                  <a16:creationId xmlns:a16="http://schemas.microsoft.com/office/drawing/2014/main" id="{C798CCB5-2364-41F2-AE40-2646E20B5496}"/>
                </a:ext>
              </a:extLst>
            </p:cNvPr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20;p4">
              <a:extLst>
                <a:ext uri="{FF2B5EF4-FFF2-40B4-BE49-F238E27FC236}">
                  <a16:creationId xmlns:a16="http://schemas.microsoft.com/office/drawing/2014/main" id="{04639B5E-2B5E-4A44-890E-E484078F9BBA}"/>
                </a:ext>
              </a:extLst>
            </p:cNvPr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21;p4">
              <a:extLst>
                <a:ext uri="{FF2B5EF4-FFF2-40B4-BE49-F238E27FC236}">
                  <a16:creationId xmlns:a16="http://schemas.microsoft.com/office/drawing/2014/main" id="{F9BB8E7C-E7C1-4C64-9691-DA7EB4ABEE92}"/>
                </a:ext>
              </a:extLst>
            </p:cNvPr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22;p4">
              <a:extLst>
                <a:ext uri="{FF2B5EF4-FFF2-40B4-BE49-F238E27FC236}">
                  <a16:creationId xmlns:a16="http://schemas.microsoft.com/office/drawing/2014/main" id="{B4962C90-B05B-4C3B-A32B-6EAA76114E79}"/>
                </a:ext>
              </a:extLst>
            </p:cNvPr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23;p4">
              <a:extLst>
                <a:ext uri="{FF2B5EF4-FFF2-40B4-BE49-F238E27FC236}">
                  <a16:creationId xmlns:a16="http://schemas.microsoft.com/office/drawing/2014/main" id="{90FD8B38-03DA-4248-AC5C-FF379FD3C850}"/>
                </a:ext>
              </a:extLst>
            </p:cNvPr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24;p4">
              <a:extLst>
                <a:ext uri="{FF2B5EF4-FFF2-40B4-BE49-F238E27FC236}">
                  <a16:creationId xmlns:a16="http://schemas.microsoft.com/office/drawing/2014/main" id="{0748E0D0-1AB1-4E3C-BE72-76B9F131525B}"/>
                </a:ext>
              </a:extLst>
            </p:cNvPr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25;p4">
              <a:extLst>
                <a:ext uri="{FF2B5EF4-FFF2-40B4-BE49-F238E27FC236}">
                  <a16:creationId xmlns:a16="http://schemas.microsoft.com/office/drawing/2014/main" id="{E18D9DE7-E728-4649-98CC-7276FFFFF5EF}"/>
                </a:ext>
              </a:extLst>
            </p:cNvPr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26;p4">
              <a:extLst>
                <a:ext uri="{FF2B5EF4-FFF2-40B4-BE49-F238E27FC236}">
                  <a16:creationId xmlns:a16="http://schemas.microsoft.com/office/drawing/2014/main" id="{9B9647B3-5EA5-43C6-97C5-82EACE005B44}"/>
                </a:ext>
              </a:extLst>
            </p:cNvPr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1127;p4">
            <a:extLst>
              <a:ext uri="{FF2B5EF4-FFF2-40B4-BE49-F238E27FC236}">
                <a16:creationId xmlns:a16="http://schemas.microsoft.com/office/drawing/2014/main" id="{649ED03A-0B8C-49BF-8794-6EF524055EC4}"/>
              </a:ext>
            </a:extLst>
          </p:cNvPr>
          <p:cNvGrpSpPr/>
          <p:nvPr userDrawn="1"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19" name="Google Shape;1128;p4">
              <a:extLst>
                <a:ext uri="{FF2B5EF4-FFF2-40B4-BE49-F238E27FC236}">
                  <a16:creationId xmlns:a16="http://schemas.microsoft.com/office/drawing/2014/main" id="{6984FD70-8E71-4E46-BFD7-A3E753A9E164}"/>
                </a:ext>
              </a:extLst>
            </p:cNvPr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9;p4">
              <a:extLst>
                <a:ext uri="{FF2B5EF4-FFF2-40B4-BE49-F238E27FC236}">
                  <a16:creationId xmlns:a16="http://schemas.microsoft.com/office/drawing/2014/main" id="{33631C26-782E-434E-B5F1-465971BDB10C}"/>
                </a:ext>
              </a:extLst>
            </p:cNvPr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30;p4">
              <a:extLst>
                <a:ext uri="{FF2B5EF4-FFF2-40B4-BE49-F238E27FC236}">
                  <a16:creationId xmlns:a16="http://schemas.microsoft.com/office/drawing/2014/main" id="{191C1F1C-23CE-484A-ADFF-DC51BEA16895}"/>
                </a:ext>
              </a:extLst>
            </p:cNvPr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31;p4">
              <a:extLst>
                <a:ext uri="{FF2B5EF4-FFF2-40B4-BE49-F238E27FC236}">
                  <a16:creationId xmlns:a16="http://schemas.microsoft.com/office/drawing/2014/main" id="{242CE832-A063-49AF-B620-EB47FB63B615}"/>
                </a:ext>
              </a:extLst>
            </p:cNvPr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32;p4">
              <a:extLst>
                <a:ext uri="{FF2B5EF4-FFF2-40B4-BE49-F238E27FC236}">
                  <a16:creationId xmlns:a16="http://schemas.microsoft.com/office/drawing/2014/main" id="{84E3E110-C9C9-4298-B5FA-ED19197411F8}"/>
                </a:ext>
              </a:extLst>
            </p:cNvPr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33;p4">
              <a:extLst>
                <a:ext uri="{FF2B5EF4-FFF2-40B4-BE49-F238E27FC236}">
                  <a16:creationId xmlns:a16="http://schemas.microsoft.com/office/drawing/2014/main" id="{87DB0AC6-86CD-46C3-880B-5CE9FC6BF14E}"/>
                </a:ext>
              </a:extLst>
            </p:cNvPr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34;p4">
              <a:extLst>
                <a:ext uri="{FF2B5EF4-FFF2-40B4-BE49-F238E27FC236}">
                  <a16:creationId xmlns:a16="http://schemas.microsoft.com/office/drawing/2014/main" id="{1889DBCF-E61C-4714-BD37-DB4DF4355246}"/>
                </a:ext>
              </a:extLst>
            </p:cNvPr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35;p4">
              <a:extLst>
                <a:ext uri="{FF2B5EF4-FFF2-40B4-BE49-F238E27FC236}">
                  <a16:creationId xmlns:a16="http://schemas.microsoft.com/office/drawing/2014/main" id="{5A862A9E-A162-4183-8E15-FA8008E84DE2}"/>
                </a:ext>
              </a:extLst>
            </p:cNvPr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36;p4">
              <a:extLst>
                <a:ext uri="{FF2B5EF4-FFF2-40B4-BE49-F238E27FC236}">
                  <a16:creationId xmlns:a16="http://schemas.microsoft.com/office/drawing/2014/main" id="{97689C2D-4F87-4DC6-86CC-497C2610575C}"/>
                </a:ext>
              </a:extLst>
            </p:cNvPr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37;p4">
              <a:extLst>
                <a:ext uri="{FF2B5EF4-FFF2-40B4-BE49-F238E27FC236}">
                  <a16:creationId xmlns:a16="http://schemas.microsoft.com/office/drawing/2014/main" id="{2128D0D8-2BF3-45EA-9236-F85DA403EA3C}"/>
                </a:ext>
              </a:extLst>
            </p:cNvPr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38;p4">
              <a:extLst>
                <a:ext uri="{FF2B5EF4-FFF2-40B4-BE49-F238E27FC236}">
                  <a16:creationId xmlns:a16="http://schemas.microsoft.com/office/drawing/2014/main" id="{71FA54DC-BF4E-4693-A6E3-A2EAFFCCFFDC}"/>
                </a:ext>
              </a:extLst>
            </p:cNvPr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9;p4">
              <a:extLst>
                <a:ext uri="{FF2B5EF4-FFF2-40B4-BE49-F238E27FC236}">
                  <a16:creationId xmlns:a16="http://schemas.microsoft.com/office/drawing/2014/main" id="{0F7B2A4C-36B3-4977-B998-40B7846D3AE4}"/>
                </a:ext>
              </a:extLst>
            </p:cNvPr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40;p4">
              <a:extLst>
                <a:ext uri="{FF2B5EF4-FFF2-40B4-BE49-F238E27FC236}">
                  <a16:creationId xmlns:a16="http://schemas.microsoft.com/office/drawing/2014/main" id="{DE1D551F-EEEA-4ADC-A4B1-78ED0955D6C0}"/>
                </a:ext>
              </a:extLst>
            </p:cNvPr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41;p4">
              <a:extLst>
                <a:ext uri="{FF2B5EF4-FFF2-40B4-BE49-F238E27FC236}">
                  <a16:creationId xmlns:a16="http://schemas.microsoft.com/office/drawing/2014/main" id="{3A871766-9B13-4A3E-BE0C-6248E73D4A7B}"/>
                </a:ext>
              </a:extLst>
            </p:cNvPr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42;p4">
              <a:extLst>
                <a:ext uri="{FF2B5EF4-FFF2-40B4-BE49-F238E27FC236}">
                  <a16:creationId xmlns:a16="http://schemas.microsoft.com/office/drawing/2014/main" id="{4EE410DA-41DB-444F-8205-9A7BC97FA7F6}"/>
                </a:ext>
              </a:extLst>
            </p:cNvPr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43;p4">
              <a:extLst>
                <a:ext uri="{FF2B5EF4-FFF2-40B4-BE49-F238E27FC236}">
                  <a16:creationId xmlns:a16="http://schemas.microsoft.com/office/drawing/2014/main" id="{B2E39C11-DA7C-4611-988F-ABEF15C7AAC0}"/>
                </a:ext>
              </a:extLst>
            </p:cNvPr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44;p4">
              <a:extLst>
                <a:ext uri="{FF2B5EF4-FFF2-40B4-BE49-F238E27FC236}">
                  <a16:creationId xmlns:a16="http://schemas.microsoft.com/office/drawing/2014/main" id="{7546494F-19BB-45E5-946E-E62A534DA37B}"/>
                </a:ext>
              </a:extLst>
            </p:cNvPr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45;p4">
              <a:extLst>
                <a:ext uri="{FF2B5EF4-FFF2-40B4-BE49-F238E27FC236}">
                  <a16:creationId xmlns:a16="http://schemas.microsoft.com/office/drawing/2014/main" id="{B5407478-FFE9-4E97-A329-17BCF74758D5}"/>
                </a:ext>
              </a:extLst>
            </p:cNvPr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46;p4">
              <a:extLst>
                <a:ext uri="{FF2B5EF4-FFF2-40B4-BE49-F238E27FC236}">
                  <a16:creationId xmlns:a16="http://schemas.microsoft.com/office/drawing/2014/main" id="{F816EF0F-4CF2-4A6D-A116-76C21E15D4F9}"/>
                </a:ext>
              </a:extLst>
            </p:cNvPr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47;p4">
              <a:extLst>
                <a:ext uri="{FF2B5EF4-FFF2-40B4-BE49-F238E27FC236}">
                  <a16:creationId xmlns:a16="http://schemas.microsoft.com/office/drawing/2014/main" id="{DE007152-E067-4441-8A94-1AF8CA13759E}"/>
                </a:ext>
              </a:extLst>
            </p:cNvPr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48;p4">
              <a:extLst>
                <a:ext uri="{FF2B5EF4-FFF2-40B4-BE49-F238E27FC236}">
                  <a16:creationId xmlns:a16="http://schemas.microsoft.com/office/drawing/2014/main" id="{FBD8824A-1E23-4AE5-A136-1BAC647B3530}"/>
                </a:ext>
              </a:extLst>
            </p:cNvPr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9;p4">
              <a:extLst>
                <a:ext uri="{FF2B5EF4-FFF2-40B4-BE49-F238E27FC236}">
                  <a16:creationId xmlns:a16="http://schemas.microsoft.com/office/drawing/2014/main" id="{EAF6C7AF-03F2-4048-898C-D37AFFEC238E}"/>
                </a:ext>
              </a:extLst>
            </p:cNvPr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0;p4">
              <a:extLst>
                <a:ext uri="{FF2B5EF4-FFF2-40B4-BE49-F238E27FC236}">
                  <a16:creationId xmlns:a16="http://schemas.microsoft.com/office/drawing/2014/main" id="{8C9DD2C1-F88B-4371-BDC0-240555F3544B}"/>
                </a:ext>
              </a:extLst>
            </p:cNvPr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51;p4">
              <a:extLst>
                <a:ext uri="{FF2B5EF4-FFF2-40B4-BE49-F238E27FC236}">
                  <a16:creationId xmlns:a16="http://schemas.microsoft.com/office/drawing/2014/main" id="{2FDCD904-552D-4B75-A06F-C370C4498028}"/>
                </a:ext>
              </a:extLst>
            </p:cNvPr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52;p4">
              <a:extLst>
                <a:ext uri="{FF2B5EF4-FFF2-40B4-BE49-F238E27FC236}">
                  <a16:creationId xmlns:a16="http://schemas.microsoft.com/office/drawing/2014/main" id="{6B9347B1-1488-45A6-9F4C-E031BF55AB7C}"/>
                </a:ext>
              </a:extLst>
            </p:cNvPr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53;p4">
              <a:extLst>
                <a:ext uri="{FF2B5EF4-FFF2-40B4-BE49-F238E27FC236}">
                  <a16:creationId xmlns:a16="http://schemas.microsoft.com/office/drawing/2014/main" id="{97DFF9EA-4C78-4CC9-A3CA-59FF6A5172A3}"/>
                </a:ext>
              </a:extLst>
            </p:cNvPr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54;p4">
              <a:extLst>
                <a:ext uri="{FF2B5EF4-FFF2-40B4-BE49-F238E27FC236}">
                  <a16:creationId xmlns:a16="http://schemas.microsoft.com/office/drawing/2014/main" id="{C6A73375-87F4-4FDB-AA25-C9D88D064F2F}"/>
                </a:ext>
              </a:extLst>
            </p:cNvPr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55;p4">
              <a:extLst>
                <a:ext uri="{FF2B5EF4-FFF2-40B4-BE49-F238E27FC236}">
                  <a16:creationId xmlns:a16="http://schemas.microsoft.com/office/drawing/2014/main" id="{C5B4BE60-101B-462F-AACE-EEC63FB94538}"/>
                </a:ext>
              </a:extLst>
            </p:cNvPr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56;p4">
              <a:extLst>
                <a:ext uri="{FF2B5EF4-FFF2-40B4-BE49-F238E27FC236}">
                  <a16:creationId xmlns:a16="http://schemas.microsoft.com/office/drawing/2014/main" id="{45485A69-55E3-41E8-A527-F653B50B8AF7}"/>
                </a:ext>
              </a:extLst>
            </p:cNvPr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57;p4">
              <a:extLst>
                <a:ext uri="{FF2B5EF4-FFF2-40B4-BE49-F238E27FC236}">
                  <a16:creationId xmlns:a16="http://schemas.microsoft.com/office/drawing/2014/main" id="{549E414F-6AF1-4DAD-90B3-5C76DA6402FF}"/>
                </a:ext>
              </a:extLst>
            </p:cNvPr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58;p4">
              <a:extLst>
                <a:ext uri="{FF2B5EF4-FFF2-40B4-BE49-F238E27FC236}">
                  <a16:creationId xmlns:a16="http://schemas.microsoft.com/office/drawing/2014/main" id="{C80993CF-0EFF-4498-8DCD-61DEC93A097C}"/>
                </a:ext>
              </a:extLst>
            </p:cNvPr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9;p4">
              <a:extLst>
                <a:ext uri="{FF2B5EF4-FFF2-40B4-BE49-F238E27FC236}">
                  <a16:creationId xmlns:a16="http://schemas.microsoft.com/office/drawing/2014/main" id="{FAC5A740-AB55-4710-AF59-1F546886CFAF}"/>
                </a:ext>
              </a:extLst>
            </p:cNvPr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60;p4">
              <a:extLst>
                <a:ext uri="{FF2B5EF4-FFF2-40B4-BE49-F238E27FC236}">
                  <a16:creationId xmlns:a16="http://schemas.microsoft.com/office/drawing/2014/main" id="{2CB46A6E-8B13-43BA-ADFF-9EFE7BC5D8C4}"/>
                </a:ext>
              </a:extLst>
            </p:cNvPr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61;p4">
              <a:extLst>
                <a:ext uri="{FF2B5EF4-FFF2-40B4-BE49-F238E27FC236}">
                  <a16:creationId xmlns:a16="http://schemas.microsoft.com/office/drawing/2014/main" id="{9396C169-8345-449A-B0B3-44485D73F083}"/>
                </a:ext>
              </a:extLst>
            </p:cNvPr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62;p4">
              <a:extLst>
                <a:ext uri="{FF2B5EF4-FFF2-40B4-BE49-F238E27FC236}">
                  <a16:creationId xmlns:a16="http://schemas.microsoft.com/office/drawing/2014/main" id="{A7C36BFC-AE82-4903-8778-C681CC4E7BA6}"/>
                </a:ext>
              </a:extLst>
            </p:cNvPr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63;p4">
              <a:extLst>
                <a:ext uri="{FF2B5EF4-FFF2-40B4-BE49-F238E27FC236}">
                  <a16:creationId xmlns:a16="http://schemas.microsoft.com/office/drawing/2014/main" id="{C4B77AA6-4881-4831-8CAE-167978634D1F}"/>
                </a:ext>
              </a:extLst>
            </p:cNvPr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64;p4">
              <a:extLst>
                <a:ext uri="{FF2B5EF4-FFF2-40B4-BE49-F238E27FC236}">
                  <a16:creationId xmlns:a16="http://schemas.microsoft.com/office/drawing/2014/main" id="{5D81C48B-CF22-41EC-A2C9-3FA67B2D95A1}"/>
                </a:ext>
              </a:extLst>
            </p:cNvPr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65;p4">
              <a:extLst>
                <a:ext uri="{FF2B5EF4-FFF2-40B4-BE49-F238E27FC236}">
                  <a16:creationId xmlns:a16="http://schemas.microsoft.com/office/drawing/2014/main" id="{CCE751D6-A721-48AE-B9D8-B0965E277601}"/>
                </a:ext>
              </a:extLst>
            </p:cNvPr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66;p4">
              <a:extLst>
                <a:ext uri="{FF2B5EF4-FFF2-40B4-BE49-F238E27FC236}">
                  <a16:creationId xmlns:a16="http://schemas.microsoft.com/office/drawing/2014/main" id="{3164B4C0-CB99-4570-9C41-CEAC4F696453}"/>
                </a:ext>
              </a:extLst>
            </p:cNvPr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67;p4">
              <a:extLst>
                <a:ext uri="{FF2B5EF4-FFF2-40B4-BE49-F238E27FC236}">
                  <a16:creationId xmlns:a16="http://schemas.microsoft.com/office/drawing/2014/main" id="{31D5DBDD-45B0-42A1-AC58-D23C2C32DF2F}"/>
                </a:ext>
              </a:extLst>
            </p:cNvPr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68;p4">
              <a:extLst>
                <a:ext uri="{FF2B5EF4-FFF2-40B4-BE49-F238E27FC236}">
                  <a16:creationId xmlns:a16="http://schemas.microsoft.com/office/drawing/2014/main" id="{8EE57E46-A69C-4B9F-9F98-7290364F2BE1}"/>
                </a:ext>
              </a:extLst>
            </p:cNvPr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9;p4">
              <a:extLst>
                <a:ext uri="{FF2B5EF4-FFF2-40B4-BE49-F238E27FC236}">
                  <a16:creationId xmlns:a16="http://schemas.microsoft.com/office/drawing/2014/main" id="{911F857C-C9DB-4C45-9449-F5C46D5E6839}"/>
                </a:ext>
              </a:extLst>
            </p:cNvPr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70;p4">
              <a:extLst>
                <a:ext uri="{FF2B5EF4-FFF2-40B4-BE49-F238E27FC236}">
                  <a16:creationId xmlns:a16="http://schemas.microsoft.com/office/drawing/2014/main" id="{B238A738-64A9-4C71-9A9C-75DB96AEBEB3}"/>
                </a:ext>
              </a:extLst>
            </p:cNvPr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71;p4">
              <a:extLst>
                <a:ext uri="{FF2B5EF4-FFF2-40B4-BE49-F238E27FC236}">
                  <a16:creationId xmlns:a16="http://schemas.microsoft.com/office/drawing/2014/main" id="{EDE018B1-B150-4756-89F1-5EE1D68E9D27}"/>
                </a:ext>
              </a:extLst>
            </p:cNvPr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72;p4">
              <a:extLst>
                <a:ext uri="{FF2B5EF4-FFF2-40B4-BE49-F238E27FC236}">
                  <a16:creationId xmlns:a16="http://schemas.microsoft.com/office/drawing/2014/main" id="{CFE884EC-2261-4552-9B5B-B89B5AA95C65}"/>
                </a:ext>
              </a:extLst>
            </p:cNvPr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73;p4">
              <a:extLst>
                <a:ext uri="{FF2B5EF4-FFF2-40B4-BE49-F238E27FC236}">
                  <a16:creationId xmlns:a16="http://schemas.microsoft.com/office/drawing/2014/main" id="{EC91DCCB-36D4-4DB8-83E0-6694447B5C8B}"/>
                </a:ext>
              </a:extLst>
            </p:cNvPr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74;p4">
              <a:extLst>
                <a:ext uri="{FF2B5EF4-FFF2-40B4-BE49-F238E27FC236}">
                  <a16:creationId xmlns:a16="http://schemas.microsoft.com/office/drawing/2014/main" id="{FE78B1A2-774A-49B4-BBF2-15FA57D41A8A}"/>
                </a:ext>
              </a:extLst>
            </p:cNvPr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75;p4">
              <a:extLst>
                <a:ext uri="{FF2B5EF4-FFF2-40B4-BE49-F238E27FC236}">
                  <a16:creationId xmlns:a16="http://schemas.microsoft.com/office/drawing/2014/main" id="{582989A7-552D-4E2F-8B3F-80C84BF5F5CB}"/>
                </a:ext>
              </a:extLst>
            </p:cNvPr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76;p4">
              <a:extLst>
                <a:ext uri="{FF2B5EF4-FFF2-40B4-BE49-F238E27FC236}">
                  <a16:creationId xmlns:a16="http://schemas.microsoft.com/office/drawing/2014/main" id="{BA2D0CC3-C3CD-4A69-A5BC-C7D97DF75882}"/>
                </a:ext>
              </a:extLst>
            </p:cNvPr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77;p4">
              <a:extLst>
                <a:ext uri="{FF2B5EF4-FFF2-40B4-BE49-F238E27FC236}">
                  <a16:creationId xmlns:a16="http://schemas.microsoft.com/office/drawing/2014/main" id="{8A36399C-196E-4D44-AD00-0114F8AE61DC}"/>
                </a:ext>
              </a:extLst>
            </p:cNvPr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78;p4">
              <a:extLst>
                <a:ext uri="{FF2B5EF4-FFF2-40B4-BE49-F238E27FC236}">
                  <a16:creationId xmlns:a16="http://schemas.microsoft.com/office/drawing/2014/main" id="{DD87CFBB-324D-4514-B5D3-BB3CABF19987}"/>
                </a:ext>
              </a:extLst>
            </p:cNvPr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9;p4">
              <a:extLst>
                <a:ext uri="{FF2B5EF4-FFF2-40B4-BE49-F238E27FC236}">
                  <a16:creationId xmlns:a16="http://schemas.microsoft.com/office/drawing/2014/main" id="{44465C89-B596-4275-88CF-9C1D6F4AFE79}"/>
                </a:ext>
              </a:extLst>
            </p:cNvPr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80;p4">
              <a:extLst>
                <a:ext uri="{FF2B5EF4-FFF2-40B4-BE49-F238E27FC236}">
                  <a16:creationId xmlns:a16="http://schemas.microsoft.com/office/drawing/2014/main" id="{D0807F23-C3D7-445E-B13D-F166DD24A8EF}"/>
                </a:ext>
              </a:extLst>
            </p:cNvPr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81;p4">
              <a:extLst>
                <a:ext uri="{FF2B5EF4-FFF2-40B4-BE49-F238E27FC236}">
                  <a16:creationId xmlns:a16="http://schemas.microsoft.com/office/drawing/2014/main" id="{60FCC50F-5B7C-4846-BB48-FC6BE4BA791A}"/>
                </a:ext>
              </a:extLst>
            </p:cNvPr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82;p4">
              <a:extLst>
                <a:ext uri="{FF2B5EF4-FFF2-40B4-BE49-F238E27FC236}">
                  <a16:creationId xmlns:a16="http://schemas.microsoft.com/office/drawing/2014/main" id="{FD70EE8C-C234-4066-A6F0-D00A5E1BF1F5}"/>
                </a:ext>
              </a:extLst>
            </p:cNvPr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83;p4">
              <a:extLst>
                <a:ext uri="{FF2B5EF4-FFF2-40B4-BE49-F238E27FC236}">
                  <a16:creationId xmlns:a16="http://schemas.microsoft.com/office/drawing/2014/main" id="{65D71E64-F67A-43A2-8F95-E376430ECD2D}"/>
                </a:ext>
              </a:extLst>
            </p:cNvPr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84;p4">
              <a:extLst>
                <a:ext uri="{FF2B5EF4-FFF2-40B4-BE49-F238E27FC236}">
                  <a16:creationId xmlns:a16="http://schemas.microsoft.com/office/drawing/2014/main" id="{922B4CB4-9162-41A2-882A-FBF8862E9011}"/>
                </a:ext>
              </a:extLst>
            </p:cNvPr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85;p4">
              <a:extLst>
                <a:ext uri="{FF2B5EF4-FFF2-40B4-BE49-F238E27FC236}">
                  <a16:creationId xmlns:a16="http://schemas.microsoft.com/office/drawing/2014/main" id="{CC31899A-AB0A-4A93-B958-FB07C3E39812}"/>
                </a:ext>
              </a:extLst>
            </p:cNvPr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86;p4">
              <a:extLst>
                <a:ext uri="{FF2B5EF4-FFF2-40B4-BE49-F238E27FC236}">
                  <a16:creationId xmlns:a16="http://schemas.microsoft.com/office/drawing/2014/main" id="{6BB3CE6D-961A-4591-A119-B459C96A3488}"/>
                </a:ext>
              </a:extLst>
            </p:cNvPr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87;p4">
              <a:extLst>
                <a:ext uri="{FF2B5EF4-FFF2-40B4-BE49-F238E27FC236}">
                  <a16:creationId xmlns:a16="http://schemas.microsoft.com/office/drawing/2014/main" id="{65B93487-5A52-4AB7-BC56-25316FDED0B8}"/>
                </a:ext>
              </a:extLst>
            </p:cNvPr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88;p4">
              <a:extLst>
                <a:ext uri="{FF2B5EF4-FFF2-40B4-BE49-F238E27FC236}">
                  <a16:creationId xmlns:a16="http://schemas.microsoft.com/office/drawing/2014/main" id="{859172FC-3D46-4477-AA56-F107C05844E5}"/>
                </a:ext>
              </a:extLst>
            </p:cNvPr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9;p4">
              <a:extLst>
                <a:ext uri="{FF2B5EF4-FFF2-40B4-BE49-F238E27FC236}">
                  <a16:creationId xmlns:a16="http://schemas.microsoft.com/office/drawing/2014/main" id="{E32D2525-587E-4687-8EB4-BD9E0B32A14A}"/>
                </a:ext>
              </a:extLst>
            </p:cNvPr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90;p4">
              <a:extLst>
                <a:ext uri="{FF2B5EF4-FFF2-40B4-BE49-F238E27FC236}">
                  <a16:creationId xmlns:a16="http://schemas.microsoft.com/office/drawing/2014/main" id="{084FF815-CFC5-4D82-B7FA-D4D91759BED5}"/>
                </a:ext>
              </a:extLst>
            </p:cNvPr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91;p4">
              <a:extLst>
                <a:ext uri="{FF2B5EF4-FFF2-40B4-BE49-F238E27FC236}">
                  <a16:creationId xmlns:a16="http://schemas.microsoft.com/office/drawing/2014/main" id="{E122A75B-2AF6-4203-9AF6-366D69200E63}"/>
                </a:ext>
              </a:extLst>
            </p:cNvPr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92;p4">
              <a:extLst>
                <a:ext uri="{FF2B5EF4-FFF2-40B4-BE49-F238E27FC236}">
                  <a16:creationId xmlns:a16="http://schemas.microsoft.com/office/drawing/2014/main" id="{E38D2E1A-DCD1-4652-A5B5-895E5BE0031F}"/>
                </a:ext>
              </a:extLst>
            </p:cNvPr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93;p4">
              <a:extLst>
                <a:ext uri="{FF2B5EF4-FFF2-40B4-BE49-F238E27FC236}">
                  <a16:creationId xmlns:a16="http://schemas.microsoft.com/office/drawing/2014/main" id="{AFE16A94-49B7-455F-9669-80A9877627BC}"/>
                </a:ext>
              </a:extLst>
            </p:cNvPr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94;p4">
              <a:extLst>
                <a:ext uri="{FF2B5EF4-FFF2-40B4-BE49-F238E27FC236}">
                  <a16:creationId xmlns:a16="http://schemas.microsoft.com/office/drawing/2014/main" id="{F46B6EEB-0B1E-47F9-A8C6-91BED5DD8B78}"/>
                </a:ext>
              </a:extLst>
            </p:cNvPr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95;p4">
              <a:extLst>
                <a:ext uri="{FF2B5EF4-FFF2-40B4-BE49-F238E27FC236}">
                  <a16:creationId xmlns:a16="http://schemas.microsoft.com/office/drawing/2014/main" id="{E457B7F0-46BC-4A63-85AE-D4B80EC12015}"/>
                </a:ext>
              </a:extLst>
            </p:cNvPr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96;p4">
              <a:extLst>
                <a:ext uri="{FF2B5EF4-FFF2-40B4-BE49-F238E27FC236}">
                  <a16:creationId xmlns:a16="http://schemas.microsoft.com/office/drawing/2014/main" id="{8AB2EA94-D973-4941-82A7-B03230415A38}"/>
                </a:ext>
              </a:extLst>
            </p:cNvPr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97;p4">
              <a:extLst>
                <a:ext uri="{FF2B5EF4-FFF2-40B4-BE49-F238E27FC236}">
                  <a16:creationId xmlns:a16="http://schemas.microsoft.com/office/drawing/2014/main" id="{888BDF7F-00A5-4A84-8793-9E8E5CF378E4}"/>
                </a:ext>
              </a:extLst>
            </p:cNvPr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98;p4">
              <a:extLst>
                <a:ext uri="{FF2B5EF4-FFF2-40B4-BE49-F238E27FC236}">
                  <a16:creationId xmlns:a16="http://schemas.microsoft.com/office/drawing/2014/main" id="{C8BF3C04-2550-4439-871B-283D74F694A2}"/>
                </a:ext>
              </a:extLst>
            </p:cNvPr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9;p4">
              <a:extLst>
                <a:ext uri="{FF2B5EF4-FFF2-40B4-BE49-F238E27FC236}">
                  <a16:creationId xmlns:a16="http://schemas.microsoft.com/office/drawing/2014/main" id="{6ED27EBA-31CA-4290-833B-678CD1C6E090}"/>
                </a:ext>
              </a:extLst>
            </p:cNvPr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200;p4">
              <a:extLst>
                <a:ext uri="{FF2B5EF4-FFF2-40B4-BE49-F238E27FC236}">
                  <a16:creationId xmlns:a16="http://schemas.microsoft.com/office/drawing/2014/main" id="{310C8318-2735-402F-A24F-335331668B6B}"/>
                </a:ext>
              </a:extLst>
            </p:cNvPr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201;p4">
              <a:extLst>
                <a:ext uri="{FF2B5EF4-FFF2-40B4-BE49-F238E27FC236}">
                  <a16:creationId xmlns:a16="http://schemas.microsoft.com/office/drawing/2014/main" id="{D821B00B-70F0-4D4D-AEA1-F561773BEC6B}"/>
                </a:ext>
              </a:extLst>
            </p:cNvPr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202;p4">
              <a:extLst>
                <a:ext uri="{FF2B5EF4-FFF2-40B4-BE49-F238E27FC236}">
                  <a16:creationId xmlns:a16="http://schemas.microsoft.com/office/drawing/2014/main" id="{AD316C20-5203-47F7-86B8-F10E4AEDC716}"/>
                </a:ext>
              </a:extLst>
            </p:cNvPr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203;p4">
              <a:extLst>
                <a:ext uri="{FF2B5EF4-FFF2-40B4-BE49-F238E27FC236}">
                  <a16:creationId xmlns:a16="http://schemas.microsoft.com/office/drawing/2014/main" id="{869944EC-C8BE-44D4-941A-6DA6C272AB99}"/>
                </a:ext>
              </a:extLst>
            </p:cNvPr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204;p4">
              <a:extLst>
                <a:ext uri="{FF2B5EF4-FFF2-40B4-BE49-F238E27FC236}">
                  <a16:creationId xmlns:a16="http://schemas.microsoft.com/office/drawing/2014/main" id="{41B7450A-B256-4C4F-978B-C71D44621A06}"/>
                </a:ext>
              </a:extLst>
            </p:cNvPr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205;p4">
              <a:extLst>
                <a:ext uri="{FF2B5EF4-FFF2-40B4-BE49-F238E27FC236}">
                  <a16:creationId xmlns:a16="http://schemas.microsoft.com/office/drawing/2014/main" id="{18749C7C-2837-43EE-BE42-D1DB62E4C634}"/>
                </a:ext>
              </a:extLst>
            </p:cNvPr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206;p4">
              <a:extLst>
                <a:ext uri="{FF2B5EF4-FFF2-40B4-BE49-F238E27FC236}">
                  <a16:creationId xmlns:a16="http://schemas.microsoft.com/office/drawing/2014/main" id="{EA96F932-4297-4ADF-AAE9-D344F480EC08}"/>
                </a:ext>
              </a:extLst>
            </p:cNvPr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207;p4">
              <a:extLst>
                <a:ext uri="{FF2B5EF4-FFF2-40B4-BE49-F238E27FC236}">
                  <a16:creationId xmlns:a16="http://schemas.microsoft.com/office/drawing/2014/main" id="{66024EE4-64E0-4593-9B24-E28D81C3D236}"/>
                </a:ext>
              </a:extLst>
            </p:cNvPr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208;p4">
              <a:extLst>
                <a:ext uri="{FF2B5EF4-FFF2-40B4-BE49-F238E27FC236}">
                  <a16:creationId xmlns:a16="http://schemas.microsoft.com/office/drawing/2014/main" id="{A76E1321-8426-41CB-BA73-03028C54C73F}"/>
                </a:ext>
              </a:extLst>
            </p:cNvPr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9;p4">
              <a:extLst>
                <a:ext uri="{FF2B5EF4-FFF2-40B4-BE49-F238E27FC236}">
                  <a16:creationId xmlns:a16="http://schemas.microsoft.com/office/drawing/2014/main" id="{87F7235F-F24E-41D1-A9DA-9D03AB3220B6}"/>
                </a:ext>
              </a:extLst>
            </p:cNvPr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10;p4">
              <a:extLst>
                <a:ext uri="{FF2B5EF4-FFF2-40B4-BE49-F238E27FC236}">
                  <a16:creationId xmlns:a16="http://schemas.microsoft.com/office/drawing/2014/main" id="{001E5323-8712-4920-8425-919121104124}"/>
                </a:ext>
              </a:extLst>
            </p:cNvPr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11;p4">
              <a:extLst>
                <a:ext uri="{FF2B5EF4-FFF2-40B4-BE49-F238E27FC236}">
                  <a16:creationId xmlns:a16="http://schemas.microsoft.com/office/drawing/2014/main" id="{5E34C0CD-3226-4203-BB2B-791B4083B306}"/>
                </a:ext>
              </a:extLst>
            </p:cNvPr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12;p4">
              <a:extLst>
                <a:ext uri="{FF2B5EF4-FFF2-40B4-BE49-F238E27FC236}">
                  <a16:creationId xmlns:a16="http://schemas.microsoft.com/office/drawing/2014/main" id="{3077D703-2416-4AD9-9601-CCBCB1889342}"/>
                </a:ext>
              </a:extLst>
            </p:cNvPr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13;p4">
              <a:extLst>
                <a:ext uri="{FF2B5EF4-FFF2-40B4-BE49-F238E27FC236}">
                  <a16:creationId xmlns:a16="http://schemas.microsoft.com/office/drawing/2014/main" id="{D14E3CB6-1621-4E44-B3AD-108227F7EC24}"/>
                </a:ext>
              </a:extLst>
            </p:cNvPr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14;p4">
              <a:extLst>
                <a:ext uri="{FF2B5EF4-FFF2-40B4-BE49-F238E27FC236}">
                  <a16:creationId xmlns:a16="http://schemas.microsoft.com/office/drawing/2014/main" id="{3FCD7F2C-345F-4389-BBDB-3CA2CEB86C6D}"/>
                </a:ext>
              </a:extLst>
            </p:cNvPr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15;p4">
              <a:extLst>
                <a:ext uri="{FF2B5EF4-FFF2-40B4-BE49-F238E27FC236}">
                  <a16:creationId xmlns:a16="http://schemas.microsoft.com/office/drawing/2014/main" id="{84232A1E-501C-4C87-BCF1-D4ADB7E1B9CF}"/>
                </a:ext>
              </a:extLst>
            </p:cNvPr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16;p4">
              <a:extLst>
                <a:ext uri="{FF2B5EF4-FFF2-40B4-BE49-F238E27FC236}">
                  <a16:creationId xmlns:a16="http://schemas.microsoft.com/office/drawing/2014/main" id="{9DD554F9-06EC-44CF-8E3C-39F93DCB157A}"/>
                </a:ext>
              </a:extLst>
            </p:cNvPr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17;p4">
              <a:extLst>
                <a:ext uri="{FF2B5EF4-FFF2-40B4-BE49-F238E27FC236}">
                  <a16:creationId xmlns:a16="http://schemas.microsoft.com/office/drawing/2014/main" id="{338566D9-0F8D-4708-85A1-A8165C73C6C5}"/>
                </a:ext>
              </a:extLst>
            </p:cNvPr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18;p4">
              <a:extLst>
                <a:ext uri="{FF2B5EF4-FFF2-40B4-BE49-F238E27FC236}">
                  <a16:creationId xmlns:a16="http://schemas.microsoft.com/office/drawing/2014/main" id="{4F4CAF28-49A4-43A6-8F87-F06DA5E6867A}"/>
                </a:ext>
              </a:extLst>
            </p:cNvPr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9;p4">
              <a:extLst>
                <a:ext uri="{FF2B5EF4-FFF2-40B4-BE49-F238E27FC236}">
                  <a16:creationId xmlns:a16="http://schemas.microsoft.com/office/drawing/2014/main" id="{E5CA6C9D-58D9-4B37-8E0D-143487C8A42A}"/>
                </a:ext>
              </a:extLst>
            </p:cNvPr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20;p4">
              <a:extLst>
                <a:ext uri="{FF2B5EF4-FFF2-40B4-BE49-F238E27FC236}">
                  <a16:creationId xmlns:a16="http://schemas.microsoft.com/office/drawing/2014/main" id="{4CE527A9-F8DD-4E74-97FF-628B819CDBA1}"/>
                </a:ext>
              </a:extLst>
            </p:cNvPr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21;p4">
              <a:extLst>
                <a:ext uri="{FF2B5EF4-FFF2-40B4-BE49-F238E27FC236}">
                  <a16:creationId xmlns:a16="http://schemas.microsoft.com/office/drawing/2014/main" id="{39B53F5C-72EF-40F7-8D82-FFDDE456B672}"/>
                </a:ext>
              </a:extLst>
            </p:cNvPr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22;p4">
              <a:extLst>
                <a:ext uri="{FF2B5EF4-FFF2-40B4-BE49-F238E27FC236}">
                  <a16:creationId xmlns:a16="http://schemas.microsoft.com/office/drawing/2014/main" id="{6DF071BB-E791-4359-AA85-2393BEF6D1DD}"/>
                </a:ext>
              </a:extLst>
            </p:cNvPr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23;p4">
              <a:extLst>
                <a:ext uri="{FF2B5EF4-FFF2-40B4-BE49-F238E27FC236}">
                  <a16:creationId xmlns:a16="http://schemas.microsoft.com/office/drawing/2014/main" id="{237A7DEC-1F9E-4891-9316-39FD1856FB83}"/>
                </a:ext>
              </a:extLst>
            </p:cNvPr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24;p4">
              <a:extLst>
                <a:ext uri="{FF2B5EF4-FFF2-40B4-BE49-F238E27FC236}">
                  <a16:creationId xmlns:a16="http://schemas.microsoft.com/office/drawing/2014/main" id="{DDE4BA26-DF0A-4E15-8336-89057D9D23F4}"/>
                </a:ext>
              </a:extLst>
            </p:cNvPr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25;p4">
              <a:extLst>
                <a:ext uri="{FF2B5EF4-FFF2-40B4-BE49-F238E27FC236}">
                  <a16:creationId xmlns:a16="http://schemas.microsoft.com/office/drawing/2014/main" id="{7A72F9D9-4E49-40AC-AC3C-54CE3077E8B9}"/>
                </a:ext>
              </a:extLst>
            </p:cNvPr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26;p4">
              <a:extLst>
                <a:ext uri="{FF2B5EF4-FFF2-40B4-BE49-F238E27FC236}">
                  <a16:creationId xmlns:a16="http://schemas.microsoft.com/office/drawing/2014/main" id="{DFC9E8D5-3C17-4F82-BA40-C7806707A4B9}"/>
                </a:ext>
              </a:extLst>
            </p:cNvPr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27;p4">
              <a:extLst>
                <a:ext uri="{FF2B5EF4-FFF2-40B4-BE49-F238E27FC236}">
                  <a16:creationId xmlns:a16="http://schemas.microsoft.com/office/drawing/2014/main" id="{023F77C2-5EBA-4B65-900E-A14E4E316541}"/>
                </a:ext>
              </a:extLst>
            </p:cNvPr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28;p4">
              <a:extLst>
                <a:ext uri="{FF2B5EF4-FFF2-40B4-BE49-F238E27FC236}">
                  <a16:creationId xmlns:a16="http://schemas.microsoft.com/office/drawing/2014/main" id="{708FBC99-FE5B-4D8A-B81D-2AA069212A77}"/>
                </a:ext>
              </a:extLst>
            </p:cNvPr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9;p4">
              <a:extLst>
                <a:ext uri="{FF2B5EF4-FFF2-40B4-BE49-F238E27FC236}">
                  <a16:creationId xmlns:a16="http://schemas.microsoft.com/office/drawing/2014/main" id="{3D72A626-470E-4638-9C8D-E926B5D21980}"/>
                </a:ext>
              </a:extLst>
            </p:cNvPr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30;p4">
              <a:extLst>
                <a:ext uri="{FF2B5EF4-FFF2-40B4-BE49-F238E27FC236}">
                  <a16:creationId xmlns:a16="http://schemas.microsoft.com/office/drawing/2014/main" id="{798BF87B-9594-48C7-A245-6360AC85B092}"/>
                </a:ext>
              </a:extLst>
            </p:cNvPr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31;p4">
              <a:extLst>
                <a:ext uri="{FF2B5EF4-FFF2-40B4-BE49-F238E27FC236}">
                  <a16:creationId xmlns:a16="http://schemas.microsoft.com/office/drawing/2014/main" id="{4EA56D36-688C-460B-8FE7-9D56311DDEB0}"/>
                </a:ext>
              </a:extLst>
            </p:cNvPr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32;p4">
              <a:extLst>
                <a:ext uri="{FF2B5EF4-FFF2-40B4-BE49-F238E27FC236}">
                  <a16:creationId xmlns:a16="http://schemas.microsoft.com/office/drawing/2014/main" id="{7909E99F-A33A-4F27-826B-1B09B7956204}"/>
                </a:ext>
              </a:extLst>
            </p:cNvPr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33;p4">
              <a:extLst>
                <a:ext uri="{FF2B5EF4-FFF2-40B4-BE49-F238E27FC236}">
                  <a16:creationId xmlns:a16="http://schemas.microsoft.com/office/drawing/2014/main" id="{475E6481-1BC8-423D-A441-9AD7F0B2B685}"/>
                </a:ext>
              </a:extLst>
            </p:cNvPr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34;p4">
              <a:extLst>
                <a:ext uri="{FF2B5EF4-FFF2-40B4-BE49-F238E27FC236}">
                  <a16:creationId xmlns:a16="http://schemas.microsoft.com/office/drawing/2014/main" id="{C4879977-1925-4800-BA82-766FDD11D246}"/>
                </a:ext>
              </a:extLst>
            </p:cNvPr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35;p4">
              <a:extLst>
                <a:ext uri="{FF2B5EF4-FFF2-40B4-BE49-F238E27FC236}">
                  <a16:creationId xmlns:a16="http://schemas.microsoft.com/office/drawing/2014/main" id="{62641C29-11B3-4EE5-840C-F0E147A612C0}"/>
                </a:ext>
              </a:extLst>
            </p:cNvPr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36;p4">
              <a:extLst>
                <a:ext uri="{FF2B5EF4-FFF2-40B4-BE49-F238E27FC236}">
                  <a16:creationId xmlns:a16="http://schemas.microsoft.com/office/drawing/2014/main" id="{959D8934-D01A-49BE-966E-D9D8BB18D22B}"/>
                </a:ext>
              </a:extLst>
            </p:cNvPr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37;p4">
              <a:extLst>
                <a:ext uri="{FF2B5EF4-FFF2-40B4-BE49-F238E27FC236}">
                  <a16:creationId xmlns:a16="http://schemas.microsoft.com/office/drawing/2014/main" id="{58F0C59A-CCC8-4DB3-B912-BAD9B9AD3ADB}"/>
                </a:ext>
              </a:extLst>
            </p:cNvPr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38;p4">
              <a:extLst>
                <a:ext uri="{FF2B5EF4-FFF2-40B4-BE49-F238E27FC236}">
                  <a16:creationId xmlns:a16="http://schemas.microsoft.com/office/drawing/2014/main" id="{E3FA02CF-D025-4D78-A2C1-2D4483B81BA2}"/>
                </a:ext>
              </a:extLst>
            </p:cNvPr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9;p4">
              <a:extLst>
                <a:ext uri="{FF2B5EF4-FFF2-40B4-BE49-F238E27FC236}">
                  <a16:creationId xmlns:a16="http://schemas.microsoft.com/office/drawing/2014/main" id="{502EBF3F-D465-418D-BA54-BF99008115EE}"/>
                </a:ext>
              </a:extLst>
            </p:cNvPr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40;p4">
              <a:extLst>
                <a:ext uri="{FF2B5EF4-FFF2-40B4-BE49-F238E27FC236}">
                  <a16:creationId xmlns:a16="http://schemas.microsoft.com/office/drawing/2014/main" id="{46DF539F-43FC-4B9B-9D68-E09D30FCEE2B}"/>
                </a:ext>
              </a:extLst>
            </p:cNvPr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41;p4">
              <a:extLst>
                <a:ext uri="{FF2B5EF4-FFF2-40B4-BE49-F238E27FC236}">
                  <a16:creationId xmlns:a16="http://schemas.microsoft.com/office/drawing/2014/main" id="{249B1E38-AAF2-410B-9F88-7F8045D94BB0}"/>
                </a:ext>
              </a:extLst>
            </p:cNvPr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42;p4">
              <a:extLst>
                <a:ext uri="{FF2B5EF4-FFF2-40B4-BE49-F238E27FC236}">
                  <a16:creationId xmlns:a16="http://schemas.microsoft.com/office/drawing/2014/main" id="{E6CD0C88-FB77-496F-A666-18E59E4BBF9E}"/>
                </a:ext>
              </a:extLst>
            </p:cNvPr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43;p4">
              <a:extLst>
                <a:ext uri="{FF2B5EF4-FFF2-40B4-BE49-F238E27FC236}">
                  <a16:creationId xmlns:a16="http://schemas.microsoft.com/office/drawing/2014/main" id="{DAE2F97A-0CB2-4ECD-BC7B-3AC66156B781}"/>
                </a:ext>
              </a:extLst>
            </p:cNvPr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44;p4">
              <a:extLst>
                <a:ext uri="{FF2B5EF4-FFF2-40B4-BE49-F238E27FC236}">
                  <a16:creationId xmlns:a16="http://schemas.microsoft.com/office/drawing/2014/main" id="{9B5FBB3D-3C63-4830-8118-AF2D3C51FFCB}"/>
                </a:ext>
              </a:extLst>
            </p:cNvPr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45;p4">
              <a:extLst>
                <a:ext uri="{FF2B5EF4-FFF2-40B4-BE49-F238E27FC236}">
                  <a16:creationId xmlns:a16="http://schemas.microsoft.com/office/drawing/2014/main" id="{D1591C49-7E35-46F5-8BC0-9F72AE7F9ED9}"/>
                </a:ext>
              </a:extLst>
            </p:cNvPr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46;p4">
              <a:extLst>
                <a:ext uri="{FF2B5EF4-FFF2-40B4-BE49-F238E27FC236}">
                  <a16:creationId xmlns:a16="http://schemas.microsoft.com/office/drawing/2014/main" id="{D20EB96C-2950-4198-8552-3E4A11D68CA6}"/>
                </a:ext>
              </a:extLst>
            </p:cNvPr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47;p4">
            <a:extLst>
              <a:ext uri="{FF2B5EF4-FFF2-40B4-BE49-F238E27FC236}">
                <a16:creationId xmlns:a16="http://schemas.microsoft.com/office/drawing/2014/main" id="{CDD8831C-D10F-4446-949B-C16DB6A6E049}"/>
              </a:ext>
            </a:extLst>
          </p:cNvPr>
          <p:cNvGrpSpPr/>
          <p:nvPr userDrawn="1"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39" name="Google Shape;1248;p4">
              <a:extLst>
                <a:ext uri="{FF2B5EF4-FFF2-40B4-BE49-F238E27FC236}">
                  <a16:creationId xmlns:a16="http://schemas.microsoft.com/office/drawing/2014/main" id="{BB2130BD-5ADC-4E67-93AC-537C6D4043B3}"/>
                </a:ext>
              </a:extLst>
            </p:cNvPr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9;p4">
              <a:extLst>
                <a:ext uri="{FF2B5EF4-FFF2-40B4-BE49-F238E27FC236}">
                  <a16:creationId xmlns:a16="http://schemas.microsoft.com/office/drawing/2014/main" id="{FAF91018-C4B2-45A3-BA14-046D7D3B9F33}"/>
                </a:ext>
              </a:extLst>
            </p:cNvPr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50;p4">
              <a:extLst>
                <a:ext uri="{FF2B5EF4-FFF2-40B4-BE49-F238E27FC236}">
                  <a16:creationId xmlns:a16="http://schemas.microsoft.com/office/drawing/2014/main" id="{A11CD21D-7FFD-4A44-84F3-C3B5D5137B79}"/>
                </a:ext>
              </a:extLst>
            </p:cNvPr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51;p4">
              <a:extLst>
                <a:ext uri="{FF2B5EF4-FFF2-40B4-BE49-F238E27FC236}">
                  <a16:creationId xmlns:a16="http://schemas.microsoft.com/office/drawing/2014/main" id="{0A3AAF0B-1EE0-474B-83F2-FCBB6DAEF3D6}"/>
                </a:ext>
              </a:extLst>
            </p:cNvPr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52;p4">
              <a:extLst>
                <a:ext uri="{FF2B5EF4-FFF2-40B4-BE49-F238E27FC236}">
                  <a16:creationId xmlns:a16="http://schemas.microsoft.com/office/drawing/2014/main" id="{73EED178-F7C7-40FA-B6FE-40EED26E0EB0}"/>
                </a:ext>
              </a:extLst>
            </p:cNvPr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53;p4">
              <a:extLst>
                <a:ext uri="{FF2B5EF4-FFF2-40B4-BE49-F238E27FC236}">
                  <a16:creationId xmlns:a16="http://schemas.microsoft.com/office/drawing/2014/main" id="{6912F03C-AE6B-4379-9811-5432152ED7BC}"/>
                </a:ext>
              </a:extLst>
            </p:cNvPr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54;p4">
              <a:extLst>
                <a:ext uri="{FF2B5EF4-FFF2-40B4-BE49-F238E27FC236}">
                  <a16:creationId xmlns:a16="http://schemas.microsoft.com/office/drawing/2014/main" id="{7A900E0C-F753-457F-8B33-0984998ADF5B}"/>
                </a:ext>
              </a:extLst>
            </p:cNvPr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55;p4">
              <a:extLst>
                <a:ext uri="{FF2B5EF4-FFF2-40B4-BE49-F238E27FC236}">
                  <a16:creationId xmlns:a16="http://schemas.microsoft.com/office/drawing/2014/main" id="{CEDEAC9A-9B67-4CE2-93F8-E757A80BAC42}"/>
                </a:ext>
              </a:extLst>
            </p:cNvPr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56;p4">
              <a:extLst>
                <a:ext uri="{FF2B5EF4-FFF2-40B4-BE49-F238E27FC236}">
                  <a16:creationId xmlns:a16="http://schemas.microsoft.com/office/drawing/2014/main" id="{F7F8B164-C930-4ACA-A4C5-16AC03DA028C}"/>
                </a:ext>
              </a:extLst>
            </p:cNvPr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57;p4">
              <a:extLst>
                <a:ext uri="{FF2B5EF4-FFF2-40B4-BE49-F238E27FC236}">
                  <a16:creationId xmlns:a16="http://schemas.microsoft.com/office/drawing/2014/main" id="{07CC79C6-6523-4154-BD1B-958F7C6CC8BA}"/>
                </a:ext>
              </a:extLst>
            </p:cNvPr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58;p4">
              <a:extLst>
                <a:ext uri="{FF2B5EF4-FFF2-40B4-BE49-F238E27FC236}">
                  <a16:creationId xmlns:a16="http://schemas.microsoft.com/office/drawing/2014/main" id="{8EA5617D-805D-45D1-B15D-6A5E4FAB4690}"/>
                </a:ext>
              </a:extLst>
            </p:cNvPr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9;p4">
              <a:extLst>
                <a:ext uri="{FF2B5EF4-FFF2-40B4-BE49-F238E27FC236}">
                  <a16:creationId xmlns:a16="http://schemas.microsoft.com/office/drawing/2014/main" id="{77205FA8-AA24-4E7D-8A4B-FB80EEFD0FF1}"/>
                </a:ext>
              </a:extLst>
            </p:cNvPr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60;p4">
              <a:extLst>
                <a:ext uri="{FF2B5EF4-FFF2-40B4-BE49-F238E27FC236}">
                  <a16:creationId xmlns:a16="http://schemas.microsoft.com/office/drawing/2014/main" id="{EFBCD0E5-DC48-4ECE-BA3C-2B7801CF3DD7}"/>
                </a:ext>
              </a:extLst>
            </p:cNvPr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61;p4">
              <a:extLst>
                <a:ext uri="{FF2B5EF4-FFF2-40B4-BE49-F238E27FC236}">
                  <a16:creationId xmlns:a16="http://schemas.microsoft.com/office/drawing/2014/main" id="{6005604E-9DB4-4D1A-8F63-ECE4F1225A41}"/>
                </a:ext>
              </a:extLst>
            </p:cNvPr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62;p4">
              <a:extLst>
                <a:ext uri="{FF2B5EF4-FFF2-40B4-BE49-F238E27FC236}">
                  <a16:creationId xmlns:a16="http://schemas.microsoft.com/office/drawing/2014/main" id="{18901908-8DB0-4ABA-8D01-186DB05453BC}"/>
                </a:ext>
              </a:extLst>
            </p:cNvPr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63;p4">
              <a:extLst>
                <a:ext uri="{FF2B5EF4-FFF2-40B4-BE49-F238E27FC236}">
                  <a16:creationId xmlns:a16="http://schemas.microsoft.com/office/drawing/2014/main" id="{C7E9D034-ECED-46B4-B62F-75DD55475ED6}"/>
                </a:ext>
              </a:extLst>
            </p:cNvPr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64;p4">
              <a:extLst>
                <a:ext uri="{FF2B5EF4-FFF2-40B4-BE49-F238E27FC236}">
                  <a16:creationId xmlns:a16="http://schemas.microsoft.com/office/drawing/2014/main" id="{72BF8A40-3AFC-46CC-988F-5BD94E4E3513}"/>
                </a:ext>
              </a:extLst>
            </p:cNvPr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65;p4">
              <a:extLst>
                <a:ext uri="{FF2B5EF4-FFF2-40B4-BE49-F238E27FC236}">
                  <a16:creationId xmlns:a16="http://schemas.microsoft.com/office/drawing/2014/main" id="{C877F10E-D5F4-484D-A7D8-10A0573FF10B}"/>
                </a:ext>
              </a:extLst>
            </p:cNvPr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66;p4">
              <a:extLst>
                <a:ext uri="{FF2B5EF4-FFF2-40B4-BE49-F238E27FC236}">
                  <a16:creationId xmlns:a16="http://schemas.microsoft.com/office/drawing/2014/main" id="{26692051-A17F-4015-935A-F4FB5CFAB142}"/>
                </a:ext>
              </a:extLst>
            </p:cNvPr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67;p4">
              <a:extLst>
                <a:ext uri="{FF2B5EF4-FFF2-40B4-BE49-F238E27FC236}">
                  <a16:creationId xmlns:a16="http://schemas.microsoft.com/office/drawing/2014/main" id="{4F7F218D-7455-4767-B702-C5547FA68E72}"/>
                </a:ext>
              </a:extLst>
            </p:cNvPr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68;p4">
              <a:extLst>
                <a:ext uri="{FF2B5EF4-FFF2-40B4-BE49-F238E27FC236}">
                  <a16:creationId xmlns:a16="http://schemas.microsoft.com/office/drawing/2014/main" id="{6775AB10-1030-45F2-9D1D-AF05A14B09E5}"/>
                </a:ext>
              </a:extLst>
            </p:cNvPr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9;p4">
              <a:extLst>
                <a:ext uri="{FF2B5EF4-FFF2-40B4-BE49-F238E27FC236}">
                  <a16:creationId xmlns:a16="http://schemas.microsoft.com/office/drawing/2014/main" id="{F03A28D1-FAAE-40FB-A7B5-037CA6854145}"/>
                </a:ext>
              </a:extLst>
            </p:cNvPr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70;p4">
              <a:extLst>
                <a:ext uri="{FF2B5EF4-FFF2-40B4-BE49-F238E27FC236}">
                  <a16:creationId xmlns:a16="http://schemas.microsoft.com/office/drawing/2014/main" id="{AA252919-2727-457A-9281-154F07FE67F6}"/>
                </a:ext>
              </a:extLst>
            </p:cNvPr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71;p4">
              <a:extLst>
                <a:ext uri="{FF2B5EF4-FFF2-40B4-BE49-F238E27FC236}">
                  <a16:creationId xmlns:a16="http://schemas.microsoft.com/office/drawing/2014/main" id="{636DF582-9883-459C-A477-A2C6F69CA07C}"/>
                </a:ext>
              </a:extLst>
            </p:cNvPr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72;p4">
              <a:extLst>
                <a:ext uri="{FF2B5EF4-FFF2-40B4-BE49-F238E27FC236}">
                  <a16:creationId xmlns:a16="http://schemas.microsoft.com/office/drawing/2014/main" id="{F996DB80-A817-4DEF-96C8-A7070B38662A}"/>
                </a:ext>
              </a:extLst>
            </p:cNvPr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73;p4">
              <a:extLst>
                <a:ext uri="{FF2B5EF4-FFF2-40B4-BE49-F238E27FC236}">
                  <a16:creationId xmlns:a16="http://schemas.microsoft.com/office/drawing/2014/main" id="{21ED7E33-F1BF-484D-A35F-125F5E338662}"/>
                </a:ext>
              </a:extLst>
            </p:cNvPr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74;p4">
              <a:extLst>
                <a:ext uri="{FF2B5EF4-FFF2-40B4-BE49-F238E27FC236}">
                  <a16:creationId xmlns:a16="http://schemas.microsoft.com/office/drawing/2014/main" id="{19871F9A-015A-4790-8792-75C15F106418}"/>
                </a:ext>
              </a:extLst>
            </p:cNvPr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75;p4">
              <a:extLst>
                <a:ext uri="{FF2B5EF4-FFF2-40B4-BE49-F238E27FC236}">
                  <a16:creationId xmlns:a16="http://schemas.microsoft.com/office/drawing/2014/main" id="{BDD24C6A-12D4-44A2-9101-91B6ACCC4A3B}"/>
                </a:ext>
              </a:extLst>
            </p:cNvPr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76;p4">
              <a:extLst>
                <a:ext uri="{FF2B5EF4-FFF2-40B4-BE49-F238E27FC236}">
                  <a16:creationId xmlns:a16="http://schemas.microsoft.com/office/drawing/2014/main" id="{76C263CB-93C3-4DD3-89C5-330C8359A4F2}"/>
                </a:ext>
              </a:extLst>
            </p:cNvPr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77;p4">
              <a:extLst>
                <a:ext uri="{FF2B5EF4-FFF2-40B4-BE49-F238E27FC236}">
                  <a16:creationId xmlns:a16="http://schemas.microsoft.com/office/drawing/2014/main" id="{C44FD0AB-A273-45DA-88C1-27A13A2333E5}"/>
                </a:ext>
              </a:extLst>
            </p:cNvPr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78;p4">
              <a:extLst>
                <a:ext uri="{FF2B5EF4-FFF2-40B4-BE49-F238E27FC236}">
                  <a16:creationId xmlns:a16="http://schemas.microsoft.com/office/drawing/2014/main" id="{7EE0B9FB-1456-450A-AE91-DA2E398CDC37}"/>
                </a:ext>
              </a:extLst>
            </p:cNvPr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9;p4">
              <a:extLst>
                <a:ext uri="{FF2B5EF4-FFF2-40B4-BE49-F238E27FC236}">
                  <a16:creationId xmlns:a16="http://schemas.microsoft.com/office/drawing/2014/main" id="{C41ED214-A9F5-4E6B-AE01-2F5499C4BA47}"/>
                </a:ext>
              </a:extLst>
            </p:cNvPr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80;p4">
              <a:extLst>
                <a:ext uri="{FF2B5EF4-FFF2-40B4-BE49-F238E27FC236}">
                  <a16:creationId xmlns:a16="http://schemas.microsoft.com/office/drawing/2014/main" id="{6A004909-2EA2-41BF-B6D4-36032BFF8450}"/>
                </a:ext>
              </a:extLst>
            </p:cNvPr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81;p4">
              <a:extLst>
                <a:ext uri="{FF2B5EF4-FFF2-40B4-BE49-F238E27FC236}">
                  <a16:creationId xmlns:a16="http://schemas.microsoft.com/office/drawing/2014/main" id="{3C97C05B-8D6C-46F7-8A70-9C47F11FE5D5}"/>
                </a:ext>
              </a:extLst>
            </p:cNvPr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82;p4">
              <a:extLst>
                <a:ext uri="{FF2B5EF4-FFF2-40B4-BE49-F238E27FC236}">
                  <a16:creationId xmlns:a16="http://schemas.microsoft.com/office/drawing/2014/main" id="{CB2D2068-2C53-40DC-BEBC-CF8EACD76553}"/>
                </a:ext>
              </a:extLst>
            </p:cNvPr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83;p4">
              <a:extLst>
                <a:ext uri="{FF2B5EF4-FFF2-40B4-BE49-F238E27FC236}">
                  <a16:creationId xmlns:a16="http://schemas.microsoft.com/office/drawing/2014/main" id="{A44A5F2D-F3FD-432A-9690-AE666CF9D317}"/>
                </a:ext>
              </a:extLst>
            </p:cNvPr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84;p4">
              <a:extLst>
                <a:ext uri="{FF2B5EF4-FFF2-40B4-BE49-F238E27FC236}">
                  <a16:creationId xmlns:a16="http://schemas.microsoft.com/office/drawing/2014/main" id="{40D13C98-59F9-4D49-AA4A-BEFE2B5D3201}"/>
                </a:ext>
              </a:extLst>
            </p:cNvPr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85;p4">
              <a:extLst>
                <a:ext uri="{FF2B5EF4-FFF2-40B4-BE49-F238E27FC236}">
                  <a16:creationId xmlns:a16="http://schemas.microsoft.com/office/drawing/2014/main" id="{8B237365-A6D0-4B11-8175-7EE5D1E659F9}"/>
                </a:ext>
              </a:extLst>
            </p:cNvPr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86;p4">
              <a:extLst>
                <a:ext uri="{FF2B5EF4-FFF2-40B4-BE49-F238E27FC236}">
                  <a16:creationId xmlns:a16="http://schemas.microsoft.com/office/drawing/2014/main" id="{14EDDEF8-ADBC-4387-901F-E72E08F71753}"/>
                </a:ext>
              </a:extLst>
            </p:cNvPr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87;p4">
              <a:extLst>
                <a:ext uri="{FF2B5EF4-FFF2-40B4-BE49-F238E27FC236}">
                  <a16:creationId xmlns:a16="http://schemas.microsoft.com/office/drawing/2014/main" id="{79E963D0-F37B-4529-B14E-0682F2D539F6}"/>
                </a:ext>
              </a:extLst>
            </p:cNvPr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88;p4">
              <a:extLst>
                <a:ext uri="{FF2B5EF4-FFF2-40B4-BE49-F238E27FC236}">
                  <a16:creationId xmlns:a16="http://schemas.microsoft.com/office/drawing/2014/main" id="{40EBD724-F273-44A7-8E75-2E27CCA6A0C1}"/>
                </a:ext>
              </a:extLst>
            </p:cNvPr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9;p4">
              <a:extLst>
                <a:ext uri="{FF2B5EF4-FFF2-40B4-BE49-F238E27FC236}">
                  <a16:creationId xmlns:a16="http://schemas.microsoft.com/office/drawing/2014/main" id="{2941479C-8951-427E-9ECB-51B521E51A45}"/>
                </a:ext>
              </a:extLst>
            </p:cNvPr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90;p4">
              <a:extLst>
                <a:ext uri="{FF2B5EF4-FFF2-40B4-BE49-F238E27FC236}">
                  <a16:creationId xmlns:a16="http://schemas.microsoft.com/office/drawing/2014/main" id="{E9641DD1-DA61-4C78-8A20-F5504E17294D}"/>
                </a:ext>
              </a:extLst>
            </p:cNvPr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91;p4">
              <a:extLst>
                <a:ext uri="{FF2B5EF4-FFF2-40B4-BE49-F238E27FC236}">
                  <a16:creationId xmlns:a16="http://schemas.microsoft.com/office/drawing/2014/main" id="{2808FDB0-3AD5-4D44-A64C-A450B3AFDE81}"/>
                </a:ext>
              </a:extLst>
            </p:cNvPr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92;p4">
              <a:extLst>
                <a:ext uri="{FF2B5EF4-FFF2-40B4-BE49-F238E27FC236}">
                  <a16:creationId xmlns:a16="http://schemas.microsoft.com/office/drawing/2014/main" id="{226583C1-449A-45E6-9127-4B27F07A2635}"/>
                </a:ext>
              </a:extLst>
            </p:cNvPr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93;p4">
              <a:extLst>
                <a:ext uri="{FF2B5EF4-FFF2-40B4-BE49-F238E27FC236}">
                  <a16:creationId xmlns:a16="http://schemas.microsoft.com/office/drawing/2014/main" id="{DC65A00C-ADC8-44AA-A5C7-6306135548F4}"/>
                </a:ext>
              </a:extLst>
            </p:cNvPr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94;p4">
              <a:extLst>
                <a:ext uri="{FF2B5EF4-FFF2-40B4-BE49-F238E27FC236}">
                  <a16:creationId xmlns:a16="http://schemas.microsoft.com/office/drawing/2014/main" id="{EF811008-8231-4076-93C1-11D8E1953325}"/>
                </a:ext>
              </a:extLst>
            </p:cNvPr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95;p4">
              <a:extLst>
                <a:ext uri="{FF2B5EF4-FFF2-40B4-BE49-F238E27FC236}">
                  <a16:creationId xmlns:a16="http://schemas.microsoft.com/office/drawing/2014/main" id="{1B3F52EA-DD74-47ED-AC82-6F7F0B9810A1}"/>
                </a:ext>
              </a:extLst>
            </p:cNvPr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96;p4">
              <a:extLst>
                <a:ext uri="{FF2B5EF4-FFF2-40B4-BE49-F238E27FC236}">
                  <a16:creationId xmlns:a16="http://schemas.microsoft.com/office/drawing/2014/main" id="{0208A42F-5471-4E63-A9CB-15BECD7214A5}"/>
                </a:ext>
              </a:extLst>
            </p:cNvPr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97;p4">
              <a:extLst>
                <a:ext uri="{FF2B5EF4-FFF2-40B4-BE49-F238E27FC236}">
                  <a16:creationId xmlns:a16="http://schemas.microsoft.com/office/drawing/2014/main" id="{AC2DEA53-58EA-4700-BB15-71BD1FC95F97}"/>
                </a:ext>
              </a:extLst>
            </p:cNvPr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98;p4">
              <a:extLst>
                <a:ext uri="{FF2B5EF4-FFF2-40B4-BE49-F238E27FC236}">
                  <a16:creationId xmlns:a16="http://schemas.microsoft.com/office/drawing/2014/main" id="{E3D63F2E-D2BB-4D46-AB6E-5F7D4456E036}"/>
                </a:ext>
              </a:extLst>
            </p:cNvPr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9;p4">
              <a:extLst>
                <a:ext uri="{FF2B5EF4-FFF2-40B4-BE49-F238E27FC236}">
                  <a16:creationId xmlns:a16="http://schemas.microsoft.com/office/drawing/2014/main" id="{7214BB2E-4509-4395-8C18-A21E2562BACB}"/>
                </a:ext>
              </a:extLst>
            </p:cNvPr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300;p4">
              <a:extLst>
                <a:ext uri="{FF2B5EF4-FFF2-40B4-BE49-F238E27FC236}">
                  <a16:creationId xmlns:a16="http://schemas.microsoft.com/office/drawing/2014/main" id="{AD02DA30-F54C-4071-AF6B-D2F6EFD00F65}"/>
                </a:ext>
              </a:extLst>
            </p:cNvPr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301;p4">
              <a:extLst>
                <a:ext uri="{FF2B5EF4-FFF2-40B4-BE49-F238E27FC236}">
                  <a16:creationId xmlns:a16="http://schemas.microsoft.com/office/drawing/2014/main" id="{E2A4BF8D-250B-4C43-A61C-4918AF78BD64}"/>
                </a:ext>
              </a:extLst>
            </p:cNvPr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302;p4">
              <a:extLst>
                <a:ext uri="{FF2B5EF4-FFF2-40B4-BE49-F238E27FC236}">
                  <a16:creationId xmlns:a16="http://schemas.microsoft.com/office/drawing/2014/main" id="{DBC98923-DB09-4EC9-8BD9-283F899939F6}"/>
                </a:ext>
              </a:extLst>
            </p:cNvPr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303;p4">
              <a:extLst>
                <a:ext uri="{FF2B5EF4-FFF2-40B4-BE49-F238E27FC236}">
                  <a16:creationId xmlns:a16="http://schemas.microsoft.com/office/drawing/2014/main" id="{B2EB057E-3BD7-48D3-A681-CA1151A65CBC}"/>
                </a:ext>
              </a:extLst>
            </p:cNvPr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304;p4">
              <a:extLst>
                <a:ext uri="{FF2B5EF4-FFF2-40B4-BE49-F238E27FC236}">
                  <a16:creationId xmlns:a16="http://schemas.microsoft.com/office/drawing/2014/main" id="{BC0D0FC3-9315-4B6C-85B1-A034D63F5B3D}"/>
                </a:ext>
              </a:extLst>
            </p:cNvPr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305;p4">
              <a:extLst>
                <a:ext uri="{FF2B5EF4-FFF2-40B4-BE49-F238E27FC236}">
                  <a16:creationId xmlns:a16="http://schemas.microsoft.com/office/drawing/2014/main" id="{BBB67779-167B-4466-A97F-25F65A1E96B4}"/>
                </a:ext>
              </a:extLst>
            </p:cNvPr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306;p4">
              <a:extLst>
                <a:ext uri="{FF2B5EF4-FFF2-40B4-BE49-F238E27FC236}">
                  <a16:creationId xmlns:a16="http://schemas.microsoft.com/office/drawing/2014/main" id="{7E062600-C53A-48AD-925D-0546E8805E55}"/>
                </a:ext>
              </a:extLst>
            </p:cNvPr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307;p4">
              <a:extLst>
                <a:ext uri="{FF2B5EF4-FFF2-40B4-BE49-F238E27FC236}">
                  <a16:creationId xmlns:a16="http://schemas.microsoft.com/office/drawing/2014/main" id="{CAD980DE-C404-4A31-AA2C-A7D0A66375EF}"/>
                </a:ext>
              </a:extLst>
            </p:cNvPr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308;p4">
              <a:extLst>
                <a:ext uri="{FF2B5EF4-FFF2-40B4-BE49-F238E27FC236}">
                  <a16:creationId xmlns:a16="http://schemas.microsoft.com/office/drawing/2014/main" id="{21EDDFA6-444F-4278-A2EC-5CCBFEB114C3}"/>
                </a:ext>
              </a:extLst>
            </p:cNvPr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9;p4">
              <a:extLst>
                <a:ext uri="{FF2B5EF4-FFF2-40B4-BE49-F238E27FC236}">
                  <a16:creationId xmlns:a16="http://schemas.microsoft.com/office/drawing/2014/main" id="{4F7E4EE2-48A2-423D-909E-819584672CA4}"/>
                </a:ext>
              </a:extLst>
            </p:cNvPr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10;p4">
              <a:extLst>
                <a:ext uri="{FF2B5EF4-FFF2-40B4-BE49-F238E27FC236}">
                  <a16:creationId xmlns:a16="http://schemas.microsoft.com/office/drawing/2014/main" id="{0681053E-91B6-4E0E-AAE4-E539CEE5E5A4}"/>
                </a:ext>
              </a:extLst>
            </p:cNvPr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11;p4">
              <a:extLst>
                <a:ext uri="{FF2B5EF4-FFF2-40B4-BE49-F238E27FC236}">
                  <a16:creationId xmlns:a16="http://schemas.microsoft.com/office/drawing/2014/main" id="{3D70FC39-9448-4009-B03C-74B7DF3EAE5A}"/>
                </a:ext>
              </a:extLst>
            </p:cNvPr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12;p4">
              <a:extLst>
                <a:ext uri="{FF2B5EF4-FFF2-40B4-BE49-F238E27FC236}">
                  <a16:creationId xmlns:a16="http://schemas.microsoft.com/office/drawing/2014/main" id="{11A05AFF-C663-4F45-9DE9-B8938B03E651}"/>
                </a:ext>
              </a:extLst>
            </p:cNvPr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13;p4">
              <a:extLst>
                <a:ext uri="{FF2B5EF4-FFF2-40B4-BE49-F238E27FC236}">
                  <a16:creationId xmlns:a16="http://schemas.microsoft.com/office/drawing/2014/main" id="{34602A16-7B5B-44F7-83A2-BD889A56240A}"/>
                </a:ext>
              </a:extLst>
            </p:cNvPr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14;p4">
              <a:extLst>
                <a:ext uri="{FF2B5EF4-FFF2-40B4-BE49-F238E27FC236}">
                  <a16:creationId xmlns:a16="http://schemas.microsoft.com/office/drawing/2014/main" id="{1A6367FE-7229-46E6-9941-4009953F5727}"/>
                </a:ext>
              </a:extLst>
            </p:cNvPr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15;p4">
              <a:extLst>
                <a:ext uri="{FF2B5EF4-FFF2-40B4-BE49-F238E27FC236}">
                  <a16:creationId xmlns:a16="http://schemas.microsoft.com/office/drawing/2014/main" id="{637FF647-B623-4559-A2C3-91B8C45A18E1}"/>
                </a:ext>
              </a:extLst>
            </p:cNvPr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16;p4">
              <a:extLst>
                <a:ext uri="{FF2B5EF4-FFF2-40B4-BE49-F238E27FC236}">
                  <a16:creationId xmlns:a16="http://schemas.microsoft.com/office/drawing/2014/main" id="{DB3CCEA9-48D2-4218-87AC-8D48EAD9CFAD}"/>
                </a:ext>
              </a:extLst>
            </p:cNvPr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17;p4">
              <a:extLst>
                <a:ext uri="{FF2B5EF4-FFF2-40B4-BE49-F238E27FC236}">
                  <a16:creationId xmlns:a16="http://schemas.microsoft.com/office/drawing/2014/main" id="{F9F9C601-7875-46C5-BB32-A3EFD5823AA7}"/>
                </a:ext>
              </a:extLst>
            </p:cNvPr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18;p4">
              <a:extLst>
                <a:ext uri="{FF2B5EF4-FFF2-40B4-BE49-F238E27FC236}">
                  <a16:creationId xmlns:a16="http://schemas.microsoft.com/office/drawing/2014/main" id="{8549A9D7-CB45-4F03-A8DD-C063FA48B4B6}"/>
                </a:ext>
              </a:extLst>
            </p:cNvPr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9;p4">
              <a:extLst>
                <a:ext uri="{FF2B5EF4-FFF2-40B4-BE49-F238E27FC236}">
                  <a16:creationId xmlns:a16="http://schemas.microsoft.com/office/drawing/2014/main" id="{5F6388CA-A188-4071-A94F-47077C0174D9}"/>
                </a:ext>
              </a:extLst>
            </p:cNvPr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20;p4">
              <a:extLst>
                <a:ext uri="{FF2B5EF4-FFF2-40B4-BE49-F238E27FC236}">
                  <a16:creationId xmlns:a16="http://schemas.microsoft.com/office/drawing/2014/main" id="{C5DDF6CE-2034-4B51-99BB-DA4B9381ED99}"/>
                </a:ext>
              </a:extLst>
            </p:cNvPr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21;p4">
              <a:extLst>
                <a:ext uri="{FF2B5EF4-FFF2-40B4-BE49-F238E27FC236}">
                  <a16:creationId xmlns:a16="http://schemas.microsoft.com/office/drawing/2014/main" id="{254EB086-48FB-431C-B7C2-48B265CE297B}"/>
                </a:ext>
              </a:extLst>
            </p:cNvPr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22;p4">
              <a:extLst>
                <a:ext uri="{FF2B5EF4-FFF2-40B4-BE49-F238E27FC236}">
                  <a16:creationId xmlns:a16="http://schemas.microsoft.com/office/drawing/2014/main" id="{1510BBA5-6DCC-4105-8AEC-E019DA600170}"/>
                </a:ext>
              </a:extLst>
            </p:cNvPr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23;p4">
              <a:extLst>
                <a:ext uri="{FF2B5EF4-FFF2-40B4-BE49-F238E27FC236}">
                  <a16:creationId xmlns:a16="http://schemas.microsoft.com/office/drawing/2014/main" id="{8D3FA283-D396-4D5D-8339-17E40A0BB047}"/>
                </a:ext>
              </a:extLst>
            </p:cNvPr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24;p4">
              <a:extLst>
                <a:ext uri="{FF2B5EF4-FFF2-40B4-BE49-F238E27FC236}">
                  <a16:creationId xmlns:a16="http://schemas.microsoft.com/office/drawing/2014/main" id="{6E175AE0-09FB-4658-8F3E-EB705FEA2226}"/>
                </a:ext>
              </a:extLst>
            </p:cNvPr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25;p4">
              <a:extLst>
                <a:ext uri="{FF2B5EF4-FFF2-40B4-BE49-F238E27FC236}">
                  <a16:creationId xmlns:a16="http://schemas.microsoft.com/office/drawing/2014/main" id="{E9EA0A84-964E-4DCC-B319-25C75FC6181A}"/>
                </a:ext>
              </a:extLst>
            </p:cNvPr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26;p4">
              <a:extLst>
                <a:ext uri="{FF2B5EF4-FFF2-40B4-BE49-F238E27FC236}">
                  <a16:creationId xmlns:a16="http://schemas.microsoft.com/office/drawing/2014/main" id="{2DF40651-5DD7-4D86-92A7-641B7B64ED95}"/>
                </a:ext>
              </a:extLst>
            </p:cNvPr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27;p4">
              <a:extLst>
                <a:ext uri="{FF2B5EF4-FFF2-40B4-BE49-F238E27FC236}">
                  <a16:creationId xmlns:a16="http://schemas.microsoft.com/office/drawing/2014/main" id="{91B8F966-FAC4-4485-BA0D-D622F58814AA}"/>
                </a:ext>
              </a:extLst>
            </p:cNvPr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28;p4">
              <a:extLst>
                <a:ext uri="{FF2B5EF4-FFF2-40B4-BE49-F238E27FC236}">
                  <a16:creationId xmlns:a16="http://schemas.microsoft.com/office/drawing/2014/main" id="{FCCF9D2F-4858-4CF9-9388-90D963DE3462}"/>
                </a:ext>
              </a:extLst>
            </p:cNvPr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9;p4">
              <a:extLst>
                <a:ext uri="{FF2B5EF4-FFF2-40B4-BE49-F238E27FC236}">
                  <a16:creationId xmlns:a16="http://schemas.microsoft.com/office/drawing/2014/main" id="{CDB6F14C-6360-4F2A-A544-E01A8289BA2F}"/>
                </a:ext>
              </a:extLst>
            </p:cNvPr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30;p4">
              <a:extLst>
                <a:ext uri="{FF2B5EF4-FFF2-40B4-BE49-F238E27FC236}">
                  <a16:creationId xmlns:a16="http://schemas.microsoft.com/office/drawing/2014/main" id="{996D3304-6774-404A-A26B-F822A3A2E642}"/>
                </a:ext>
              </a:extLst>
            </p:cNvPr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31;p4">
              <a:extLst>
                <a:ext uri="{FF2B5EF4-FFF2-40B4-BE49-F238E27FC236}">
                  <a16:creationId xmlns:a16="http://schemas.microsoft.com/office/drawing/2014/main" id="{B567C1B6-2671-44C3-8267-121815AC82AF}"/>
                </a:ext>
              </a:extLst>
            </p:cNvPr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32;p4">
              <a:extLst>
                <a:ext uri="{FF2B5EF4-FFF2-40B4-BE49-F238E27FC236}">
                  <a16:creationId xmlns:a16="http://schemas.microsoft.com/office/drawing/2014/main" id="{230F87BD-6226-410B-96FE-306E3A37ED8B}"/>
                </a:ext>
              </a:extLst>
            </p:cNvPr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33;p4">
              <a:extLst>
                <a:ext uri="{FF2B5EF4-FFF2-40B4-BE49-F238E27FC236}">
                  <a16:creationId xmlns:a16="http://schemas.microsoft.com/office/drawing/2014/main" id="{F819A43F-65C0-462F-8C9C-575BFCA32F9A}"/>
                </a:ext>
              </a:extLst>
            </p:cNvPr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34;p4">
              <a:extLst>
                <a:ext uri="{FF2B5EF4-FFF2-40B4-BE49-F238E27FC236}">
                  <a16:creationId xmlns:a16="http://schemas.microsoft.com/office/drawing/2014/main" id="{48E84FED-1F06-4181-B739-1836391B13AD}"/>
                </a:ext>
              </a:extLst>
            </p:cNvPr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35;p4">
              <a:extLst>
                <a:ext uri="{FF2B5EF4-FFF2-40B4-BE49-F238E27FC236}">
                  <a16:creationId xmlns:a16="http://schemas.microsoft.com/office/drawing/2014/main" id="{491532B6-0643-4E2B-90F6-9B60333C820B}"/>
                </a:ext>
              </a:extLst>
            </p:cNvPr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36;p4">
              <a:extLst>
                <a:ext uri="{FF2B5EF4-FFF2-40B4-BE49-F238E27FC236}">
                  <a16:creationId xmlns:a16="http://schemas.microsoft.com/office/drawing/2014/main" id="{74D1C7C4-4A68-4667-85CC-90242059556F}"/>
                </a:ext>
              </a:extLst>
            </p:cNvPr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37;p4">
              <a:extLst>
                <a:ext uri="{FF2B5EF4-FFF2-40B4-BE49-F238E27FC236}">
                  <a16:creationId xmlns:a16="http://schemas.microsoft.com/office/drawing/2014/main" id="{39DC37A5-3003-40E6-88A0-CACC2D60D1E9}"/>
                </a:ext>
              </a:extLst>
            </p:cNvPr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38;p4">
              <a:extLst>
                <a:ext uri="{FF2B5EF4-FFF2-40B4-BE49-F238E27FC236}">
                  <a16:creationId xmlns:a16="http://schemas.microsoft.com/office/drawing/2014/main" id="{868CD372-2C14-44EF-AB59-2D35D975DA80}"/>
                </a:ext>
              </a:extLst>
            </p:cNvPr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9;p4">
              <a:extLst>
                <a:ext uri="{FF2B5EF4-FFF2-40B4-BE49-F238E27FC236}">
                  <a16:creationId xmlns:a16="http://schemas.microsoft.com/office/drawing/2014/main" id="{C6D319E9-9E8F-453B-929A-0412D0345F98}"/>
                </a:ext>
              </a:extLst>
            </p:cNvPr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40;p4">
              <a:extLst>
                <a:ext uri="{FF2B5EF4-FFF2-40B4-BE49-F238E27FC236}">
                  <a16:creationId xmlns:a16="http://schemas.microsoft.com/office/drawing/2014/main" id="{0A7FC6CC-BF1D-4D01-AA71-179373A139B4}"/>
                </a:ext>
              </a:extLst>
            </p:cNvPr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41;p4">
              <a:extLst>
                <a:ext uri="{FF2B5EF4-FFF2-40B4-BE49-F238E27FC236}">
                  <a16:creationId xmlns:a16="http://schemas.microsoft.com/office/drawing/2014/main" id="{A2FA3ECF-21B4-4C37-A1A2-D8DF86D311B3}"/>
                </a:ext>
              </a:extLst>
            </p:cNvPr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42;p4">
              <a:extLst>
                <a:ext uri="{FF2B5EF4-FFF2-40B4-BE49-F238E27FC236}">
                  <a16:creationId xmlns:a16="http://schemas.microsoft.com/office/drawing/2014/main" id="{BDB7761B-7B92-4BC4-A374-CE4EFD89EB88}"/>
                </a:ext>
              </a:extLst>
            </p:cNvPr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43;p4">
              <a:extLst>
                <a:ext uri="{FF2B5EF4-FFF2-40B4-BE49-F238E27FC236}">
                  <a16:creationId xmlns:a16="http://schemas.microsoft.com/office/drawing/2014/main" id="{EF617624-9445-4B7E-BDC2-B5C8A6CBA3E0}"/>
                </a:ext>
              </a:extLst>
            </p:cNvPr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44;p4">
              <a:extLst>
                <a:ext uri="{FF2B5EF4-FFF2-40B4-BE49-F238E27FC236}">
                  <a16:creationId xmlns:a16="http://schemas.microsoft.com/office/drawing/2014/main" id="{F55A928A-E1B7-4F5D-A0FF-8F91C1BA95A3}"/>
                </a:ext>
              </a:extLst>
            </p:cNvPr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45;p4">
              <a:extLst>
                <a:ext uri="{FF2B5EF4-FFF2-40B4-BE49-F238E27FC236}">
                  <a16:creationId xmlns:a16="http://schemas.microsoft.com/office/drawing/2014/main" id="{666D0386-AC1C-4C6A-8E42-5ECB36500B33}"/>
                </a:ext>
              </a:extLst>
            </p:cNvPr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46;p4">
              <a:extLst>
                <a:ext uri="{FF2B5EF4-FFF2-40B4-BE49-F238E27FC236}">
                  <a16:creationId xmlns:a16="http://schemas.microsoft.com/office/drawing/2014/main" id="{11C8EE1C-DBA1-44E1-ABD7-A41588BF45D2}"/>
                </a:ext>
              </a:extLst>
            </p:cNvPr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47;p4">
              <a:extLst>
                <a:ext uri="{FF2B5EF4-FFF2-40B4-BE49-F238E27FC236}">
                  <a16:creationId xmlns:a16="http://schemas.microsoft.com/office/drawing/2014/main" id="{5D963E94-27FB-4323-8468-B5EE02F0B351}"/>
                </a:ext>
              </a:extLst>
            </p:cNvPr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48;p4">
              <a:extLst>
                <a:ext uri="{FF2B5EF4-FFF2-40B4-BE49-F238E27FC236}">
                  <a16:creationId xmlns:a16="http://schemas.microsoft.com/office/drawing/2014/main" id="{9E5C62AF-619C-4D66-8FDA-1A6E28D74152}"/>
                </a:ext>
              </a:extLst>
            </p:cNvPr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9;p4">
              <a:extLst>
                <a:ext uri="{FF2B5EF4-FFF2-40B4-BE49-F238E27FC236}">
                  <a16:creationId xmlns:a16="http://schemas.microsoft.com/office/drawing/2014/main" id="{7A186937-63E0-4F4D-B687-636CB5CC907B}"/>
                </a:ext>
              </a:extLst>
            </p:cNvPr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50;p4">
              <a:extLst>
                <a:ext uri="{FF2B5EF4-FFF2-40B4-BE49-F238E27FC236}">
                  <a16:creationId xmlns:a16="http://schemas.microsoft.com/office/drawing/2014/main" id="{8774B37F-7ADC-4BEA-969D-6D6AC4B182B3}"/>
                </a:ext>
              </a:extLst>
            </p:cNvPr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51;p4">
              <a:extLst>
                <a:ext uri="{FF2B5EF4-FFF2-40B4-BE49-F238E27FC236}">
                  <a16:creationId xmlns:a16="http://schemas.microsoft.com/office/drawing/2014/main" id="{7D64609B-BEA5-4972-919F-4EF3802B89E6}"/>
                </a:ext>
              </a:extLst>
            </p:cNvPr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52;p4">
              <a:extLst>
                <a:ext uri="{FF2B5EF4-FFF2-40B4-BE49-F238E27FC236}">
                  <a16:creationId xmlns:a16="http://schemas.microsoft.com/office/drawing/2014/main" id="{41C2CE8D-A255-4CE8-96A3-BEF6ACF3D28C}"/>
                </a:ext>
              </a:extLst>
            </p:cNvPr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53;p4">
              <a:extLst>
                <a:ext uri="{FF2B5EF4-FFF2-40B4-BE49-F238E27FC236}">
                  <a16:creationId xmlns:a16="http://schemas.microsoft.com/office/drawing/2014/main" id="{528D8D3A-9E93-433E-A240-B3320A400053}"/>
                </a:ext>
              </a:extLst>
            </p:cNvPr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54;p4">
              <a:extLst>
                <a:ext uri="{FF2B5EF4-FFF2-40B4-BE49-F238E27FC236}">
                  <a16:creationId xmlns:a16="http://schemas.microsoft.com/office/drawing/2014/main" id="{7C125487-7E27-4A8F-A7D8-FCFB854E9C42}"/>
                </a:ext>
              </a:extLst>
            </p:cNvPr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55;p4">
              <a:extLst>
                <a:ext uri="{FF2B5EF4-FFF2-40B4-BE49-F238E27FC236}">
                  <a16:creationId xmlns:a16="http://schemas.microsoft.com/office/drawing/2014/main" id="{FFD2D7E3-E8B8-4639-AC77-07677ED99D0F}"/>
                </a:ext>
              </a:extLst>
            </p:cNvPr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56;p4">
              <a:extLst>
                <a:ext uri="{FF2B5EF4-FFF2-40B4-BE49-F238E27FC236}">
                  <a16:creationId xmlns:a16="http://schemas.microsoft.com/office/drawing/2014/main" id="{6D12C6BA-7177-420E-94EB-DAEAF1D2E943}"/>
                </a:ext>
              </a:extLst>
            </p:cNvPr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57;p4">
              <a:extLst>
                <a:ext uri="{FF2B5EF4-FFF2-40B4-BE49-F238E27FC236}">
                  <a16:creationId xmlns:a16="http://schemas.microsoft.com/office/drawing/2014/main" id="{50830DED-87C3-4F03-857A-5693C19B3B56}"/>
                </a:ext>
              </a:extLst>
            </p:cNvPr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58;p4">
              <a:extLst>
                <a:ext uri="{FF2B5EF4-FFF2-40B4-BE49-F238E27FC236}">
                  <a16:creationId xmlns:a16="http://schemas.microsoft.com/office/drawing/2014/main" id="{3B9C8CCD-000D-4B08-ABBD-AB5A89308145}"/>
                </a:ext>
              </a:extLst>
            </p:cNvPr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9;p4">
              <a:extLst>
                <a:ext uri="{FF2B5EF4-FFF2-40B4-BE49-F238E27FC236}">
                  <a16:creationId xmlns:a16="http://schemas.microsoft.com/office/drawing/2014/main" id="{71E8B6A1-E005-46B4-AE06-998E0CF61A79}"/>
                </a:ext>
              </a:extLst>
            </p:cNvPr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60;p4">
              <a:extLst>
                <a:ext uri="{FF2B5EF4-FFF2-40B4-BE49-F238E27FC236}">
                  <a16:creationId xmlns:a16="http://schemas.microsoft.com/office/drawing/2014/main" id="{0CCB734C-F678-43BB-8A00-F7B450137916}"/>
                </a:ext>
              </a:extLst>
            </p:cNvPr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61;p4">
              <a:extLst>
                <a:ext uri="{FF2B5EF4-FFF2-40B4-BE49-F238E27FC236}">
                  <a16:creationId xmlns:a16="http://schemas.microsoft.com/office/drawing/2014/main" id="{8AA73150-D53D-4C15-B84C-56948C277064}"/>
                </a:ext>
              </a:extLst>
            </p:cNvPr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62;p4">
              <a:extLst>
                <a:ext uri="{FF2B5EF4-FFF2-40B4-BE49-F238E27FC236}">
                  <a16:creationId xmlns:a16="http://schemas.microsoft.com/office/drawing/2014/main" id="{959DD14A-F88B-4C95-B828-6D3106B137F3}"/>
                </a:ext>
              </a:extLst>
            </p:cNvPr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63;p4">
              <a:extLst>
                <a:ext uri="{FF2B5EF4-FFF2-40B4-BE49-F238E27FC236}">
                  <a16:creationId xmlns:a16="http://schemas.microsoft.com/office/drawing/2014/main" id="{0CA9ED42-7F0F-4912-ABF7-7FD52F096CC0}"/>
                </a:ext>
              </a:extLst>
            </p:cNvPr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64;p4">
              <a:extLst>
                <a:ext uri="{FF2B5EF4-FFF2-40B4-BE49-F238E27FC236}">
                  <a16:creationId xmlns:a16="http://schemas.microsoft.com/office/drawing/2014/main" id="{B7F4157E-71BB-43C1-836A-DEF0D0225594}"/>
                </a:ext>
              </a:extLst>
            </p:cNvPr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65;p4">
              <a:extLst>
                <a:ext uri="{FF2B5EF4-FFF2-40B4-BE49-F238E27FC236}">
                  <a16:creationId xmlns:a16="http://schemas.microsoft.com/office/drawing/2014/main" id="{47CD866E-3F0D-4E4E-BCA4-36B52935AA78}"/>
                </a:ext>
              </a:extLst>
            </p:cNvPr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66;p4">
              <a:extLst>
                <a:ext uri="{FF2B5EF4-FFF2-40B4-BE49-F238E27FC236}">
                  <a16:creationId xmlns:a16="http://schemas.microsoft.com/office/drawing/2014/main" id="{DA1324A1-56B2-4CD1-B9DC-8E25398C970D}"/>
                </a:ext>
              </a:extLst>
            </p:cNvPr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67;p4">
              <a:extLst>
                <a:ext uri="{FF2B5EF4-FFF2-40B4-BE49-F238E27FC236}">
                  <a16:creationId xmlns:a16="http://schemas.microsoft.com/office/drawing/2014/main" id="{EE110190-E74E-46B1-8078-2D2E170BBAB1}"/>
                </a:ext>
              </a:extLst>
            </p:cNvPr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68;p4">
              <a:extLst>
                <a:ext uri="{FF2B5EF4-FFF2-40B4-BE49-F238E27FC236}">
                  <a16:creationId xmlns:a16="http://schemas.microsoft.com/office/drawing/2014/main" id="{69922D98-B1CA-478C-B63A-F8F6C43A61A9}"/>
                </a:ext>
              </a:extLst>
            </p:cNvPr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9;p4">
              <a:extLst>
                <a:ext uri="{FF2B5EF4-FFF2-40B4-BE49-F238E27FC236}">
                  <a16:creationId xmlns:a16="http://schemas.microsoft.com/office/drawing/2014/main" id="{B853B05D-965B-49DE-8FC4-186D824DB6CD}"/>
                </a:ext>
              </a:extLst>
            </p:cNvPr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70;p4">
              <a:extLst>
                <a:ext uri="{FF2B5EF4-FFF2-40B4-BE49-F238E27FC236}">
                  <a16:creationId xmlns:a16="http://schemas.microsoft.com/office/drawing/2014/main" id="{B9DFC084-4D36-4633-9470-BE375B120062}"/>
                </a:ext>
              </a:extLst>
            </p:cNvPr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71;p4">
              <a:extLst>
                <a:ext uri="{FF2B5EF4-FFF2-40B4-BE49-F238E27FC236}">
                  <a16:creationId xmlns:a16="http://schemas.microsoft.com/office/drawing/2014/main" id="{71E6CEDA-504D-4F28-9F0A-B1D44F302741}"/>
                </a:ext>
              </a:extLst>
            </p:cNvPr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72;p4">
              <a:extLst>
                <a:ext uri="{FF2B5EF4-FFF2-40B4-BE49-F238E27FC236}">
                  <a16:creationId xmlns:a16="http://schemas.microsoft.com/office/drawing/2014/main" id="{91DA9548-69D6-4A0C-ABD8-FC49924B02B5}"/>
                </a:ext>
              </a:extLst>
            </p:cNvPr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73;p4">
              <a:extLst>
                <a:ext uri="{FF2B5EF4-FFF2-40B4-BE49-F238E27FC236}">
                  <a16:creationId xmlns:a16="http://schemas.microsoft.com/office/drawing/2014/main" id="{E712A06C-45A8-4368-B1BC-328AB0EB555C}"/>
                </a:ext>
              </a:extLst>
            </p:cNvPr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74;p4">
              <a:extLst>
                <a:ext uri="{FF2B5EF4-FFF2-40B4-BE49-F238E27FC236}">
                  <a16:creationId xmlns:a16="http://schemas.microsoft.com/office/drawing/2014/main" id="{6DA93D8D-22E5-49AA-B8BC-C0A1CB14C88B}"/>
                </a:ext>
              </a:extLst>
            </p:cNvPr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75;p4">
              <a:extLst>
                <a:ext uri="{FF2B5EF4-FFF2-40B4-BE49-F238E27FC236}">
                  <a16:creationId xmlns:a16="http://schemas.microsoft.com/office/drawing/2014/main" id="{D8BB187F-A0E5-4B91-BE75-9046149CD369}"/>
                </a:ext>
              </a:extLst>
            </p:cNvPr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76;p4">
              <a:extLst>
                <a:ext uri="{FF2B5EF4-FFF2-40B4-BE49-F238E27FC236}">
                  <a16:creationId xmlns:a16="http://schemas.microsoft.com/office/drawing/2014/main" id="{688A5244-F533-4EEE-889E-C6AC48B83938}"/>
                </a:ext>
              </a:extLst>
            </p:cNvPr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77;p4">
              <a:extLst>
                <a:ext uri="{FF2B5EF4-FFF2-40B4-BE49-F238E27FC236}">
                  <a16:creationId xmlns:a16="http://schemas.microsoft.com/office/drawing/2014/main" id="{A7DD0C77-5608-4AD3-B658-555AF63AF6D6}"/>
                </a:ext>
              </a:extLst>
            </p:cNvPr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78;p4">
              <a:extLst>
                <a:ext uri="{FF2B5EF4-FFF2-40B4-BE49-F238E27FC236}">
                  <a16:creationId xmlns:a16="http://schemas.microsoft.com/office/drawing/2014/main" id="{6EB59B89-D707-4797-A0CC-750D4E98E56B}"/>
                </a:ext>
              </a:extLst>
            </p:cNvPr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9;p4">
              <a:extLst>
                <a:ext uri="{FF2B5EF4-FFF2-40B4-BE49-F238E27FC236}">
                  <a16:creationId xmlns:a16="http://schemas.microsoft.com/office/drawing/2014/main" id="{9527C6FD-8F09-4C27-89DC-D03A8BB6DC80}"/>
                </a:ext>
              </a:extLst>
            </p:cNvPr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80;p4">
              <a:extLst>
                <a:ext uri="{FF2B5EF4-FFF2-40B4-BE49-F238E27FC236}">
                  <a16:creationId xmlns:a16="http://schemas.microsoft.com/office/drawing/2014/main" id="{F3FE46C4-FEBF-4F5A-99FE-95590B86202F}"/>
                </a:ext>
              </a:extLst>
            </p:cNvPr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81;p4">
              <a:extLst>
                <a:ext uri="{FF2B5EF4-FFF2-40B4-BE49-F238E27FC236}">
                  <a16:creationId xmlns:a16="http://schemas.microsoft.com/office/drawing/2014/main" id="{7E194D56-4D6A-4BB4-BA02-619E0F660DA1}"/>
                </a:ext>
              </a:extLst>
            </p:cNvPr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82;p4">
              <a:extLst>
                <a:ext uri="{FF2B5EF4-FFF2-40B4-BE49-F238E27FC236}">
                  <a16:creationId xmlns:a16="http://schemas.microsoft.com/office/drawing/2014/main" id="{6C1DD26E-DAA3-4EB7-9BE4-CFF221C48B7B}"/>
                </a:ext>
              </a:extLst>
            </p:cNvPr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83;p4">
              <a:extLst>
                <a:ext uri="{FF2B5EF4-FFF2-40B4-BE49-F238E27FC236}">
                  <a16:creationId xmlns:a16="http://schemas.microsoft.com/office/drawing/2014/main" id="{D95B8DEE-7CFD-40D8-9CC5-1433D9F87141}"/>
                </a:ext>
              </a:extLst>
            </p:cNvPr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84;p4">
              <a:extLst>
                <a:ext uri="{FF2B5EF4-FFF2-40B4-BE49-F238E27FC236}">
                  <a16:creationId xmlns:a16="http://schemas.microsoft.com/office/drawing/2014/main" id="{BFB596CA-AEAB-41A4-9968-FF1A2B2C9B28}"/>
                </a:ext>
              </a:extLst>
            </p:cNvPr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85;p4">
              <a:extLst>
                <a:ext uri="{FF2B5EF4-FFF2-40B4-BE49-F238E27FC236}">
                  <a16:creationId xmlns:a16="http://schemas.microsoft.com/office/drawing/2014/main" id="{79339F9E-2F4A-467F-A371-5AB36941132A}"/>
                </a:ext>
              </a:extLst>
            </p:cNvPr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86;p4">
              <a:extLst>
                <a:ext uri="{FF2B5EF4-FFF2-40B4-BE49-F238E27FC236}">
                  <a16:creationId xmlns:a16="http://schemas.microsoft.com/office/drawing/2014/main" id="{5D93CA6A-3649-4139-827E-DECDEBBB3DC1}"/>
                </a:ext>
              </a:extLst>
            </p:cNvPr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87;p4">
              <a:extLst>
                <a:ext uri="{FF2B5EF4-FFF2-40B4-BE49-F238E27FC236}">
                  <a16:creationId xmlns:a16="http://schemas.microsoft.com/office/drawing/2014/main" id="{7F45E2F2-5494-4AA4-BCF4-F5F03A3972A7}"/>
                </a:ext>
              </a:extLst>
            </p:cNvPr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88;p4">
              <a:extLst>
                <a:ext uri="{FF2B5EF4-FFF2-40B4-BE49-F238E27FC236}">
                  <a16:creationId xmlns:a16="http://schemas.microsoft.com/office/drawing/2014/main" id="{6929D7A7-3616-4D3A-B6F9-FC53C5B9C580}"/>
                </a:ext>
              </a:extLst>
            </p:cNvPr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9;p4">
              <a:extLst>
                <a:ext uri="{FF2B5EF4-FFF2-40B4-BE49-F238E27FC236}">
                  <a16:creationId xmlns:a16="http://schemas.microsoft.com/office/drawing/2014/main" id="{B4352EC6-69BB-4896-84D8-85DE05E80DEA}"/>
                </a:ext>
              </a:extLst>
            </p:cNvPr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90;p4">
              <a:extLst>
                <a:ext uri="{FF2B5EF4-FFF2-40B4-BE49-F238E27FC236}">
                  <a16:creationId xmlns:a16="http://schemas.microsoft.com/office/drawing/2014/main" id="{5A58B579-5E33-4465-8EDD-36780ED70EB4}"/>
                </a:ext>
              </a:extLst>
            </p:cNvPr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91;p4">
              <a:extLst>
                <a:ext uri="{FF2B5EF4-FFF2-40B4-BE49-F238E27FC236}">
                  <a16:creationId xmlns:a16="http://schemas.microsoft.com/office/drawing/2014/main" id="{BDE37832-26FD-4C72-A046-EB3AF82CD181}"/>
                </a:ext>
              </a:extLst>
            </p:cNvPr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92;p4">
              <a:extLst>
                <a:ext uri="{FF2B5EF4-FFF2-40B4-BE49-F238E27FC236}">
                  <a16:creationId xmlns:a16="http://schemas.microsoft.com/office/drawing/2014/main" id="{B6C010CC-3C01-4DFC-A724-EC55268299AD}"/>
                </a:ext>
              </a:extLst>
            </p:cNvPr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93;p4">
              <a:extLst>
                <a:ext uri="{FF2B5EF4-FFF2-40B4-BE49-F238E27FC236}">
                  <a16:creationId xmlns:a16="http://schemas.microsoft.com/office/drawing/2014/main" id="{E4F47543-4F50-4659-8605-7676B3A7FED5}"/>
                </a:ext>
              </a:extLst>
            </p:cNvPr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94;p4">
              <a:extLst>
                <a:ext uri="{FF2B5EF4-FFF2-40B4-BE49-F238E27FC236}">
                  <a16:creationId xmlns:a16="http://schemas.microsoft.com/office/drawing/2014/main" id="{BD7C261D-82BF-45F9-BB7E-601711FE32C6}"/>
                </a:ext>
              </a:extLst>
            </p:cNvPr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95;p4">
              <a:extLst>
                <a:ext uri="{FF2B5EF4-FFF2-40B4-BE49-F238E27FC236}">
                  <a16:creationId xmlns:a16="http://schemas.microsoft.com/office/drawing/2014/main" id="{B0CA9065-9E1B-44AA-8FE9-E0A3DAC33D70}"/>
                </a:ext>
              </a:extLst>
            </p:cNvPr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96;p4">
              <a:extLst>
                <a:ext uri="{FF2B5EF4-FFF2-40B4-BE49-F238E27FC236}">
                  <a16:creationId xmlns:a16="http://schemas.microsoft.com/office/drawing/2014/main" id="{A56EE946-2521-4E77-8085-CFAFD91BC3A1}"/>
                </a:ext>
              </a:extLst>
            </p:cNvPr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97;p4">
              <a:extLst>
                <a:ext uri="{FF2B5EF4-FFF2-40B4-BE49-F238E27FC236}">
                  <a16:creationId xmlns:a16="http://schemas.microsoft.com/office/drawing/2014/main" id="{A321999E-A51C-414F-A090-8B24C4048796}"/>
                </a:ext>
              </a:extLst>
            </p:cNvPr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98;p4">
              <a:extLst>
                <a:ext uri="{FF2B5EF4-FFF2-40B4-BE49-F238E27FC236}">
                  <a16:creationId xmlns:a16="http://schemas.microsoft.com/office/drawing/2014/main" id="{D069DA41-CC1D-4612-9651-0B619380CE3B}"/>
                </a:ext>
              </a:extLst>
            </p:cNvPr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9;p4">
              <a:extLst>
                <a:ext uri="{FF2B5EF4-FFF2-40B4-BE49-F238E27FC236}">
                  <a16:creationId xmlns:a16="http://schemas.microsoft.com/office/drawing/2014/main" id="{C867A97B-9470-46C9-ADBA-482117268B3B}"/>
                </a:ext>
              </a:extLst>
            </p:cNvPr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400;p4">
              <a:extLst>
                <a:ext uri="{FF2B5EF4-FFF2-40B4-BE49-F238E27FC236}">
                  <a16:creationId xmlns:a16="http://schemas.microsoft.com/office/drawing/2014/main" id="{FC834020-428D-4ABD-AD06-BBEEDB8D1EFC}"/>
                </a:ext>
              </a:extLst>
            </p:cNvPr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401;p4">
              <a:extLst>
                <a:ext uri="{FF2B5EF4-FFF2-40B4-BE49-F238E27FC236}">
                  <a16:creationId xmlns:a16="http://schemas.microsoft.com/office/drawing/2014/main" id="{37925377-AF66-47E9-B423-541E3D71C6AC}"/>
                </a:ext>
              </a:extLst>
            </p:cNvPr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402;p4">
              <a:extLst>
                <a:ext uri="{FF2B5EF4-FFF2-40B4-BE49-F238E27FC236}">
                  <a16:creationId xmlns:a16="http://schemas.microsoft.com/office/drawing/2014/main" id="{9772263A-914B-4C9F-96E3-4B19BE2C2BC3}"/>
                </a:ext>
              </a:extLst>
            </p:cNvPr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403;p4">
              <a:extLst>
                <a:ext uri="{FF2B5EF4-FFF2-40B4-BE49-F238E27FC236}">
                  <a16:creationId xmlns:a16="http://schemas.microsoft.com/office/drawing/2014/main" id="{FDE56FFA-22CE-410E-B225-F4919A1C67EE}"/>
                </a:ext>
              </a:extLst>
            </p:cNvPr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404;p4">
              <a:extLst>
                <a:ext uri="{FF2B5EF4-FFF2-40B4-BE49-F238E27FC236}">
                  <a16:creationId xmlns:a16="http://schemas.microsoft.com/office/drawing/2014/main" id="{835603C0-DC64-4A66-9E2B-4040D7E81577}"/>
                </a:ext>
              </a:extLst>
            </p:cNvPr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405;p4">
              <a:extLst>
                <a:ext uri="{FF2B5EF4-FFF2-40B4-BE49-F238E27FC236}">
                  <a16:creationId xmlns:a16="http://schemas.microsoft.com/office/drawing/2014/main" id="{87FB82A2-B296-4CAF-A411-8DAD3F110269}"/>
                </a:ext>
              </a:extLst>
            </p:cNvPr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406;p4">
              <a:extLst>
                <a:ext uri="{FF2B5EF4-FFF2-40B4-BE49-F238E27FC236}">
                  <a16:creationId xmlns:a16="http://schemas.microsoft.com/office/drawing/2014/main" id="{79F3CB85-E6E4-40D5-87F3-B628890C210D}"/>
                </a:ext>
              </a:extLst>
            </p:cNvPr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407;p4">
              <a:extLst>
                <a:ext uri="{FF2B5EF4-FFF2-40B4-BE49-F238E27FC236}">
                  <a16:creationId xmlns:a16="http://schemas.microsoft.com/office/drawing/2014/main" id="{0B1953EF-3330-4092-9F85-08ED49D77D7B}"/>
                </a:ext>
              </a:extLst>
            </p:cNvPr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408;p4">
              <a:extLst>
                <a:ext uri="{FF2B5EF4-FFF2-40B4-BE49-F238E27FC236}">
                  <a16:creationId xmlns:a16="http://schemas.microsoft.com/office/drawing/2014/main" id="{E16F2169-7C05-4FAA-9820-F36D0B97EDF5}"/>
                </a:ext>
              </a:extLst>
            </p:cNvPr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9;p4">
              <a:extLst>
                <a:ext uri="{FF2B5EF4-FFF2-40B4-BE49-F238E27FC236}">
                  <a16:creationId xmlns:a16="http://schemas.microsoft.com/office/drawing/2014/main" id="{57E8D201-1938-4546-B7CC-870F79F93F21}"/>
                </a:ext>
              </a:extLst>
            </p:cNvPr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10;p4">
              <a:extLst>
                <a:ext uri="{FF2B5EF4-FFF2-40B4-BE49-F238E27FC236}">
                  <a16:creationId xmlns:a16="http://schemas.microsoft.com/office/drawing/2014/main" id="{BF2FCCCE-12B4-4FEA-A61C-B677E9EF0CDB}"/>
                </a:ext>
              </a:extLst>
            </p:cNvPr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11;p4">
              <a:extLst>
                <a:ext uri="{FF2B5EF4-FFF2-40B4-BE49-F238E27FC236}">
                  <a16:creationId xmlns:a16="http://schemas.microsoft.com/office/drawing/2014/main" id="{06C9C403-0AB5-459C-9B60-F52821E12033}"/>
                </a:ext>
              </a:extLst>
            </p:cNvPr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12;p4">
              <a:extLst>
                <a:ext uri="{FF2B5EF4-FFF2-40B4-BE49-F238E27FC236}">
                  <a16:creationId xmlns:a16="http://schemas.microsoft.com/office/drawing/2014/main" id="{CAADD56C-9E6D-42A5-88A7-BC20432FCD72}"/>
                </a:ext>
              </a:extLst>
            </p:cNvPr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13;p4">
              <a:extLst>
                <a:ext uri="{FF2B5EF4-FFF2-40B4-BE49-F238E27FC236}">
                  <a16:creationId xmlns:a16="http://schemas.microsoft.com/office/drawing/2014/main" id="{FACA5DCB-1819-4FFC-9FE1-5449773BFC05}"/>
                </a:ext>
              </a:extLst>
            </p:cNvPr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14;p4">
              <a:extLst>
                <a:ext uri="{FF2B5EF4-FFF2-40B4-BE49-F238E27FC236}">
                  <a16:creationId xmlns:a16="http://schemas.microsoft.com/office/drawing/2014/main" id="{DE9A9E9D-B17F-4248-ACA5-85EAE6D39CC6}"/>
                </a:ext>
              </a:extLst>
            </p:cNvPr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15;p4">
              <a:extLst>
                <a:ext uri="{FF2B5EF4-FFF2-40B4-BE49-F238E27FC236}">
                  <a16:creationId xmlns:a16="http://schemas.microsoft.com/office/drawing/2014/main" id="{21BED856-D2B1-4A86-8BE1-4C83AE4DD94C}"/>
                </a:ext>
              </a:extLst>
            </p:cNvPr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16;p4">
              <a:extLst>
                <a:ext uri="{FF2B5EF4-FFF2-40B4-BE49-F238E27FC236}">
                  <a16:creationId xmlns:a16="http://schemas.microsoft.com/office/drawing/2014/main" id="{D58C87E9-5DFB-4B1E-AA33-276AD79A849D}"/>
                </a:ext>
              </a:extLst>
            </p:cNvPr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17;p4">
              <a:extLst>
                <a:ext uri="{FF2B5EF4-FFF2-40B4-BE49-F238E27FC236}">
                  <a16:creationId xmlns:a16="http://schemas.microsoft.com/office/drawing/2014/main" id="{2F753EC7-32D3-4598-9EEB-344486D7466A}"/>
                </a:ext>
              </a:extLst>
            </p:cNvPr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18;p4">
              <a:extLst>
                <a:ext uri="{FF2B5EF4-FFF2-40B4-BE49-F238E27FC236}">
                  <a16:creationId xmlns:a16="http://schemas.microsoft.com/office/drawing/2014/main" id="{7B78254C-DD4D-4C64-ABBC-3CEE0FD1C2FD}"/>
                </a:ext>
              </a:extLst>
            </p:cNvPr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9;p4">
              <a:extLst>
                <a:ext uri="{FF2B5EF4-FFF2-40B4-BE49-F238E27FC236}">
                  <a16:creationId xmlns:a16="http://schemas.microsoft.com/office/drawing/2014/main" id="{A11103E6-BDF8-484F-8929-ACFFF87443B4}"/>
                </a:ext>
              </a:extLst>
            </p:cNvPr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20;p4">
              <a:extLst>
                <a:ext uri="{FF2B5EF4-FFF2-40B4-BE49-F238E27FC236}">
                  <a16:creationId xmlns:a16="http://schemas.microsoft.com/office/drawing/2014/main" id="{ECB87479-BB11-4147-B334-5CDC7C2CE78B}"/>
                </a:ext>
              </a:extLst>
            </p:cNvPr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21;p4">
              <a:extLst>
                <a:ext uri="{FF2B5EF4-FFF2-40B4-BE49-F238E27FC236}">
                  <a16:creationId xmlns:a16="http://schemas.microsoft.com/office/drawing/2014/main" id="{B2FE468C-B68F-4908-9310-D06F3DFEA4CE}"/>
                </a:ext>
              </a:extLst>
            </p:cNvPr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22;p4">
              <a:extLst>
                <a:ext uri="{FF2B5EF4-FFF2-40B4-BE49-F238E27FC236}">
                  <a16:creationId xmlns:a16="http://schemas.microsoft.com/office/drawing/2014/main" id="{85FF6658-D5E6-405B-8663-E92E45A49A2D}"/>
                </a:ext>
              </a:extLst>
            </p:cNvPr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23;p4">
              <a:extLst>
                <a:ext uri="{FF2B5EF4-FFF2-40B4-BE49-F238E27FC236}">
                  <a16:creationId xmlns:a16="http://schemas.microsoft.com/office/drawing/2014/main" id="{906EF1F1-CF46-4F4C-9E7E-9CC625613082}"/>
                </a:ext>
              </a:extLst>
            </p:cNvPr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24;p4">
              <a:extLst>
                <a:ext uri="{FF2B5EF4-FFF2-40B4-BE49-F238E27FC236}">
                  <a16:creationId xmlns:a16="http://schemas.microsoft.com/office/drawing/2014/main" id="{A4469A36-1FC8-4DC9-8BF9-0B2A94C7924F}"/>
                </a:ext>
              </a:extLst>
            </p:cNvPr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25;p4">
              <a:extLst>
                <a:ext uri="{FF2B5EF4-FFF2-40B4-BE49-F238E27FC236}">
                  <a16:creationId xmlns:a16="http://schemas.microsoft.com/office/drawing/2014/main" id="{E5BC7A80-8720-4F4D-B271-D5621D3D1B22}"/>
                </a:ext>
              </a:extLst>
            </p:cNvPr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26;p4">
              <a:extLst>
                <a:ext uri="{FF2B5EF4-FFF2-40B4-BE49-F238E27FC236}">
                  <a16:creationId xmlns:a16="http://schemas.microsoft.com/office/drawing/2014/main" id="{81ED4FBD-17F9-4897-B919-843FB293E50A}"/>
                </a:ext>
              </a:extLst>
            </p:cNvPr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27;p4">
              <a:extLst>
                <a:ext uri="{FF2B5EF4-FFF2-40B4-BE49-F238E27FC236}">
                  <a16:creationId xmlns:a16="http://schemas.microsoft.com/office/drawing/2014/main" id="{9263E707-36EB-4D67-9851-908355E7C965}"/>
                </a:ext>
              </a:extLst>
            </p:cNvPr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28;p4">
              <a:extLst>
                <a:ext uri="{FF2B5EF4-FFF2-40B4-BE49-F238E27FC236}">
                  <a16:creationId xmlns:a16="http://schemas.microsoft.com/office/drawing/2014/main" id="{871F532B-8870-42C5-83D1-04AF3242EEBC}"/>
                </a:ext>
              </a:extLst>
            </p:cNvPr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9;p4">
              <a:extLst>
                <a:ext uri="{FF2B5EF4-FFF2-40B4-BE49-F238E27FC236}">
                  <a16:creationId xmlns:a16="http://schemas.microsoft.com/office/drawing/2014/main" id="{C5697377-76EA-4BCA-9EAB-C774E728127D}"/>
                </a:ext>
              </a:extLst>
            </p:cNvPr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30;p4">
              <a:extLst>
                <a:ext uri="{FF2B5EF4-FFF2-40B4-BE49-F238E27FC236}">
                  <a16:creationId xmlns:a16="http://schemas.microsoft.com/office/drawing/2014/main" id="{6C8F034A-C040-4C8D-AF2B-FCE45F76B7A8}"/>
                </a:ext>
              </a:extLst>
            </p:cNvPr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31;p4">
              <a:extLst>
                <a:ext uri="{FF2B5EF4-FFF2-40B4-BE49-F238E27FC236}">
                  <a16:creationId xmlns:a16="http://schemas.microsoft.com/office/drawing/2014/main" id="{0735E024-AFF8-407A-9CD0-45B9B257DC8C}"/>
                </a:ext>
              </a:extLst>
            </p:cNvPr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32;p4">
              <a:extLst>
                <a:ext uri="{FF2B5EF4-FFF2-40B4-BE49-F238E27FC236}">
                  <a16:creationId xmlns:a16="http://schemas.microsoft.com/office/drawing/2014/main" id="{3065C101-ADF1-44B1-B79E-474AA16DBEBB}"/>
                </a:ext>
              </a:extLst>
            </p:cNvPr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33;p4">
              <a:extLst>
                <a:ext uri="{FF2B5EF4-FFF2-40B4-BE49-F238E27FC236}">
                  <a16:creationId xmlns:a16="http://schemas.microsoft.com/office/drawing/2014/main" id="{C438DEAF-75A5-4363-8496-0F7136B5A251}"/>
                </a:ext>
              </a:extLst>
            </p:cNvPr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34;p4">
              <a:extLst>
                <a:ext uri="{FF2B5EF4-FFF2-40B4-BE49-F238E27FC236}">
                  <a16:creationId xmlns:a16="http://schemas.microsoft.com/office/drawing/2014/main" id="{E52CFF98-28B0-48C9-ACE8-EF37E8052E6D}"/>
                </a:ext>
              </a:extLst>
            </p:cNvPr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35;p4">
              <a:extLst>
                <a:ext uri="{FF2B5EF4-FFF2-40B4-BE49-F238E27FC236}">
                  <a16:creationId xmlns:a16="http://schemas.microsoft.com/office/drawing/2014/main" id="{F88518A4-D68D-42F9-B1FD-82D8CF63D85B}"/>
                </a:ext>
              </a:extLst>
            </p:cNvPr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36;p4">
              <a:extLst>
                <a:ext uri="{FF2B5EF4-FFF2-40B4-BE49-F238E27FC236}">
                  <a16:creationId xmlns:a16="http://schemas.microsoft.com/office/drawing/2014/main" id="{23B4A4EE-F693-4323-AD21-2C6139FCBC4D}"/>
                </a:ext>
              </a:extLst>
            </p:cNvPr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37;p4">
              <a:extLst>
                <a:ext uri="{FF2B5EF4-FFF2-40B4-BE49-F238E27FC236}">
                  <a16:creationId xmlns:a16="http://schemas.microsoft.com/office/drawing/2014/main" id="{885AFB12-6F99-4466-92B1-2A6761BB8D03}"/>
                </a:ext>
              </a:extLst>
            </p:cNvPr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38;p4">
              <a:extLst>
                <a:ext uri="{FF2B5EF4-FFF2-40B4-BE49-F238E27FC236}">
                  <a16:creationId xmlns:a16="http://schemas.microsoft.com/office/drawing/2014/main" id="{DC1470A4-C621-4619-A3F5-3A003B0A4759}"/>
                </a:ext>
              </a:extLst>
            </p:cNvPr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9;p4">
              <a:extLst>
                <a:ext uri="{FF2B5EF4-FFF2-40B4-BE49-F238E27FC236}">
                  <a16:creationId xmlns:a16="http://schemas.microsoft.com/office/drawing/2014/main" id="{7F998704-DECA-4019-99BF-DA7F9D916EBB}"/>
                </a:ext>
              </a:extLst>
            </p:cNvPr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40;p4">
              <a:extLst>
                <a:ext uri="{FF2B5EF4-FFF2-40B4-BE49-F238E27FC236}">
                  <a16:creationId xmlns:a16="http://schemas.microsoft.com/office/drawing/2014/main" id="{FAD4D07F-6AE9-46EB-99E4-CA93C63B4BBD}"/>
                </a:ext>
              </a:extLst>
            </p:cNvPr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41;p4">
              <a:extLst>
                <a:ext uri="{FF2B5EF4-FFF2-40B4-BE49-F238E27FC236}">
                  <a16:creationId xmlns:a16="http://schemas.microsoft.com/office/drawing/2014/main" id="{43A3575D-9BA5-4E9A-A472-5D01EBDD8BC4}"/>
                </a:ext>
              </a:extLst>
            </p:cNvPr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42;p4">
              <a:extLst>
                <a:ext uri="{FF2B5EF4-FFF2-40B4-BE49-F238E27FC236}">
                  <a16:creationId xmlns:a16="http://schemas.microsoft.com/office/drawing/2014/main" id="{6CE4D013-EEA5-420F-95B2-A9FDBAAFB5B7}"/>
                </a:ext>
              </a:extLst>
            </p:cNvPr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43;p4">
              <a:extLst>
                <a:ext uri="{FF2B5EF4-FFF2-40B4-BE49-F238E27FC236}">
                  <a16:creationId xmlns:a16="http://schemas.microsoft.com/office/drawing/2014/main" id="{D8667F07-13CF-44F5-848A-CEC29AA35E1A}"/>
                </a:ext>
              </a:extLst>
            </p:cNvPr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44;p4">
              <a:extLst>
                <a:ext uri="{FF2B5EF4-FFF2-40B4-BE49-F238E27FC236}">
                  <a16:creationId xmlns:a16="http://schemas.microsoft.com/office/drawing/2014/main" id="{44A2DFDC-163F-48FB-B7A0-70D3F6BA98BF}"/>
                </a:ext>
              </a:extLst>
            </p:cNvPr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45;p4">
              <a:extLst>
                <a:ext uri="{FF2B5EF4-FFF2-40B4-BE49-F238E27FC236}">
                  <a16:creationId xmlns:a16="http://schemas.microsoft.com/office/drawing/2014/main" id="{72BCB182-B086-4743-9A54-69274ABC9ECC}"/>
                </a:ext>
              </a:extLst>
            </p:cNvPr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46;p4">
              <a:extLst>
                <a:ext uri="{FF2B5EF4-FFF2-40B4-BE49-F238E27FC236}">
                  <a16:creationId xmlns:a16="http://schemas.microsoft.com/office/drawing/2014/main" id="{206005D3-09B7-48FB-B6EB-9ADC1325944E}"/>
                </a:ext>
              </a:extLst>
            </p:cNvPr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47;p4">
              <a:extLst>
                <a:ext uri="{FF2B5EF4-FFF2-40B4-BE49-F238E27FC236}">
                  <a16:creationId xmlns:a16="http://schemas.microsoft.com/office/drawing/2014/main" id="{857B1E12-648C-4209-B66E-C57A9511E1C8}"/>
                </a:ext>
              </a:extLst>
            </p:cNvPr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48;p4">
              <a:extLst>
                <a:ext uri="{FF2B5EF4-FFF2-40B4-BE49-F238E27FC236}">
                  <a16:creationId xmlns:a16="http://schemas.microsoft.com/office/drawing/2014/main" id="{4ACA27FB-A770-4FAD-B692-6E452B3C69B7}"/>
                </a:ext>
              </a:extLst>
            </p:cNvPr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9;p4">
              <a:extLst>
                <a:ext uri="{FF2B5EF4-FFF2-40B4-BE49-F238E27FC236}">
                  <a16:creationId xmlns:a16="http://schemas.microsoft.com/office/drawing/2014/main" id="{D64725E1-45AE-4172-9CC5-CF0D10DC3607}"/>
                </a:ext>
              </a:extLst>
            </p:cNvPr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50;p4">
              <a:extLst>
                <a:ext uri="{FF2B5EF4-FFF2-40B4-BE49-F238E27FC236}">
                  <a16:creationId xmlns:a16="http://schemas.microsoft.com/office/drawing/2014/main" id="{63E9548A-4F39-4895-B058-DBF16492FB75}"/>
                </a:ext>
              </a:extLst>
            </p:cNvPr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51;p4">
              <a:extLst>
                <a:ext uri="{FF2B5EF4-FFF2-40B4-BE49-F238E27FC236}">
                  <a16:creationId xmlns:a16="http://schemas.microsoft.com/office/drawing/2014/main" id="{2A18E716-61CF-45B2-8798-07C74348F108}"/>
                </a:ext>
              </a:extLst>
            </p:cNvPr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52;p4">
              <a:extLst>
                <a:ext uri="{FF2B5EF4-FFF2-40B4-BE49-F238E27FC236}">
                  <a16:creationId xmlns:a16="http://schemas.microsoft.com/office/drawing/2014/main" id="{326CDCA8-0349-4935-AF6C-CBF170E53253}"/>
                </a:ext>
              </a:extLst>
            </p:cNvPr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53;p4">
              <a:extLst>
                <a:ext uri="{FF2B5EF4-FFF2-40B4-BE49-F238E27FC236}">
                  <a16:creationId xmlns:a16="http://schemas.microsoft.com/office/drawing/2014/main" id="{F066C237-3F53-4E17-BF9C-91A9F19C7B38}"/>
                </a:ext>
              </a:extLst>
            </p:cNvPr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54;p4">
              <a:extLst>
                <a:ext uri="{FF2B5EF4-FFF2-40B4-BE49-F238E27FC236}">
                  <a16:creationId xmlns:a16="http://schemas.microsoft.com/office/drawing/2014/main" id="{3BF4A47F-CACF-4602-9F88-096D72C3F3E5}"/>
                </a:ext>
              </a:extLst>
            </p:cNvPr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55;p4">
              <a:extLst>
                <a:ext uri="{FF2B5EF4-FFF2-40B4-BE49-F238E27FC236}">
                  <a16:creationId xmlns:a16="http://schemas.microsoft.com/office/drawing/2014/main" id="{E9BE55EA-16E1-4164-931F-F72BCB3E97E1}"/>
                </a:ext>
              </a:extLst>
            </p:cNvPr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56;p4">
              <a:extLst>
                <a:ext uri="{FF2B5EF4-FFF2-40B4-BE49-F238E27FC236}">
                  <a16:creationId xmlns:a16="http://schemas.microsoft.com/office/drawing/2014/main" id="{49907250-0783-4424-926C-AAE1DD8670C5}"/>
                </a:ext>
              </a:extLst>
            </p:cNvPr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57;p4">
            <a:extLst>
              <a:ext uri="{FF2B5EF4-FFF2-40B4-BE49-F238E27FC236}">
                <a16:creationId xmlns:a16="http://schemas.microsoft.com/office/drawing/2014/main" id="{2BB1DFE5-CD75-4DAE-A207-7FF4621802E2}"/>
              </a:ext>
            </a:extLst>
          </p:cNvPr>
          <p:cNvGrpSpPr/>
          <p:nvPr userDrawn="1"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49" name="Google Shape;1458;p4">
              <a:extLst>
                <a:ext uri="{FF2B5EF4-FFF2-40B4-BE49-F238E27FC236}">
                  <a16:creationId xmlns:a16="http://schemas.microsoft.com/office/drawing/2014/main" id="{7CC9BEF2-E599-4311-82AF-84B78C0039C0}"/>
                </a:ext>
              </a:extLst>
            </p:cNvPr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9;p4">
              <a:extLst>
                <a:ext uri="{FF2B5EF4-FFF2-40B4-BE49-F238E27FC236}">
                  <a16:creationId xmlns:a16="http://schemas.microsoft.com/office/drawing/2014/main" id="{515AE501-6399-4C63-9997-47ADAEE436C9}"/>
                </a:ext>
              </a:extLst>
            </p:cNvPr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60;p4">
              <a:extLst>
                <a:ext uri="{FF2B5EF4-FFF2-40B4-BE49-F238E27FC236}">
                  <a16:creationId xmlns:a16="http://schemas.microsoft.com/office/drawing/2014/main" id="{57CF71E3-F439-4742-96A8-72858A7B0E16}"/>
                </a:ext>
              </a:extLst>
            </p:cNvPr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61;p4">
              <a:extLst>
                <a:ext uri="{FF2B5EF4-FFF2-40B4-BE49-F238E27FC236}">
                  <a16:creationId xmlns:a16="http://schemas.microsoft.com/office/drawing/2014/main" id="{17634846-FA59-49C7-B578-1E694FF74E0B}"/>
                </a:ext>
              </a:extLst>
            </p:cNvPr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62;p4">
              <a:extLst>
                <a:ext uri="{FF2B5EF4-FFF2-40B4-BE49-F238E27FC236}">
                  <a16:creationId xmlns:a16="http://schemas.microsoft.com/office/drawing/2014/main" id="{AA521771-C569-4659-9735-8E1C8CC2940E}"/>
                </a:ext>
              </a:extLst>
            </p:cNvPr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63;p4">
              <a:extLst>
                <a:ext uri="{FF2B5EF4-FFF2-40B4-BE49-F238E27FC236}">
                  <a16:creationId xmlns:a16="http://schemas.microsoft.com/office/drawing/2014/main" id="{3A5EDAE7-9391-4C85-8142-5A6B93159128}"/>
                </a:ext>
              </a:extLst>
            </p:cNvPr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64;p4">
              <a:extLst>
                <a:ext uri="{FF2B5EF4-FFF2-40B4-BE49-F238E27FC236}">
                  <a16:creationId xmlns:a16="http://schemas.microsoft.com/office/drawing/2014/main" id="{41481EAE-704B-40C0-84EC-DBCF202FA315}"/>
                </a:ext>
              </a:extLst>
            </p:cNvPr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65;p4">
              <a:extLst>
                <a:ext uri="{FF2B5EF4-FFF2-40B4-BE49-F238E27FC236}">
                  <a16:creationId xmlns:a16="http://schemas.microsoft.com/office/drawing/2014/main" id="{7EED57ED-9168-4A0B-AD28-FFE3B04D7256}"/>
                </a:ext>
              </a:extLst>
            </p:cNvPr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66;p4">
              <a:extLst>
                <a:ext uri="{FF2B5EF4-FFF2-40B4-BE49-F238E27FC236}">
                  <a16:creationId xmlns:a16="http://schemas.microsoft.com/office/drawing/2014/main" id="{00219FB9-2FD1-45A7-AF56-FBA0B4FBBF8D}"/>
                </a:ext>
              </a:extLst>
            </p:cNvPr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67;p4">
              <a:extLst>
                <a:ext uri="{FF2B5EF4-FFF2-40B4-BE49-F238E27FC236}">
                  <a16:creationId xmlns:a16="http://schemas.microsoft.com/office/drawing/2014/main" id="{58F88C12-CE3E-419C-B807-6DFD0A8DDC9C}"/>
                </a:ext>
              </a:extLst>
            </p:cNvPr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68;p4">
              <a:extLst>
                <a:ext uri="{FF2B5EF4-FFF2-40B4-BE49-F238E27FC236}">
                  <a16:creationId xmlns:a16="http://schemas.microsoft.com/office/drawing/2014/main" id="{45468785-1E08-4851-824E-9B78C33FB1C5}"/>
                </a:ext>
              </a:extLst>
            </p:cNvPr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9;p4">
              <a:extLst>
                <a:ext uri="{FF2B5EF4-FFF2-40B4-BE49-F238E27FC236}">
                  <a16:creationId xmlns:a16="http://schemas.microsoft.com/office/drawing/2014/main" id="{BC347590-B6F4-4151-BEB3-878CE2D1570E}"/>
                </a:ext>
              </a:extLst>
            </p:cNvPr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70;p4">
              <a:extLst>
                <a:ext uri="{FF2B5EF4-FFF2-40B4-BE49-F238E27FC236}">
                  <a16:creationId xmlns:a16="http://schemas.microsoft.com/office/drawing/2014/main" id="{A5818DFB-A9A7-4837-AF9D-27C36028DE6E}"/>
                </a:ext>
              </a:extLst>
            </p:cNvPr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71;p4">
              <a:extLst>
                <a:ext uri="{FF2B5EF4-FFF2-40B4-BE49-F238E27FC236}">
                  <a16:creationId xmlns:a16="http://schemas.microsoft.com/office/drawing/2014/main" id="{F4D7F083-93C4-41EB-8382-4026861BFCEA}"/>
                </a:ext>
              </a:extLst>
            </p:cNvPr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72;p4">
              <a:extLst>
                <a:ext uri="{FF2B5EF4-FFF2-40B4-BE49-F238E27FC236}">
                  <a16:creationId xmlns:a16="http://schemas.microsoft.com/office/drawing/2014/main" id="{6C446622-35C1-47B1-ACD6-5304D6F789D4}"/>
                </a:ext>
              </a:extLst>
            </p:cNvPr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73;p4">
              <a:extLst>
                <a:ext uri="{FF2B5EF4-FFF2-40B4-BE49-F238E27FC236}">
                  <a16:creationId xmlns:a16="http://schemas.microsoft.com/office/drawing/2014/main" id="{8F1E143E-F977-4593-AD58-9C5B412134FA}"/>
                </a:ext>
              </a:extLst>
            </p:cNvPr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74;p4">
              <a:extLst>
                <a:ext uri="{FF2B5EF4-FFF2-40B4-BE49-F238E27FC236}">
                  <a16:creationId xmlns:a16="http://schemas.microsoft.com/office/drawing/2014/main" id="{B5BB92FF-B4DE-4F4A-A275-2E5D9044A221}"/>
                </a:ext>
              </a:extLst>
            </p:cNvPr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75;p4">
              <a:extLst>
                <a:ext uri="{FF2B5EF4-FFF2-40B4-BE49-F238E27FC236}">
                  <a16:creationId xmlns:a16="http://schemas.microsoft.com/office/drawing/2014/main" id="{643E1998-DDA4-4A14-8965-900DF86E4C95}"/>
                </a:ext>
              </a:extLst>
            </p:cNvPr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76;p4">
              <a:extLst>
                <a:ext uri="{FF2B5EF4-FFF2-40B4-BE49-F238E27FC236}">
                  <a16:creationId xmlns:a16="http://schemas.microsoft.com/office/drawing/2014/main" id="{D1068F44-5053-4473-88D4-EFFB9B18A086}"/>
                </a:ext>
              </a:extLst>
            </p:cNvPr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77;p4">
              <a:extLst>
                <a:ext uri="{FF2B5EF4-FFF2-40B4-BE49-F238E27FC236}">
                  <a16:creationId xmlns:a16="http://schemas.microsoft.com/office/drawing/2014/main" id="{EE2BCDD4-3BAD-4E59-95D3-D754D91DACE1}"/>
                </a:ext>
              </a:extLst>
            </p:cNvPr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78;p4">
              <a:extLst>
                <a:ext uri="{FF2B5EF4-FFF2-40B4-BE49-F238E27FC236}">
                  <a16:creationId xmlns:a16="http://schemas.microsoft.com/office/drawing/2014/main" id="{08F8ED59-FCC4-4ADE-BDB4-90B58D490303}"/>
                </a:ext>
              </a:extLst>
            </p:cNvPr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9;p4">
              <a:extLst>
                <a:ext uri="{FF2B5EF4-FFF2-40B4-BE49-F238E27FC236}">
                  <a16:creationId xmlns:a16="http://schemas.microsoft.com/office/drawing/2014/main" id="{B698739D-3F18-4769-ADF0-9E556B8A66A0}"/>
                </a:ext>
              </a:extLst>
            </p:cNvPr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80;p4">
              <a:extLst>
                <a:ext uri="{FF2B5EF4-FFF2-40B4-BE49-F238E27FC236}">
                  <a16:creationId xmlns:a16="http://schemas.microsoft.com/office/drawing/2014/main" id="{66E4E004-EA21-4AEC-8A6E-4D40B27A7B94}"/>
                </a:ext>
              </a:extLst>
            </p:cNvPr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81;p4">
              <a:extLst>
                <a:ext uri="{FF2B5EF4-FFF2-40B4-BE49-F238E27FC236}">
                  <a16:creationId xmlns:a16="http://schemas.microsoft.com/office/drawing/2014/main" id="{2740590F-D5CC-4095-9615-F1D7BF9245D9}"/>
                </a:ext>
              </a:extLst>
            </p:cNvPr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82;p4">
              <a:extLst>
                <a:ext uri="{FF2B5EF4-FFF2-40B4-BE49-F238E27FC236}">
                  <a16:creationId xmlns:a16="http://schemas.microsoft.com/office/drawing/2014/main" id="{2E398FE7-23AD-4582-8842-85655B438216}"/>
                </a:ext>
              </a:extLst>
            </p:cNvPr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83;p4">
              <a:extLst>
                <a:ext uri="{FF2B5EF4-FFF2-40B4-BE49-F238E27FC236}">
                  <a16:creationId xmlns:a16="http://schemas.microsoft.com/office/drawing/2014/main" id="{7C13B61E-6A83-4C54-94DF-EF01225AC069}"/>
                </a:ext>
              </a:extLst>
            </p:cNvPr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84;p4">
              <a:extLst>
                <a:ext uri="{FF2B5EF4-FFF2-40B4-BE49-F238E27FC236}">
                  <a16:creationId xmlns:a16="http://schemas.microsoft.com/office/drawing/2014/main" id="{4B974F85-3CB8-47DB-BA25-15DED469A90C}"/>
                </a:ext>
              </a:extLst>
            </p:cNvPr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85;p4">
              <a:extLst>
                <a:ext uri="{FF2B5EF4-FFF2-40B4-BE49-F238E27FC236}">
                  <a16:creationId xmlns:a16="http://schemas.microsoft.com/office/drawing/2014/main" id="{A0CB9EC7-DD7D-4FBD-ABE9-AA4704904074}"/>
                </a:ext>
              </a:extLst>
            </p:cNvPr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86;p4">
              <a:extLst>
                <a:ext uri="{FF2B5EF4-FFF2-40B4-BE49-F238E27FC236}">
                  <a16:creationId xmlns:a16="http://schemas.microsoft.com/office/drawing/2014/main" id="{41FCA3F0-31F8-4859-B4F9-44AB9413CABE}"/>
                </a:ext>
              </a:extLst>
            </p:cNvPr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87;p4">
              <a:extLst>
                <a:ext uri="{FF2B5EF4-FFF2-40B4-BE49-F238E27FC236}">
                  <a16:creationId xmlns:a16="http://schemas.microsoft.com/office/drawing/2014/main" id="{60A3E2B0-CF81-4249-AB04-B71EDB39A748}"/>
                </a:ext>
              </a:extLst>
            </p:cNvPr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88;p4">
              <a:extLst>
                <a:ext uri="{FF2B5EF4-FFF2-40B4-BE49-F238E27FC236}">
                  <a16:creationId xmlns:a16="http://schemas.microsoft.com/office/drawing/2014/main" id="{492B38A5-A89A-475E-808C-C89161E524FA}"/>
                </a:ext>
              </a:extLst>
            </p:cNvPr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9;p4">
              <a:extLst>
                <a:ext uri="{FF2B5EF4-FFF2-40B4-BE49-F238E27FC236}">
                  <a16:creationId xmlns:a16="http://schemas.microsoft.com/office/drawing/2014/main" id="{C0CED2C1-82F8-4021-98D5-C904A19530BE}"/>
                </a:ext>
              </a:extLst>
            </p:cNvPr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90;p4">
              <a:extLst>
                <a:ext uri="{FF2B5EF4-FFF2-40B4-BE49-F238E27FC236}">
                  <a16:creationId xmlns:a16="http://schemas.microsoft.com/office/drawing/2014/main" id="{4938CFC0-B1B5-4686-9785-4AA2339B5D3E}"/>
                </a:ext>
              </a:extLst>
            </p:cNvPr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91;p4">
              <a:extLst>
                <a:ext uri="{FF2B5EF4-FFF2-40B4-BE49-F238E27FC236}">
                  <a16:creationId xmlns:a16="http://schemas.microsoft.com/office/drawing/2014/main" id="{56DBAA2C-AAD8-4656-BE3C-68E320C8F0A0}"/>
                </a:ext>
              </a:extLst>
            </p:cNvPr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92;p4">
              <a:extLst>
                <a:ext uri="{FF2B5EF4-FFF2-40B4-BE49-F238E27FC236}">
                  <a16:creationId xmlns:a16="http://schemas.microsoft.com/office/drawing/2014/main" id="{1BE0D2EF-E496-4D3E-BE08-78C50AD4EEA4}"/>
                </a:ext>
              </a:extLst>
            </p:cNvPr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93;p4">
              <a:extLst>
                <a:ext uri="{FF2B5EF4-FFF2-40B4-BE49-F238E27FC236}">
                  <a16:creationId xmlns:a16="http://schemas.microsoft.com/office/drawing/2014/main" id="{0F20C099-F40E-44F5-8B2E-A396F5A70B32}"/>
                </a:ext>
              </a:extLst>
            </p:cNvPr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94;p4">
              <a:extLst>
                <a:ext uri="{FF2B5EF4-FFF2-40B4-BE49-F238E27FC236}">
                  <a16:creationId xmlns:a16="http://schemas.microsoft.com/office/drawing/2014/main" id="{05248591-FD51-42BA-9CB2-CE695A07650F}"/>
                </a:ext>
              </a:extLst>
            </p:cNvPr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95;p4">
              <a:extLst>
                <a:ext uri="{FF2B5EF4-FFF2-40B4-BE49-F238E27FC236}">
                  <a16:creationId xmlns:a16="http://schemas.microsoft.com/office/drawing/2014/main" id="{B38A19D7-C513-49F1-AB74-55CA8DF4B309}"/>
                </a:ext>
              </a:extLst>
            </p:cNvPr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96;p4">
              <a:extLst>
                <a:ext uri="{FF2B5EF4-FFF2-40B4-BE49-F238E27FC236}">
                  <a16:creationId xmlns:a16="http://schemas.microsoft.com/office/drawing/2014/main" id="{3D98C8FC-4BBD-4F33-8ABE-3B2E9B71D12C}"/>
                </a:ext>
              </a:extLst>
            </p:cNvPr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97;p4">
              <a:extLst>
                <a:ext uri="{FF2B5EF4-FFF2-40B4-BE49-F238E27FC236}">
                  <a16:creationId xmlns:a16="http://schemas.microsoft.com/office/drawing/2014/main" id="{76AFE767-80CC-4C56-94F9-B79ED7E9DD9E}"/>
                </a:ext>
              </a:extLst>
            </p:cNvPr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98;p4">
              <a:extLst>
                <a:ext uri="{FF2B5EF4-FFF2-40B4-BE49-F238E27FC236}">
                  <a16:creationId xmlns:a16="http://schemas.microsoft.com/office/drawing/2014/main" id="{4BAF283C-6391-4CD1-9012-190A7EFF04EF}"/>
                </a:ext>
              </a:extLst>
            </p:cNvPr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9;p4">
              <a:extLst>
                <a:ext uri="{FF2B5EF4-FFF2-40B4-BE49-F238E27FC236}">
                  <a16:creationId xmlns:a16="http://schemas.microsoft.com/office/drawing/2014/main" id="{8A993588-9FB4-4A40-A432-7678AEE64CB5}"/>
                </a:ext>
              </a:extLst>
            </p:cNvPr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500;p4">
              <a:extLst>
                <a:ext uri="{FF2B5EF4-FFF2-40B4-BE49-F238E27FC236}">
                  <a16:creationId xmlns:a16="http://schemas.microsoft.com/office/drawing/2014/main" id="{BD7D238E-2EA2-444C-B6EF-7282C1FBFFFB}"/>
                </a:ext>
              </a:extLst>
            </p:cNvPr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501;p4">
              <a:extLst>
                <a:ext uri="{FF2B5EF4-FFF2-40B4-BE49-F238E27FC236}">
                  <a16:creationId xmlns:a16="http://schemas.microsoft.com/office/drawing/2014/main" id="{EED33010-C250-409D-A27A-3020ACDF1A83}"/>
                </a:ext>
              </a:extLst>
            </p:cNvPr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502;p4">
              <a:extLst>
                <a:ext uri="{FF2B5EF4-FFF2-40B4-BE49-F238E27FC236}">
                  <a16:creationId xmlns:a16="http://schemas.microsoft.com/office/drawing/2014/main" id="{A34E9D0B-4F18-4499-809B-E5DAFB396116}"/>
                </a:ext>
              </a:extLst>
            </p:cNvPr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503;p4">
              <a:extLst>
                <a:ext uri="{FF2B5EF4-FFF2-40B4-BE49-F238E27FC236}">
                  <a16:creationId xmlns:a16="http://schemas.microsoft.com/office/drawing/2014/main" id="{1838F5DD-1EBE-4236-B60B-EB390D4B35F2}"/>
                </a:ext>
              </a:extLst>
            </p:cNvPr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504;p4">
              <a:extLst>
                <a:ext uri="{FF2B5EF4-FFF2-40B4-BE49-F238E27FC236}">
                  <a16:creationId xmlns:a16="http://schemas.microsoft.com/office/drawing/2014/main" id="{1B6DD321-9165-4EFB-9C84-8485EC447EE8}"/>
                </a:ext>
              </a:extLst>
            </p:cNvPr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505;p4">
              <a:extLst>
                <a:ext uri="{FF2B5EF4-FFF2-40B4-BE49-F238E27FC236}">
                  <a16:creationId xmlns:a16="http://schemas.microsoft.com/office/drawing/2014/main" id="{549D14B9-9E43-4BC1-B73D-CDE488FB2524}"/>
                </a:ext>
              </a:extLst>
            </p:cNvPr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506;p4">
              <a:extLst>
                <a:ext uri="{FF2B5EF4-FFF2-40B4-BE49-F238E27FC236}">
                  <a16:creationId xmlns:a16="http://schemas.microsoft.com/office/drawing/2014/main" id="{BA5CA199-B1DB-4CDE-9367-036E019DC051}"/>
                </a:ext>
              </a:extLst>
            </p:cNvPr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507;p4">
              <a:extLst>
                <a:ext uri="{FF2B5EF4-FFF2-40B4-BE49-F238E27FC236}">
                  <a16:creationId xmlns:a16="http://schemas.microsoft.com/office/drawing/2014/main" id="{918A0FE9-BB35-4E77-A6D6-833B3E62959B}"/>
                </a:ext>
              </a:extLst>
            </p:cNvPr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508;p4">
              <a:extLst>
                <a:ext uri="{FF2B5EF4-FFF2-40B4-BE49-F238E27FC236}">
                  <a16:creationId xmlns:a16="http://schemas.microsoft.com/office/drawing/2014/main" id="{C0075B17-3A65-482D-B896-FAA652DFDC1F}"/>
                </a:ext>
              </a:extLst>
            </p:cNvPr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9;p4">
              <a:extLst>
                <a:ext uri="{FF2B5EF4-FFF2-40B4-BE49-F238E27FC236}">
                  <a16:creationId xmlns:a16="http://schemas.microsoft.com/office/drawing/2014/main" id="{A7534F1D-0F30-40F9-8EFE-5EB9882C46C9}"/>
                </a:ext>
              </a:extLst>
            </p:cNvPr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10;p4">
              <a:extLst>
                <a:ext uri="{FF2B5EF4-FFF2-40B4-BE49-F238E27FC236}">
                  <a16:creationId xmlns:a16="http://schemas.microsoft.com/office/drawing/2014/main" id="{F3230F1E-84AC-415B-9594-AC4564BF8F50}"/>
                </a:ext>
              </a:extLst>
            </p:cNvPr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11;p4">
              <a:extLst>
                <a:ext uri="{FF2B5EF4-FFF2-40B4-BE49-F238E27FC236}">
                  <a16:creationId xmlns:a16="http://schemas.microsoft.com/office/drawing/2014/main" id="{396CA635-74D0-4C80-BD0E-5664F657EA28}"/>
                </a:ext>
              </a:extLst>
            </p:cNvPr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12;p4">
              <a:extLst>
                <a:ext uri="{FF2B5EF4-FFF2-40B4-BE49-F238E27FC236}">
                  <a16:creationId xmlns:a16="http://schemas.microsoft.com/office/drawing/2014/main" id="{1D34C07E-5739-490A-82B5-9772C532AC3A}"/>
                </a:ext>
              </a:extLst>
            </p:cNvPr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13;p4">
              <a:extLst>
                <a:ext uri="{FF2B5EF4-FFF2-40B4-BE49-F238E27FC236}">
                  <a16:creationId xmlns:a16="http://schemas.microsoft.com/office/drawing/2014/main" id="{7FBC3D4B-4A7D-41BB-B5B7-647FCC140F10}"/>
                </a:ext>
              </a:extLst>
            </p:cNvPr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14;p4">
              <a:extLst>
                <a:ext uri="{FF2B5EF4-FFF2-40B4-BE49-F238E27FC236}">
                  <a16:creationId xmlns:a16="http://schemas.microsoft.com/office/drawing/2014/main" id="{21E6910D-8A87-4E3F-B4F0-35AC9638AC55}"/>
                </a:ext>
              </a:extLst>
            </p:cNvPr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15;p4">
              <a:extLst>
                <a:ext uri="{FF2B5EF4-FFF2-40B4-BE49-F238E27FC236}">
                  <a16:creationId xmlns:a16="http://schemas.microsoft.com/office/drawing/2014/main" id="{29B715B2-161A-4CE4-876B-F085D51C0925}"/>
                </a:ext>
              </a:extLst>
            </p:cNvPr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16;p4">
              <a:extLst>
                <a:ext uri="{FF2B5EF4-FFF2-40B4-BE49-F238E27FC236}">
                  <a16:creationId xmlns:a16="http://schemas.microsoft.com/office/drawing/2014/main" id="{930B5412-8939-4178-B713-D71048BBA385}"/>
                </a:ext>
              </a:extLst>
            </p:cNvPr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17;p4">
              <a:extLst>
                <a:ext uri="{FF2B5EF4-FFF2-40B4-BE49-F238E27FC236}">
                  <a16:creationId xmlns:a16="http://schemas.microsoft.com/office/drawing/2014/main" id="{F744ED3F-4EB5-48E9-8B2B-364ED7E1A927}"/>
                </a:ext>
              </a:extLst>
            </p:cNvPr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18;p4">
              <a:extLst>
                <a:ext uri="{FF2B5EF4-FFF2-40B4-BE49-F238E27FC236}">
                  <a16:creationId xmlns:a16="http://schemas.microsoft.com/office/drawing/2014/main" id="{BEA0133B-5774-4416-B319-AFC9D8CB73E3}"/>
                </a:ext>
              </a:extLst>
            </p:cNvPr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9;p4">
              <a:extLst>
                <a:ext uri="{FF2B5EF4-FFF2-40B4-BE49-F238E27FC236}">
                  <a16:creationId xmlns:a16="http://schemas.microsoft.com/office/drawing/2014/main" id="{F2CB926F-C11E-4170-ABD8-B9D628929A58}"/>
                </a:ext>
              </a:extLst>
            </p:cNvPr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20;p4">
              <a:extLst>
                <a:ext uri="{FF2B5EF4-FFF2-40B4-BE49-F238E27FC236}">
                  <a16:creationId xmlns:a16="http://schemas.microsoft.com/office/drawing/2014/main" id="{5463E070-F48E-4861-B2C0-BB17A4205105}"/>
                </a:ext>
              </a:extLst>
            </p:cNvPr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21;p4">
              <a:extLst>
                <a:ext uri="{FF2B5EF4-FFF2-40B4-BE49-F238E27FC236}">
                  <a16:creationId xmlns:a16="http://schemas.microsoft.com/office/drawing/2014/main" id="{71120027-3E6B-466F-BFF0-3B83F5458090}"/>
                </a:ext>
              </a:extLst>
            </p:cNvPr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22;p4">
              <a:extLst>
                <a:ext uri="{FF2B5EF4-FFF2-40B4-BE49-F238E27FC236}">
                  <a16:creationId xmlns:a16="http://schemas.microsoft.com/office/drawing/2014/main" id="{E6CD884D-2466-46F8-8003-77246008659C}"/>
                </a:ext>
              </a:extLst>
            </p:cNvPr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23;p4">
              <a:extLst>
                <a:ext uri="{FF2B5EF4-FFF2-40B4-BE49-F238E27FC236}">
                  <a16:creationId xmlns:a16="http://schemas.microsoft.com/office/drawing/2014/main" id="{431AE972-8AA4-4A6F-AF06-E9F791A90E63}"/>
                </a:ext>
              </a:extLst>
            </p:cNvPr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24;p4">
              <a:extLst>
                <a:ext uri="{FF2B5EF4-FFF2-40B4-BE49-F238E27FC236}">
                  <a16:creationId xmlns:a16="http://schemas.microsoft.com/office/drawing/2014/main" id="{3E433CDD-918A-48ED-94FE-6266F1322680}"/>
                </a:ext>
              </a:extLst>
            </p:cNvPr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25;p4">
              <a:extLst>
                <a:ext uri="{FF2B5EF4-FFF2-40B4-BE49-F238E27FC236}">
                  <a16:creationId xmlns:a16="http://schemas.microsoft.com/office/drawing/2014/main" id="{8EA3AB3D-17DF-4BF5-B8F1-3BED706866AE}"/>
                </a:ext>
              </a:extLst>
            </p:cNvPr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26;p4">
              <a:extLst>
                <a:ext uri="{FF2B5EF4-FFF2-40B4-BE49-F238E27FC236}">
                  <a16:creationId xmlns:a16="http://schemas.microsoft.com/office/drawing/2014/main" id="{938E2E11-48B5-4CB1-88B4-E4504D3E564D}"/>
                </a:ext>
              </a:extLst>
            </p:cNvPr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27;p4">
              <a:extLst>
                <a:ext uri="{FF2B5EF4-FFF2-40B4-BE49-F238E27FC236}">
                  <a16:creationId xmlns:a16="http://schemas.microsoft.com/office/drawing/2014/main" id="{9E2A8A0D-412C-48C9-9675-2465C6B01849}"/>
                </a:ext>
              </a:extLst>
            </p:cNvPr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28;p4">
              <a:extLst>
                <a:ext uri="{FF2B5EF4-FFF2-40B4-BE49-F238E27FC236}">
                  <a16:creationId xmlns:a16="http://schemas.microsoft.com/office/drawing/2014/main" id="{EA0CC015-9D04-4206-8B63-0B1CAC36585E}"/>
                </a:ext>
              </a:extLst>
            </p:cNvPr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9;p4">
              <a:extLst>
                <a:ext uri="{FF2B5EF4-FFF2-40B4-BE49-F238E27FC236}">
                  <a16:creationId xmlns:a16="http://schemas.microsoft.com/office/drawing/2014/main" id="{6B4676DB-54A8-46CC-9DC2-500282D65672}"/>
                </a:ext>
              </a:extLst>
            </p:cNvPr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30;p4">
              <a:extLst>
                <a:ext uri="{FF2B5EF4-FFF2-40B4-BE49-F238E27FC236}">
                  <a16:creationId xmlns:a16="http://schemas.microsoft.com/office/drawing/2014/main" id="{BAA49C31-85E8-4FA6-AB02-16538F3583E5}"/>
                </a:ext>
              </a:extLst>
            </p:cNvPr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31;p4">
              <a:extLst>
                <a:ext uri="{FF2B5EF4-FFF2-40B4-BE49-F238E27FC236}">
                  <a16:creationId xmlns:a16="http://schemas.microsoft.com/office/drawing/2014/main" id="{C77E03E1-C14F-4737-B246-45F28A12055E}"/>
                </a:ext>
              </a:extLst>
            </p:cNvPr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32;p4">
              <a:extLst>
                <a:ext uri="{FF2B5EF4-FFF2-40B4-BE49-F238E27FC236}">
                  <a16:creationId xmlns:a16="http://schemas.microsoft.com/office/drawing/2014/main" id="{30F4B1AC-C2B2-4DCD-B643-AAE58878716E}"/>
                </a:ext>
              </a:extLst>
            </p:cNvPr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33;p4">
              <a:extLst>
                <a:ext uri="{FF2B5EF4-FFF2-40B4-BE49-F238E27FC236}">
                  <a16:creationId xmlns:a16="http://schemas.microsoft.com/office/drawing/2014/main" id="{85ED1065-FB19-4E43-99EB-38028D4D45BF}"/>
                </a:ext>
              </a:extLst>
            </p:cNvPr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34;p4">
              <a:extLst>
                <a:ext uri="{FF2B5EF4-FFF2-40B4-BE49-F238E27FC236}">
                  <a16:creationId xmlns:a16="http://schemas.microsoft.com/office/drawing/2014/main" id="{06FF66C5-5062-452B-A2B8-DEC61125EE0E}"/>
                </a:ext>
              </a:extLst>
            </p:cNvPr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35;p4">
              <a:extLst>
                <a:ext uri="{FF2B5EF4-FFF2-40B4-BE49-F238E27FC236}">
                  <a16:creationId xmlns:a16="http://schemas.microsoft.com/office/drawing/2014/main" id="{F56CFA4F-63E5-492B-B731-8CA7C024E711}"/>
                </a:ext>
              </a:extLst>
            </p:cNvPr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36;p4">
              <a:extLst>
                <a:ext uri="{FF2B5EF4-FFF2-40B4-BE49-F238E27FC236}">
                  <a16:creationId xmlns:a16="http://schemas.microsoft.com/office/drawing/2014/main" id="{87D5BC13-D63B-48C4-931A-70198640D633}"/>
                </a:ext>
              </a:extLst>
            </p:cNvPr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37;p4">
              <a:extLst>
                <a:ext uri="{FF2B5EF4-FFF2-40B4-BE49-F238E27FC236}">
                  <a16:creationId xmlns:a16="http://schemas.microsoft.com/office/drawing/2014/main" id="{3CDC8583-8286-4ADF-8D3F-D3E37E6928A0}"/>
                </a:ext>
              </a:extLst>
            </p:cNvPr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38;p4">
              <a:extLst>
                <a:ext uri="{FF2B5EF4-FFF2-40B4-BE49-F238E27FC236}">
                  <a16:creationId xmlns:a16="http://schemas.microsoft.com/office/drawing/2014/main" id="{16E34B50-6365-4C8A-983C-365530A21733}"/>
                </a:ext>
              </a:extLst>
            </p:cNvPr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9;p4">
              <a:extLst>
                <a:ext uri="{FF2B5EF4-FFF2-40B4-BE49-F238E27FC236}">
                  <a16:creationId xmlns:a16="http://schemas.microsoft.com/office/drawing/2014/main" id="{7DB8F836-278C-4407-979C-938AD74D1FE8}"/>
                </a:ext>
              </a:extLst>
            </p:cNvPr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40;p4">
              <a:extLst>
                <a:ext uri="{FF2B5EF4-FFF2-40B4-BE49-F238E27FC236}">
                  <a16:creationId xmlns:a16="http://schemas.microsoft.com/office/drawing/2014/main" id="{3DD9070C-9035-413F-8F86-8851F65B0907}"/>
                </a:ext>
              </a:extLst>
            </p:cNvPr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41;p4">
              <a:extLst>
                <a:ext uri="{FF2B5EF4-FFF2-40B4-BE49-F238E27FC236}">
                  <a16:creationId xmlns:a16="http://schemas.microsoft.com/office/drawing/2014/main" id="{5658F9C3-6090-4433-A67B-635A6ED49D3B}"/>
                </a:ext>
              </a:extLst>
            </p:cNvPr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42;p4">
              <a:extLst>
                <a:ext uri="{FF2B5EF4-FFF2-40B4-BE49-F238E27FC236}">
                  <a16:creationId xmlns:a16="http://schemas.microsoft.com/office/drawing/2014/main" id="{05D05F15-F87F-4DAE-B605-AB6FCD2843D5}"/>
                </a:ext>
              </a:extLst>
            </p:cNvPr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43;p4">
              <a:extLst>
                <a:ext uri="{FF2B5EF4-FFF2-40B4-BE49-F238E27FC236}">
                  <a16:creationId xmlns:a16="http://schemas.microsoft.com/office/drawing/2014/main" id="{F22B77C7-E97E-45CD-A581-1F23E13C2956}"/>
                </a:ext>
              </a:extLst>
            </p:cNvPr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44;p4">
              <a:extLst>
                <a:ext uri="{FF2B5EF4-FFF2-40B4-BE49-F238E27FC236}">
                  <a16:creationId xmlns:a16="http://schemas.microsoft.com/office/drawing/2014/main" id="{5B00BB52-DDE3-4CFE-915F-4CF0FF9CD224}"/>
                </a:ext>
              </a:extLst>
            </p:cNvPr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45;p4">
              <a:extLst>
                <a:ext uri="{FF2B5EF4-FFF2-40B4-BE49-F238E27FC236}">
                  <a16:creationId xmlns:a16="http://schemas.microsoft.com/office/drawing/2014/main" id="{02D0DADB-3187-4AFA-840F-C8966B180968}"/>
                </a:ext>
              </a:extLst>
            </p:cNvPr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46;p4">
              <a:extLst>
                <a:ext uri="{FF2B5EF4-FFF2-40B4-BE49-F238E27FC236}">
                  <a16:creationId xmlns:a16="http://schemas.microsoft.com/office/drawing/2014/main" id="{4A65C546-ED2E-4500-B233-3A3B7B5C2BE4}"/>
                </a:ext>
              </a:extLst>
            </p:cNvPr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47;p4">
              <a:extLst>
                <a:ext uri="{FF2B5EF4-FFF2-40B4-BE49-F238E27FC236}">
                  <a16:creationId xmlns:a16="http://schemas.microsoft.com/office/drawing/2014/main" id="{7099B50E-46C1-43FD-90B9-A4679BAAD82C}"/>
                </a:ext>
              </a:extLst>
            </p:cNvPr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48;p4">
              <a:extLst>
                <a:ext uri="{FF2B5EF4-FFF2-40B4-BE49-F238E27FC236}">
                  <a16:creationId xmlns:a16="http://schemas.microsoft.com/office/drawing/2014/main" id="{D8FBA165-320D-4FED-853E-D6830E67D31D}"/>
                </a:ext>
              </a:extLst>
            </p:cNvPr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9;p4">
              <a:extLst>
                <a:ext uri="{FF2B5EF4-FFF2-40B4-BE49-F238E27FC236}">
                  <a16:creationId xmlns:a16="http://schemas.microsoft.com/office/drawing/2014/main" id="{B98A8ADE-8508-4E7F-8E93-138AE0038864}"/>
                </a:ext>
              </a:extLst>
            </p:cNvPr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50;p4">
              <a:extLst>
                <a:ext uri="{FF2B5EF4-FFF2-40B4-BE49-F238E27FC236}">
                  <a16:creationId xmlns:a16="http://schemas.microsoft.com/office/drawing/2014/main" id="{A05B29EE-83BF-4713-8B58-A22AB28DA27C}"/>
                </a:ext>
              </a:extLst>
            </p:cNvPr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51;p4">
              <a:extLst>
                <a:ext uri="{FF2B5EF4-FFF2-40B4-BE49-F238E27FC236}">
                  <a16:creationId xmlns:a16="http://schemas.microsoft.com/office/drawing/2014/main" id="{707AF569-1DB4-4280-A22E-3AA67CC6C2DF}"/>
                </a:ext>
              </a:extLst>
            </p:cNvPr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52;p4">
              <a:extLst>
                <a:ext uri="{FF2B5EF4-FFF2-40B4-BE49-F238E27FC236}">
                  <a16:creationId xmlns:a16="http://schemas.microsoft.com/office/drawing/2014/main" id="{0F81439F-D120-461A-9459-4AB2DC2419E5}"/>
                </a:ext>
              </a:extLst>
            </p:cNvPr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53;p4">
              <a:extLst>
                <a:ext uri="{FF2B5EF4-FFF2-40B4-BE49-F238E27FC236}">
                  <a16:creationId xmlns:a16="http://schemas.microsoft.com/office/drawing/2014/main" id="{7CB35EF1-2BEA-409E-A9F2-4E3605C92134}"/>
                </a:ext>
              </a:extLst>
            </p:cNvPr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54;p4">
              <a:extLst>
                <a:ext uri="{FF2B5EF4-FFF2-40B4-BE49-F238E27FC236}">
                  <a16:creationId xmlns:a16="http://schemas.microsoft.com/office/drawing/2014/main" id="{01DA397F-C159-4A71-8C4D-6C0E43DB7A83}"/>
                </a:ext>
              </a:extLst>
            </p:cNvPr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55;p4">
              <a:extLst>
                <a:ext uri="{FF2B5EF4-FFF2-40B4-BE49-F238E27FC236}">
                  <a16:creationId xmlns:a16="http://schemas.microsoft.com/office/drawing/2014/main" id="{DD97D899-3FF8-4153-B389-8FA7D7BE5B7A}"/>
                </a:ext>
              </a:extLst>
            </p:cNvPr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56;p4">
              <a:extLst>
                <a:ext uri="{FF2B5EF4-FFF2-40B4-BE49-F238E27FC236}">
                  <a16:creationId xmlns:a16="http://schemas.microsoft.com/office/drawing/2014/main" id="{22DE8D96-44CD-4D8A-9F0F-CDC342A33535}"/>
                </a:ext>
              </a:extLst>
            </p:cNvPr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57;p4">
              <a:extLst>
                <a:ext uri="{FF2B5EF4-FFF2-40B4-BE49-F238E27FC236}">
                  <a16:creationId xmlns:a16="http://schemas.microsoft.com/office/drawing/2014/main" id="{1501EDDC-73D6-42BC-862A-5572FA2F0C43}"/>
                </a:ext>
              </a:extLst>
            </p:cNvPr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58;p4">
              <a:extLst>
                <a:ext uri="{FF2B5EF4-FFF2-40B4-BE49-F238E27FC236}">
                  <a16:creationId xmlns:a16="http://schemas.microsoft.com/office/drawing/2014/main" id="{ED318194-32CE-4F00-A0A3-9CD7D3145C39}"/>
                </a:ext>
              </a:extLst>
            </p:cNvPr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9;p4">
              <a:extLst>
                <a:ext uri="{FF2B5EF4-FFF2-40B4-BE49-F238E27FC236}">
                  <a16:creationId xmlns:a16="http://schemas.microsoft.com/office/drawing/2014/main" id="{FA5B348C-FD50-4B4D-A7AE-5357F712E099}"/>
                </a:ext>
              </a:extLst>
            </p:cNvPr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60;p4">
              <a:extLst>
                <a:ext uri="{FF2B5EF4-FFF2-40B4-BE49-F238E27FC236}">
                  <a16:creationId xmlns:a16="http://schemas.microsoft.com/office/drawing/2014/main" id="{0FE95D48-0F6E-4DC4-88EC-18D4F08FF624}"/>
                </a:ext>
              </a:extLst>
            </p:cNvPr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3" name="Google Shape;1839;p5">
            <a:extLst>
              <a:ext uri="{FF2B5EF4-FFF2-40B4-BE49-F238E27FC236}">
                <a16:creationId xmlns:a16="http://schemas.microsoft.com/office/drawing/2014/main" id="{7E930058-A387-48AB-9CC9-6603CF1CC3F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bg1"/>
                </a:solidFill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_AND_BODY">
    <p:bg>
      <p:bgPr>
        <a:solidFill>
          <a:srgbClr val="003B55"/>
        </a:solidFill>
        <a:effectLst/>
      </p:bgPr>
    </p:bg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5"/>
          <p:cNvSpPr txBox="1">
            <a:spLocks noGrp="1"/>
          </p:cNvSpPr>
          <p:nvPr>
            <p:ph type="title"/>
          </p:nvPr>
        </p:nvSpPr>
        <p:spPr>
          <a:xfrm>
            <a:off x="688008" y="88551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3EBD5"/>
                </a:solidFill>
                <a:latin typeface="Dosis" panose="02010503020202060003" pitchFamily="5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cxnSp>
        <p:nvCxnSpPr>
          <p:cNvPr id="282" name="Google Shape;3867;p17">
            <a:extLst>
              <a:ext uri="{FF2B5EF4-FFF2-40B4-BE49-F238E27FC236}">
                <a16:creationId xmlns:a16="http://schemas.microsoft.com/office/drawing/2014/main" id="{F997F2ED-80BC-4046-A273-5BA2F7B0DB6E}"/>
              </a:ext>
            </a:extLst>
          </p:cNvPr>
          <p:cNvCxnSpPr/>
          <p:nvPr userDrawn="1"/>
        </p:nvCxnSpPr>
        <p:spPr>
          <a:xfrm>
            <a:off x="224000" y="945750"/>
            <a:ext cx="7333500" cy="0"/>
          </a:xfrm>
          <a:prstGeom prst="straightConnector1">
            <a:avLst/>
          </a:prstGeom>
          <a:noFill/>
          <a:ln w="9525" cap="flat" cmpd="sng">
            <a:solidFill>
              <a:srgbClr val="0159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F95D8-DF23-4315-8DCC-153CBA9E4F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4788" y="946150"/>
            <a:ext cx="7302500" cy="36322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86" name="Google Shape;3230;p11">
            <a:extLst>
              <a:ext uri="{FF2B5EF4-FFF2-40B4-BE49-F238E27FC236}">
                <a16:creationId xmlns:a16="http://schemas.microsoft.com/office/drawing/2014/main" id="{01AEFF85-EC5E-4F98-8A26-0E9A857AC8C4}"/>
              </a:ext>
            </a:extLst>
          </p:cNvPr>
          <p:cNvGrpSpPr/>
          <p:nvPr userDrawn="1"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87" name="Google Shape;3231;p11">
              <a:extLst>
                <a:ext uri="{FF2B5EF4-FFF2-40B4-BE49-F238E27FC236}">
                  <a16:creationId xmlns:a16="http://schemas.microsoft.com/office/drawing/2014/main" id="{0FA55DBB-F961-469D-B388-1FBBB24489A4}"/>
                </a:ext>
              </a:extLst>
            </p:cNvPr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232;p11">
              <a:extLst>
                <a:ext uri="{FF2B5EF4-FFF2-40B4-BE49-F238E27FC236}">
                  <a16:creationId xmlns:a16="http://schemas.microsoft.com/office/drawing/2014/main" id="{DE1EBF28-7A61-4196-8EFB-669E1C847F07}"/>
                </a:ext>
              </a:extLst>
            </p:cNvPr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233;p11">
              <a:extLst>
                <a:ext uri="{FF2B5EF4-FFF2-40B4-BE49-F238E27FC236}">
                  <a16:creationId xmlns:a16="http://schemas.microsoft.com/office/drawing/2014/main" id="{7383DC76-D8F3-4E28-99E0-50A66A1ED737}"/>
                </a:ext>
              </a:extLst>
            </p:cNvPr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234;p11">
              <a:extLst>
                <a:ext uri="{FF2B5EF4-FFF2-40B4-BE49-F238E27FC236}">
                  <a16:creationId xmlns:a16="http://schemas.microsoft.com/office/drawing/2014/main" id="{BD2C4620-7409-44B0-AFD1-3E966D6BC045}"/>
                </a:ext>
              </a:extLst>
            </p:cNvPr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235;p11">
              <a:extLst>
                <a:ext uri="{FF2B5EF4-FFF2-40B4-BE49-F238E27FC236}">
                  <a16:creationId xmlns:a16="http://schemas.microsoft.com/office/drawing/2014/main" id="{A5F74FC4-4A05-485F-889D-9D0901341E1A}"/>
                </a:ext>
              </a:extLst>
            </p:cNvPr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236;p11">
              <a:extLst>
                <a:ext uri="{FF2B5EF4-FFF2-40B4-BE49-F238E27FC236}">
                  <a16:creationId xmlns:a16="http://schemas.microsoft.com/office/drawing/2014/main" id="{C4D76AD0-C8E6-40E8-BAAB-28274B2DE131}"/>
                </a:ext>
              </a:extLst>
            </p:cNvPr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237;p11">
              <a:extLst>
                <a:ext uri="{FF2B5EF4-FFF2-40B4-BE49-F238E27FC236}">
                  <a16:creationId xmlns:a16="http://schemas.microsoft.com/office/drawing/2014/main" id="{C4D762C4-86BC-4698-8632-37A8F357E254}"/>
                </a:ext>
              </a:extLst>
            </p:cNvPr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238;p11">
              <a:extLst>
                <a:ext uri="{FF2B5EF4-FFF2-40B4-BE49-F238E27FC236}">
                  <a16:creationId xmlns:a16="http://schemas.microsoft.com/office/drawing/2014/main" id="{85B4F6BC-CE70-4BBE-BE68-B82F12D8FDF8}"/>
                </a:ext>
              </a:extLst>
            </p:cNvPr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239;p11">
              <a:extLst>
                <a:ext uri="{FF2B5EF4-FFF2-40B4-BE49-F238E27FC236}">
                  <a16:creationId xmlns:a16="http://schemas.microsoft.com/office/drawing/2014/main" id="{9ADB44EC-0CD0-4204-8EBB-1536FE3AFF41}"/>
                </a:ext>
              </a:extLst>
            </p:cNvPr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240;p11">
              <a:extLst>
                <a:ext uri="{FF2B5EF4-FFF2-40B4-BE49-F238E27FC236}">
                  <a16:creationId xmlns:a16="http://schemas.microsoft.com/office/drawing/2014/main" id="{1520651B-1972-455F-9D9C-9473BE7BB83A}"/>
                </a:ext>
              </a:extLst>
            </p:cNvPr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241;p11">
              <a:extLst>
                <a:ext uri="{FF2B5EF4-FFF2-40B4-BE49-F238E27FC236}">
                  <a16:creationId xmlns:a16="http://schemas.microsoft.com/office/drawing/2014/main" id="{5D86D554-8E42-43BA-B0F3-A39E1A93A5F3}"/>
                </a:ext>
              </a:extLst>
            </p:cNvPr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242;p11">
              <a:extLst>
                <a:ext uri="{FF2B5EF4-FFF2-40B4-BE49-F238E27FC236}">
                  <a16:creationId xmlns:a16="http://schemas.microsoft.com/office/drawing/2014/main" id="{2CEAFB0C-B160-4CFE-A136-001B48A34989}"/>
                </a:ext>
              </a:extLst>
            </p:cNvPr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243;p11">
              <a:extLst>
                <a:ext uri="{FF2B5EF4-FFF2-40B4-BE49-F238E27FC236}">
                  <a16:creationId xmlns:a16="http://schemas.microsoft.com/office/drawing/2014/main" id="{81E70854-040D-44D1-87F2-C417C7ABDA38}"/>
                </a:ext>
              </a:extLst>
            </p:cNvPr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244;p11">
              <a:extLst>
                <a:ext uri="{FF2B5EF4-FFF2-40B4-BE49-F238E27FC236}">
                  <a16:creationId xmlns:a16="http://schemas.microsoft.com/office/drawing/2014/main" id="{D3188F5F-A866-4202-9596-3FDD535CFD34}"/>
                </a:ext>
              </a:extLst>
            </p:cNvPr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245;p11">
              <a:extLst>
                <a:ext uri="{FF2B5EF4-FFF2-40B4-BE49-F238E27FC236}">
                  <a16:creationId xmlns:a16="http://schemas.microsoft.com/office/drawing/2014/main" id="{880AB572-DEA9-4357-B003-FFD98A280339}"/>
                </a:ext>
              </a:extLst>
            </p:cNvPr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246;p11">
              <a:extLst>
                <a:ext uri="{FF2B5EF4-FFF2-40B4-BE49-F238E27FC236}">
                  <a16:creationId xmlns:a16="http://schemas.microsoft.com/office/drawing/2014/main" id="{C164BC7D-C3E7-4A99-B8B8-AC93B54E93A9}"/>
                </a:ext>
              </a:extLst>
            </p:cNvPr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247;p11">
              <a:extLst>
                <a:ext uri="{FF2B5EF4-FFF2-40B4-BE49-F238E27FC236}">
                  <a16:creationId xmlns:a16="http://schemas.microsoft.com/office/drawing/2014/main" id="{77CBEDF3-1E56-4887-939C-2FAD0F6E81D3}"/>
                </a:ext>
              </a:extLst>
            </p:cNvPr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248;p11">
              <a:extLst>
                <a:ext uri="{FF2B5EF4-FFF2-40B4-BE49-F238E27FC236}">
                  <a16:creationId xmlns:a16="http://schemas.microsoft.com/office/drawing/2014/main" id="{04E53B65-8E4E-4094-B57C-B4EBD057DF4B}"/>
                </a:ext>
              </a:extLst>
            </p:cNvPr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249;p11">
              <a:extLst>
                <a:ext uri="{FF2B5EF4-FFF2-40B4-BE49-F238E27FC236}">
                  <a16:creationId xmlns:a16="http://schemas.microsoft.com/office/drawing/2014/main" id="{C9DE370B-CB61-4C35-B51D-0B1BD7C3C0CA}"/>
                </a:ext>
              </a:extLst>
            </p:cNvPr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250;p11">
              <a:extLst>
                <a:ext uri="{FF2B5EF4-FFF2-40B4-BE49-F238E27FC236}">
                  <a16:creationId xmlns:a16="http://schemas.microsoft.com/office/drawing/2014/main" id="{D587D90C-3710-4D78-B4F1-ECB1FA144A4D}"/>
                </a:ext>
              </a:extLst>
            </p:cNvPr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251;p11">
              <a:extLst>
                <a:ext uri="{FF2B5EF4-FFF2-40B4-BE49-F238E27FC236}">
                  <a16:creationId xmlns:a16="http://schemas.microsoft.com/office/drawing/2014/main" id="{1B27ACAA-25C0-445A-B84C-A61C00073FAD}"/>
                </a:ext>
              </a:extLst>
            </p:cNvPr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252;p11">
              <a:extLst>
                <a:ext uri="{FF2B5EF4-FFF2-40B4-BE49-F238E27FC236}">
                  <a16:creationId xmlns:a16="http://schemas.microsoft.com/office/drawing/2014/main" id="{D114AC23-7F1D-4C03-89AD-C7C7EDB0C03A}"/>
                </a:ext>
              </a:extLst>
            </p:cNvPr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253;p11">
              <a:extLst>
                <a:ext uri="{FF2B5EF4-FFF2-40B4-BE49-F238E27FC236}">
                  <a16:creationId xmlns:a16="http://schemas.microsoft.com/office/drawing/2014/main" id="{1929C78C-D366-484F-9CB9-7EEAC6A2D386}"/>
                </a:ext>
              </a:extLst>
            </p:cNvPr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254;p11">
              <a:extLst>
                <a:ext uri="{FF2B5EF4-FFF2-40B4-BE49-F238E27FC236}">
                  <a16:creationId xmlns:a16="http://schemas.microsoft.com/office/drawing/2014/main" id="{47BD8C19-4DC9-41CB-AD2D-5A3DA9B85B28}"/>
                </a:ext>
              </a:extLst>
            </p:cNvPr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255;p11">
              <a:extLst>
                <a:ext uri="{FF2B5EF4-FFF2-40B4-BE49-F238E27FC236}">
                  <a16:creationId xmlns:a16="http://schemas.microsoft.com/office/drawing/2014/main" id="{0FFA4CF6-09D9-447A-916C-D5FAE07EF750}"/>
                </a:ext>
              </a:extLst>
            </p:cNvPr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256;p11">
              <a:extLst>
                <a:ext uri="{FF2B5EF4-FFF2-40B4-BE49-F238E27FC236}">
                  <a16:creationId xmlns:a16="http://schemas.microsoft.com/office/drawing/2014/main" id="{62EA16D3-EFE7-4F20-BFD3-641B5FC5EC94}"/>
                </a:ext>
              </a:extLst>
            </p:cNvPr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257;p11">
              <a:extLst>
                <a:ext uri="{FF2B5EF4-FFF2-40B4-BE49-F238E27FC236}">
                  <a16:creationId xmlns:a16="http://schemas.microsoft.com/office/drawing/2014/main" id="{5A73C1C3-0388-4722-97F4-D6205AF87924}"/>
                </a:ext>
              </a:extLst>
            </p:cNvPr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258;p11">
              <a:extLst>
                <a:ext uri="{FF2B5EF4-FFF2-40B4-BE49-F238E27FC236}">
                  <a16:creationId xmlns:a16="http://schemas.microsoft.com/office/drawing/2014/main" id="{E5F99FD6-36F8-4B5C-85FC-D90FF0C7E112}"/>
                </a:ext>
              </a:extLst>
            </p:cNvPr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259;p11">
              <a:extLst>
                <a:ext uri="{FF2B5EF4-FFF2-40B4-BE49-F238E27FC236}">
                  <a16:creationId xmlns:a16="http://schemas.microsoft.com/office/drawing/2014/main" id="{6B2BF2A1-D799-44B2-B15A-47EC8BBA8EA3}"/>
                </a:ext>
              </a:extLst>
            </p:cNvPr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260;p11">
              <a:extLst>
                <a:ext uri="{FF2B5EF4-FFF2-40B4-BE49-F238E27FC236}">
                  <a16:creationId xmlns:a16="http://schemas.microsoft.com/office/drawing/2014/main" id="{015E26D0-7F34-44A4-A8A2-699FDDFF3D7F}"/>
                </a:ext>
              </a:extLst>
            </p:cNvPr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261;p11">
              <a:extLst>
                <a:ext uri="{FF2B5EF4-FFF2-40B4-BE49-F238E27FC236}">
                  <a16:creationId xmlns:a16="http://schemas.microsoft.com/office/drawing/2014/main" id="{6362E179-2740-4CFE-B612-C9A5B1F9381A}"/>
                </a:ext>
              </a:extLst>
            </p:cNvPr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262;p11">
              <a:extLst>
                <a:ext uri="{FF2B5EF4-FFF2-40B4-BE49-F238E27FC236}">
                  <a16:creationId xmlns:a16="http://schemas.microsoft.com/office/drawing/2014/main" id="{7D0D9C6F-7246-4AE8-A808-86220297A19E}"/>
                </a:ext>
              </a:extLst>
            </p:cNvPr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263;p11">
              <a:extLst>
                <a:ext uri="{FF2B5EF4-FFF2-40B4-BE49-F238E27FC236}">
                  <a16:creationId xmlns:a16="http://schemas.microsoft.com/office/drawing/2014/main" id="{24A2326B-5496-4FC4-9B28-2FC9F514E8D7}"/>
                </a:ext>
              </a:extLst>
            </p:cNvPr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64;p11">
              <a:extLst>
                <a:ext uri="{FF2B5EF4-FFF2-40B4-BE49-F238E27FC236}">
                  <a16:creationId xmlns:a16="http://schemas.microsoft.com/office/drawing/2014/main" id="{F78388F0-BCBF-4A27-98F5-CA58F27C5D20}"/>
                </a:ext>
              </a:extLst>
            </p:cNvPr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65;p11">
              <a:extLst>
                <a:ext uri="{FF2B5EF4-FFF2-40B4-BE49-F238E27FC236}">
                  <a16:creationId xmlns:a16="http://schemas.microsoft.com/office/drawing/2014/main" id="{48701AD0-135B-497D-8744-348E61E2FCA8}"/>
                </a:ext>
              </a:extLst>
            </p:cNvPr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66;p11">
              <a:extLst>
                <a:ext uri="{FF2B5EF4-FFF2-40B4-BE49-F238E27FC236}">
                  <a16:creationId xmlns:a16="http://schemas.microsoft.com/office/drawing/2014/main" id="{5C5716FD-9FA3-431D-B2FF-8A0EB2CF432D}"/>
                </a:ext>
              </a:extLst>
            </p:cNvPr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67;p11">
              <a:extLst>
                <a:ext uri="{FF2B5EF4-FFF2-40B4-BE49-F238E27FC236}">
                  <a16:creationId xmlns:a16="http://schemas.microsoft.com/office/drawing/2014/main" id="{56E18921-C8BC-4130-8715-79E9827A1BAF}"/>
                </a:ext>
              </a:extLst>
            </p:cNvPr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68;p11">
              <a:extLst>
                <a:ext uri="{FF2B5EF4-FFF2-40B4-BE49-F238E27FC236}">
                  <a16:creationId xmlns:a16="http://schemas.microsoft.com/office/drawing/2014/main" id="{48FAAD02-FDFD-4007-B595-473BA940124A}"/>
                </a:ext>
              </a:extLst>
            </p:cNvPr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69;p11">
              <a:extLst>
                <a:ext uri="{FF2B5EF4-FFF2-40B4-BE49-F238E27FC236}">
                  <a16:creationId xmlns:a16="http://schemas.microsoft.com/office/drawing/2014/main" id="{8FC5D336-23FB-4FD8-BB33-2278FEB7639A}"/>
                </a:ext>
              </a:extLst>
            </p:cNvPr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70;p11">
              <a:extLst>
                <a:ext uri="{FF2B5EF4-FFF2-40B4-BE49-F238E27FC236}">
                  <a16:creationId xmlns:a16="http://schemas.microsoft.com/office/drawing/2014/main" id="{BE488E4D-F2D7-4369-88FA-70E1852BD2E1}"/>
                </a:ext>
              </a:extLst>
            </p:cNvPr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1;p11">
              <a:extLst>
                <a:ext uri="{FF2B5EF4-FFF2-40B4-BE49-F238E27FC236}">
                  <a16:creationId xmlns:a16="http://schemas.microsoft.com/office/drawing/2014/main" id="{FD9FB477-E663-4F88-BDC5-2F5111957A02}"/>
                </a:ext>
              </a:extLst>
            </p:cNvPr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72;p11">
              <a:extLst>
                <a:ext uri="{FF2B5EF4-FFF2-40B4-BE49-F238E27FC236}">
                  <a16:creationId xmlns:a16="http://schemas.microsoft.com/office/drawing/2014/main" id="{66C228DA-1FE2-4DB6-840E-C6B33A1EBBAD}"/>
                </a:ext>
              </a:extLst>
            </p:cNvPr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73;p11">
              <a:extLst>
                <a:ext uri="{FF2B5EF4-FFF2-40B4-BE49-F238E27FC236}">
                  <a16:creationId xmlns:a16="http://schemas.microsoft.com/office/drawing/2014/main" id="{10623B73-EAF8-463C-8EEE-74E65CA9C2DA}"/>
                </a:ext>
              </a:extLst>
            </p:cNvPr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274;p11">
              <a:extLst>
                <a:ext uri="{FF2B5EF4-FFF2-40B4-BE49-F238E27FC236}">
                  <a16:creationId xmlns:a16="http://schemas.microsoft.com/office/drawing/2014/main" id="{5CC41BA3-B677-40FC-8B2C-E4DE29735AAE}"/>
                </a:ext>
              </a:extLst>
            </p:cNvPr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275;p11">
              <a:extLst>
                <a:ext uri="{FF2B5EF4-FFF2-40B4-BE49-F238E27FC236}">
                  <a16:creationId xmlns:a16="http://schemas.microsoft.com/office/drawing/2014/main" id="{2FF94E80-5E91-4658-849D-5FAB559CBA69}"/>
                </a:ext>
              </a:extLst>
            </p:cNvPr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276;p11">
              <a:extLst>
                <a:ext uri="{FF2B5EF4-FFF2-40B4-BE49-F238E27FC236}">
                  <a16:creationId xmlns:a16="http://schemas.microsoft.com/office/drawing/2014/main" id="{65D3179C-2039-4274-92F8-738FE2E91909}"/>
                </a:ext>
              </a:extLst>
            </p:cNvPr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277;p11">
              <a:extLst>
                <a:ext uri="{FF2B5EF4-FFF2-40B4-BE49-F238E27FC236}">
                  <a16:creationId xmlns:a16="http://schemas.microsoft.com/office/drawing/2014/main" id="{7564B196-F8F9-4FFA-AD77-20B201811927}"/>
                </a:ext>
              </a:extLst>
            </p:cNvPr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278;p11">
              <a:extLst>
                <a:ext uri="{FF2B5EF4-FFF2-40B4-BE49-F238E27FC236}">
                  <a16:creationId xmlns:a16="http://schemas.microsoft.com/office/drawing/2014/main" id="{9F3920F3-E60A-4928-A53D-74F2D57A542A}"/>
                </a:ext>
              </a:extLst>
            </p:cNvPr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279;p11">
              <a:extLst>
                <a:ext uri="{FF2B5EF4-FFF2-40B4-BE49-F238E27FC236}">
                  <a16:creationId xmlns:a16="http://schemas.microsoft.com/office/drawing/2014/main" id="{942BF898-30E7-4824-9303-6367E5572A40}"/>
                </a:ext>
              </a:extLst>
            </p:cNvPr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280;p11">
              <a:extLst>
                <a:ext uri="{FF2B5EF4-FFF2-40B4-BE49-F238E27FC236}">
                  <a16:creationId xmlns:a16="http://schemas.microsoft.com/office/drawing/2014/main" id="{70E10A1C-412D-4511-B614-32FE0974E6A5}"/>
                </a:ext>
              </a:extLst>
            </p:cNvPr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281;p11">
              <a:extLst>
                <a:ext uri="{FF2B5EF4-FFF2-40B4-BE49-F238E27FC236}">
                  <a16:creationId xmlns:a16="http://schemas.microsoft.com/office/drawing/2014/main" id="{1EFC9098-0F28-4195-AE9F-5B10BBFCFEE2}"/>
                </a:ext>
              </a:extLst>
            </p:cNvPr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282;p11">
              <a:extLst>
                <a:ext uri="{FF2B5EF4-FFF2-40B4-BE49-F238E27FC236}">
                  <a16:creationId xmlns:a16="http://schemas.microsoft.com/office/drawing/2014/main" id="{DFBE1F32-4BBA-4BCE-9E9E-AB94AE227C65}"/>
                </a:ext>
              </a:extLst>
            </p:cNvPr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283;p11">
              <a:extLst>
                <a:ext uri="{FF2B5EF4-FFF2-40B4-BE49-F238E27FC236}">
                  <a16:creationId xmlns:a16="http://schemas.microsoft.com/office/drawing/2014/main" id="{0E2259A1-EA6E-40BB-9773-7DE087A3B639}"/>
                </a:ext>
              </a:extLst>
            </p:cNvPr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284;p11">
              <a:extLst>
                <a:ext uri="{FF2B5EF4-FFF2-40B4-BE49-F238E27FC236}">
                  <a16:creationId xmlns:a16="http://schemas.microsoft.com/office/drawing/2014/main" id="{696F3694-3691-4F13-9AFD-C7166C1EF898}"/>
                </a:ext>
              </a:extLst>
            </p:cNvPr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285;p11">
              <a:extLst>
                <a:ext uri="{FF2B5EF4-FFF2-40B4-BE49-F238E27FC236}">
                  <a16:creationId xmlns:a16="http://schemas.microsoft.com/office/drawing/2014/main" id="{BA1F2A57-AA51-4FC6-8D46-8C3F6D0B4280}"/>
                </a:ext>
              </a:extLst>
            </p:cNvPr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286;p11">
              <a:extLst>
                <a:ext uri="{FF2B5EF4-FFF2-40B4-BE49-F238E27FC236}">
                  <a16:creationId xmlns:a16="http://schemas.microsoft.com/office/drawing/2014/main" id="{902EBB4B-D90F-443F-97CA-5C3A95A52C1D}"/>
                </a:ext>
              </a:extLst>
            </p:cNvPr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287;p11">
              <a:extLst>
                <a:ext uri="{FF2B5EF4-FFF2-40B4-BE49-F238E27FC236}">
                  <a16:creationId xmlns:a16="http://schemas.microsoft.com/office/drawing/2014/main" id="{B3A053F8-FD85-4337-9E45-F0B0B315C10A}"/>
                </a:ext>
              </a:extLst>
            </p:cNvPr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288;p11">
            <a:extLst>
              <a:ext uri="{FF2B5EF4-FFF2-40B4-BE49-F238E27FC236}">
                <a16:creationId xmlns:a16="http://schemas.microsoft.com/office/drawing/2014/main" id="{F36AC327-6A43-4D31-AB7A-C181FF1511F4}"/>
              </a:ext>
            </a:extLst>
          </p:cNvPr>
          <p:cNvGrpSpPr/>
          <p:nvPr userDrawn="1"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45" name="Google Shape;3289;p11">
              <a:extLst>
                <a:ext uri="{FF2B5EF4-FFF2-40B4-BE49-F238E27FC236}">
                  <a16:creationId xmlns:a16="http://schemas.microsoft.com/office/drawing/2014/main" id="{B9AD255F-EAE7-4EFB-96B0-CC4E259CC557}"/>
                </a:ext>
              </a:extLst>
            </p:cNvPr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290;p11">
              <a:extLst>
                <a:ext uri="{FF2B5EF4-FFF2-40B4-BE49-F238E27FC236}">
                  <a16:creationId xmlns:a16="http://schemas.microsoft.com/office/drawing/2014/main" id="{5E2440C2-FB1E-494A-9087-00ECB1EE41F6}"/>
                </a:ext>
              </a:extLst>
            </p:cNvPr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291;p11">
              <a:extLst>
                <a:ext uri="{FF2B5EF4-FFF2-40B4-BE49-F238E27FC236}">
                  <a16:creationId xmlns:a16="http://schemas.microsoft.com/office/drawing/2014/main" id="{DEF82C2D-762B-4DE4-AC91-84E4D8F20D06}"/>
                </a:ext>
              </a:extLst>
            </p:cNvPr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292;p11">
              <a:extLst>
                <a:ext uri="{FF2B5EF4-FFF2-40B4-BE49-F238E27FC236}">
                  <a16:creationId xmlns:a16="http://schemas.microsoft.com/office/drawing/2014/main" id="{201E73CD-90E1-4AE4-B917-FB1E903E691D}"/>
                </a:ext>
              </a:extLst>
            </p:cNvPr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293;p11">
              <a:extLst>
                <a:ext uri="{FF2B5EF4-FFF2-40B4-BE49-F238E27FC236}">
                  <a16:creationId xmlns:a16="http://schemas.microsoft.com/office/drawing/2014/main" id="{9E483010-7667-4764-89DB-4D20299218AB}"/>
                </a:ext>
              </a:extLst>
            </p:cNvPr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294;p11">
              <a:extLst>
                <a:ext uri="{FF2B5EF4-FFF2-40B4-BE49-F238E27FC236}">
                  <a16:creationId xmlns:a16="http://schemas.microsoft.com/office/drawing/2014/main" id="{EA121DAC-072D-4661-9B23-4DCD098A8285}"/>
                </a:ext>
              </a:extLst>
            </p:cNvPr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295;p11">
              <a:extLst>
                <a:ext uri="{FF2B5EF4-FFF2-40B4-BE49-F238E27FC236}">
                  <a16:creationId xmlns:a16="http://schemas.microsoft.com/office/drawing/2014/main" id="{6902B3D2-E101-41D1-AC75-CE80FBE2534F}"/>
                </a:ext>
              </a:extLst>
            </p:cNvPr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296;p11">
              <a:extLst>
                <a:ext uri="{FF2B5EF4-FFF2-40B4-BE49-F238E27FC236}">
                  <a16:creationId xmlns:a16="http://schemas.microsoft.com/office/drawing/2014/main" id="{43AF66B0-5A0A-4D11-B46E-059B9BF69140}"/>
                </a:ext>
              </a:extLst>
            </p:cNvPr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297;p11">
              <a:extLst>
                <a:ext uri="{FF2B5EF4-FFF2-40B4-BE49-F238E27FC236}">
                  <a16:creationId xmlns:a16="http://schemas.microsoft.com/office/drawing/2014/main" id="{E28DB030-2700-4344-BA28-9E76AE34800C}"/>
                </a:ext>
              </a:extLst>
            </p:cNvPr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298;p11">
              <a:extLst>
                <a:ext uri="{FF2B5EF4-FFF2-40B4-BE49-F238E27FC236}">
                  <a16:creationId xmlns:a16="http://schemas.microsoft.com/office/drawing/2014/main" id="{6EB59075-EB68-4821-803B-180F7486E4DD}"/>
                </a:ext>
              </a:extLst>
            </p:cNvPr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299;p11">
              <a:extLst>
                <a:ext uri="{FF2B5EF4-FFF2-40B4-BE49-F238E27FC236}">
                  <a16:creationId xmlns:a16="http://schemas.microsoft.com/office/drawing/2014/main" id="{4EFFDED8-FF21-43E9-9E0F-CFEFCBF15B1F}"/>
                </a:ext>
              </a:extLst>
            </p:cNvPr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300;p11">
              <a:extLst>
                <a:ext uri="{FF2B5EF4-FFF2-40B4-BE49-F238E27FC236}">
                  <a16:creationId xmlns:a16="http://schemas.microsoft.com/office/drawing/2014/main" id="{8C8E5925-3DCB-4E56-B69D-3180CE4C0B99}"/>
                </a:ext>
              </a:extLst>
            </p:cNvPr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301;p11">
              <a:extLst>
                <a:ext uri="{FF2B5EF4-FFF2-40B4-BE49-F238E27FC236}">
                  <a16:creationId xmlns:a16="http://schemas.microsoft.com/office/drawing/2014/main" id="{89189107-9F21-427E-9716-8BEC1AD1CA47}"/>
                </a:ext>
              </a:extLst>
            </p:cNvPr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302;p11">
              <a:extLst>
                <a:ext uri="{FF2B5EF4-FFF2-40B4-BE49-F238E27FC236}">
                  <a16:creationId xmlns:a16="http://schemas.microsoft.com/office/drawing/2014/main" id="{A6F0CC96-3EC3-4BBB-AA56-3BC6B5CD0511}"/>
                </a:ext>
              </a:extLst>
            </p:cNvPr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303;p11">
              <a:extLst>
                <a:ext uri="{FF2B5EF4-FFF2-40B4-BE49-F238E27FC236}">
                  <a16:creationId xmlns:a16="http://schemas.microsoft.com/office/drawing/2014/main" id="{641235C3-29F4-40C4-87F9-C821A33150BB}"/>
                </a:ext>
              </a:extLst>
            </p:cNvPr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304;p11">
              <a:extLst>
                <a:ext uri="{FF2B5EF4-FFF2-40B4-BE49-F238E27FC236}">
                  <a16:creationId xmlns:a16="http://schemas.microsoft.com/office/drawing/2014/main" id="{64D5B795-B6E5-4DC8-A227-CB2FDE2FDCB0}"/>
                </a:ext>
              </a:extLst>
            </p:cNvPr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305;p11">
              <a:extLst>
                <a:ext uri="{FF2B5EF4-FFF2-40B4-BE49-F238E27FC236}">
                  <a16:creationId xmlns:a16="http://schemas.microsoft.com/office/drawing/2014/main" id="{14996F80-0D7D-42C7-B8C4-4D4EB0FDDC82}"/>
                </a:ext>
              </a:extLst>
            </p:cNvPr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306;p11">
              <a:extLst>
                <a:ext uri="{FF2B5EF4-FFF2-40B4-BE49-F238E27FC236}">
                  <a16:creationId xmlns:a16="http://schemas.microsoft.com/office/drawing/2014/main" id="{2B833831-0CC1-45A2-A3B0-DB63CE06EB69}"/>
                </a:ext>
              </a:extLst>
            </p:cNvPr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307;p11">
              <a:extLst>
                <a:ext uri="{FF2B5EF4-FFF2-40B4-BE49-F238E27FC236}">
                  <a16:creationId xmlns:a16="http://schemas.microsoft.com/office/drawing/2014/main" id="{9E0097AD-FA41-48C5-8D7A-F48038FCA7B4}"/>
                </a:ext>
              </a:extLst>
            </p:cNvPr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308;p11">
              <a:extLst>
                <a:ext uri="{FF2B5EF4-FFF2-40B4-BE49-F238E27FC236}">
                  <a16:creationId xmlns:a16="http://schemas.microsoft.com/office/drawing/2014/main" id="{62FE5947-8FDA-4C3A-B938-B1D419B33500}"/>
                </a:ext>
              </a:extLst>
            </p:cNvPr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309;p11">
              <a:extLst>
                <a:ext uri="{FF2B5EF4-FFF2-40B4-BE49-F238E27FC236}">
                  <a16:creationId xmlns:a16="http://schemas.microsoft.com/office/drawing/2014/main" id="{936F0525-B224-4D54-8C8A-01DFA15DBD5E}"/>
                </a:ext>
              </a:extLst>
            </p:cNvPr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310;p11">
              <a:extLst>
                <a:ext uri="{FF2B5EF4-FFF2-40B4-BE49-F238E27FC236}">
                  <a16:creationId xmlns:a16="http://schemas.microsoft.com/office/drawing/2014/main" id="{50F9EC8D-2B39-4E7B-8B1E-68AAF290F1BE}"/>
                </a:ext>
              </a:extLst>
            </p:cNvPr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311;p11">
              <a:extLst>
                <a:ext uri="{FF2B5EF4-FFF2-40B4-BE49-F238E27FC236}">
                  <a16:creationId xmlns:a16="http://schemas.microsoft.com/office/drawing/2014/main" id="{920A96FE-CBEF-4213-9401-62EFD301E27D}"/>
                </a:ext>
              </a:extLst>
            </p:cNvPr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312;p11">
              <a:extLst>
                <a:ext uri="{FF2B5EF4-FFF2-40B4-BE49-F238E27FC236}">
                  <a16:creationId xmlns:a16="http://schemas.microsoft.com/office/drawing/2014/main" id="{AD8A64BF-AC44-4FFE-A690-447EFED43680}"/>
                </a:ext>
              </a:extLst>
            </p:cNvPr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313;p11">
              <a:extLst>
                <a:ext uri="{FF2B5EF4-FFF2-40B4-BE49-F238E27FC236}">
                  <a16:creationId xmlns:a16="http://schemas.microsoft.com/office/drawing/2014/main" id="{AC2AEDA1-4A3F-4D75-B56F-D7CD07F19F77}"/>
                </a:ext>
              </a:extLst>
            </p:cNvPr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314;p11">
              <a:extLst>
                <a:ext uri="{FF2B5EF4-FFF2-40B4-BE49-F238E27FC236}">
                  <a16:creationId xmlns:a16="http://schemas.microsoft.com/office/drawing/2014/main" id="{640CF73C-41B6-44B2-90A2-2917B592EA15}"/>
                </a:ext>
              </a:extLst>
            </p:cNvPr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315;p11">
              <a:extLst>
                <a:ext uri="{FF2B5EF4-FFF2-40B4-BE49-F238E27FC236}">
                  <a16:creationId xmlns:a16="http://schemas.microsoft.com/office/drawing/2014/main" id="{9BB1A7CC-59E2-4430-B582-AB8AC5073184}"/>
                </a:ext>
              </a:extLst>
            </p:cNvPr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316;p11">
              <a:extLst>
                <a:ext uri="{FF2B5EF4-FFF2-40B4-BE49-F238E27FC236}">
                  <a16:creationId xmlns:a16="http://schemas.microsoft.com/office/drawing/2014/main" id="{AB51E4CD-4092-4CAD-A152-6DCCFB0B2901}"/>
                </a:ext>
              </a:extLst>
            </p:cNvPr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317;p11">
              <a:extLst>
                <a:ext uri="{FF2B5EF4-FFF2-40B4-BE49-F238E27FC236}">
                  <a16:creationId xmlns:a16="http://schemas.microsoft.com/office/drawing/2014/main" id="{51E079DA-E6B3-4FEF-9CD4-5163A963D1E7}"/>
                </a:ext>
              </a:extLst>
            </p:cNvPr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318;p11">
              <a:extLst>
                <a:ext uri="{FF2B5EF4-FFF2-40B4-BE49-F238E27FC236}">
                  <a16:creationId xmlns:a16="http://schemas.microsoft.com/office/drawing/2014/main" id="{9D904121-8F3F-466D-8D8F-F9D699BBE936}"/>
                </a:ext>
              </a:extLst>
            </p:cNvPr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319;p11">
              <a:extLst>
                <a:ext uri="{FF2B5EF4-FFF2-40B4-BE49-F238E27FC236}">
                  <a16:creationId xmlns:a16="http://schemas.microsoft.com/office/drawing/2014/main" id="{72827DBF-DC0A-4026-896F-B76B0580AA42}"/>
                </a:ext>
              </a:extLst>
            </p:cNvPr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320;p11">
              <a:extLst>
                <a:ext uri="{FF2B5EF4-FFF2-40B4-BE49-F238E27FC236}">
                  <a16:creationId xmlns:a16="http://schemas.microsoft.com/office/drawing/2014/main" id="{4C4BB7B5-B168-4D96-88B4-CC7932F7CBC5}"/>
                </a:ext>
              </a:extLst>
            </p:cNvPr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321;p11">
              <a:extLst>
                <a:ext uri="{FF2B5EF4-FFF2-40B4-BE49-F238E27FC236}">
                  <a16:creationId xmlns:a16="http://schemas.microsoft.com/office/drawing/2014/main" id="{9FE771A7-F6A3-40A7-A80E-F7C56297319C}"/>
                </a:ext>
              </a:extLst>
            </p:cNvPr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322;p11">
              <a:extLst>
                <a:ext uri="{FF2B5EF4-FFF2-40B4-BE49-F238E27FC236}">
                  <a16:creationId xmlns:a16="http://schemas.microsoft.com/office/drawing/2014/main" id="{64CA75C9-6365-4362-83E1-6161D4C11550}"/>
                </a:ext>
              </a:extLst>
            </p:cNvPr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323;p11">
              <a:extLst>
                <a:ext uri="{FF2B5EF4-FFF2-40B4-BE49-F238E27FC236}">
                  <a16:creationId xmlns:a16="http://schemas.microsoft.com/office/drawing/2014/main" id="{CA43291F-903A-431C-AB23-6ACDFF2B6EBA}"/>
                </a:ext>
              </a:extLst>
            </p:cNvPr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324;p11">
              <a:extLst>
                <a:ext uri="{FF2B5EF4-FFF2-40B4-BE49-F238E27FC236}">
                  <a16:creationId xmlns:a16="http://schemas.microsoft.com/office/drawing/2014/main" id="{E25E4B15-D3C3-43EA-B1DE-1AB305253E01}"/>
                </a:ext>
              </a:extLst>
            </p:cNvPr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325;p11">
              <a:extLst>
                <a:ext uri="{FF2B5EF4-FFF2-40B4-BE49-F238E27FC236}">
                  <a16:creationId xmlns:a16="http://schemas.microsoft.com/office/drawing/2014/main" id="{353C57DE-5B70-496B-88FA-AD85D86C2D3A}"/>
                </a:ext>
              </a:extLst>
            </p:cNvPr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326;p11">
              <a:extLst>
                <a:ext uri="{FF2B5EF4-FFF2-40B4-BE49-F238E27FC236}">
                  <a16:creationId xmlns:a16="http://schemas.microsoft.com/office/drawing/2014/main" id="{D401AFE7-B1C9-4675-98C7-FFA21469E197}"/>
                </a:ext>
              </a:extLst>
            </p:cNvPr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327;p11">
              <a:extLst>
                <a:ext uri="{FF2B5EF4-FFF2-40B4-BE49-F238E27FC236}">
                  <a16:creationId xmlns:a16="http://schemas.microsoft.com/office/drawing/2014/main" id="{4DA869F2-1C8E-4198-BE9C-2D394671F767}"/>
                </a:ext>
              </a:extLst>
            </p:cNvPr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328;p11">
              <a:extLst>
                <a:ext uri="{FF2B5EF4-FFF2-40B4-BE49-F238E27FC236}">
                  <a16:creationId xmlns:a16="http://schemas.microsoft.com/office/drawing/2014/main" id="{719F1971-C593-4362-BCD9-E876EBDDD48F}"/>
                </a:ext>
              </a:extLst>
            </p:cNvPr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329;p11">
              <a:extLst>
                <a:ext uri="{FF2B5EF4-FFF2-40B4-BE49-F238E27FC236}">
                  <a16:creationId xmlns:a16="http://schemas.microsoft.com/office/drawing/2014/main" id="{C3FB3372-5792-4F8C-8CA9-B4F926F82AE8}"/>
                </a:ext>
              </a:extLst>
            </p:cNvPr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330;p11">
              <a:extLst>
                <a:ext uri="{FF2B5EF4-FFF2-40B4-BE49-F238E27FC236}">
                  <a16:creationId xmlns:a16="http://schemas.microsoft.com/office/drawing/2014/main" id="{80E0EE17-85C4-411F-9B04-D62DB33B3901}"/>
                </a:ext>
              </a:extLst>
            </p:cNvPr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331;p11">
              <a:extLst>
                <a:ext uri="{FF2B5EF4-FFF2-40B4-BE49-F238E27FC236}">
                  <a16:creationId xmlns:a16="http://schemas.microsoft.com/office/drawing/2014/main" id="{B3A81F3E-EF2F-4FBD-AFE2-02A8952B094D}"/>
                </a:ext>
              </a:extLst>
            </p:cNvPr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332;p11">
              <a:extLst>
                <a:ext uri="{FF2B5EF4-FFF2-40B4-BE49-F238E27FC236}">
                  <a16:creationId xmlns:a16="http://schemas.microsoft.com/office/drawing/2014/main" id="{F8FC0AB3-5DEB-4ACB-9DCA-4B8555B95A18}"/>
                </a:ext>
              </a:extLst>
            </p:cNvPr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333;p11">
              <a:extLst>
                <a:ext uri="{FF2B5EF4-FFF2-40B4-BE49-F238E27FC236}">
                  <a16:creationId xmlns:a16="http://schemas.microsoft.com/office/drawing/2014/main" id="{C44F5A8C-D7D5-47D4-9B5A-977D95FF888F}"/>
                </a:ext>
              </a:extLst>
            </p:cNvPr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334;p11">
              <a:extLst>
                <a:ext uri="{FF2B5EF4-FFF2-40B4-BE49-F238E27FC236}">
                  <a16:creationId xmlns:a16="http://schemas.microsoft.com/office/drawing/2014/main" id="{6278FCDD-E0FD-4C4E-ADC0-1A364F37FBFE}"/>
                </a:ext>
              </a:extLst>
            </p:cNvPr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335;p11">
              <a:extLst>
                <a:ext uri="{FF2B5EF4-FFF2-40B4-BE49-F238E27FC236}">
                  <a16:creationId xmlns:a16="http://schemas.microsoft.com/office/drawing/2014/main" id="{39850046-3F37-4324-8897-B54A6E3A9350}"/>
                </a:ext>
              </a:extLst>
            </p:cNvPr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336;p11">
              <a:extLst>
                <a:ext uri="{FF2B5EF4-FFF2-40B4-BE49-F238E27FC236}">
                  <a16:creationId xmlns:a16="http://schemas.microsoft.com/office/drawing/2014/main" id="{26DEFBC2-1320-41B9-8D77-123F9ABC77DF}"/>
                </a:ext>
              </a:extLst>
            </p:cNvPr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337;p11">
              <a:extLst>
                <a:ext uri="{FF2B5EF4-FFF2-40B4-BE49-F238E27FC236}">
                  <a16:creationId xmlns:a16="http://schemas.microsoft.com/office/drawing/2014/main" id="{02DC7A45-EF73-483D-9BC8-43FF49375DA0}"/>
                </a:ext>
              </a:extLst>
            </p:cNvPr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338;p11">
              <a:extLst>
                <a:ext uri="{FF2B5EF4-FFF2-40B4-BE49-F238E27FC236}">
                  <a16:creationId xmlns:a16="http://schemas.microsoft.com/office/drawing/2014/main" id="{070D821E-6A7D-4E71-A088-A78387678160}"/>
                </a:ext>
              </a:extLst>
            </p:cNvPr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339;p11">
              <a:extLst>
                <a:ext uri="{FF2B5EF4-FFF2-40B4-BE49-F238E27FC236}">
                  <a16:creationId xmlns:a16="http://schemas.microsoft.com/office/drawing/2014/main" id="{34C05A04-C8BC-46DF-A962-A7AF378317DC}"/>
                </a:ext>
              </a:extLst>
            </p:cNvPr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340;p11">
              <a:extLst>
                <a:ext uri="{FF2B5EF4-FFF2-40B4-BE49-F238E27FC236}">
                  <a16:creationId xmlns:a16="http://schemas.microsoft.com/office/drawing/2014/main" id="{2BCE0BF4-5C87-4B1B-AC15-F1D7040202FE}"/>
                </a:ext>
              </a:extLst>
            </p:cNvPr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341;p11">
              <a:extLst>
                <a:ext uri="{FF2B5EF4-FFF2-40B4-BE49-F238E27FC236}">
                  <a16:creationId xmlns:a16="http://schemas.microsoft.com/office/drawing/2014/main" id="{F8DCCCCB-382B-457F-833D-0C64866B1EBA}"/>
                </a:ext>
              </a:extLst>
            </p:cNvPr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342;p11">
              <a:extLst>
                <a:ext uri="{FF2B5EF4-FFF2-40B4-BE49-F238E27FC236}">
                  <a16:creationId xmlns:a16="http://schemas.microsoft.com/office/drawing/2014/main" id="{A0E8AF22-24E3-4B89-AF91-E970DDDB0999}"/>
                </a:ext>
              </a:extLst>
            </p:cNvPr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343;p11">
              <a:extLst>
                <a:ext uri="{FF2B5EF4-FFF2-40B4-BE49-F238E27FC236}">
                  <a16:creationId xmlns:a16="http://schemas.microsoft.com/office/drawing/2014/main" id="{A856E459-B038-4F9D-8237-D48EF449C25E}"/>
                </a:ext>
              </a:extLst>
            </p:cNvPr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344;p11">
              <a:extLst>
                <a:ext uri="{FF2B5EF4-FFF2-40B4-BE49-F238E27FC236}">
                  <a16:creationId xmlns:a16="http://schemas.microsoft.com/office/drawing/2014/main" id="{B0B7DFDE-840D-4288-9E98-EB3FFA1F4CF2}"/>
                </a:ext>
              </a:extLst>
            </p:cNvPr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345;p11">
              <a:extLst>
                <a:ext uri="{FF2B5EF4-FFF2-40B4-BE49-F238E27FC236}">
                  <a16:creationId xmlns:a16="http://schemas.microsoft.com/office/drawing/2014/main" id="{D60F2253-4B8A-4C9D-AB8B-B79396AFAB29}"/>
                </a:ext>
              </a:extLst>
            </p:cNvPr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346;p11">
              <a:extLst>
                <a:ext uri="{FF2B5EF4-FFF2-40B4-BE49-F238E27FC236}">
                  <a16:creationId xmlns:a16="http://schemas.microsoft.com/office/drawing/2014/main" id="{E567FB93-5C05-4529-8C60-8E01E743A2C9}"/>
                </a:ext>
              </a:extLst>
            </p:cNvPr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347;p11">
              <a:extLst>
                <a:ext uri="{FF2B5EF4-FFF2-40B4-BE49-F238E27FC236}">
                  <a16:creationId xmlns:a16="http://schemas.microsoft.com/office/drawing/2014/main" id="{A4BC0AA5-52B3-467B-9E2B-817A4DCA553D}"/>
                </a:ext>
              </a:extLst>
            </p:cNvPr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348;p11">
              <a:extLst>
                <a:ext uri="{FF2B5EF4-FFF2-40B4-BE49-F238E27FC236}">
                  <a16:creationId xmlns:a16="http://schemas.microsoft.com/office/drawing/2014/main" id="{AF7639A2-858F-4DAF-8B50-B6AF12420B91}"/>
                </a:ext>
              </a:extLst>
            </p:cNvPr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349;p11">
              <a:extLst>
                <a:ext uri="{FF2B5EF4-FFF2-40B4-BE49-F238E27FC236}">
                  <a16:creationId xmlns:a16="http://schemas.microsoft.com/office/drawing/2014/main" id="{7C655B77-3C8C-432B-A68F-62601E80D822}"/>
                </a:ext>
              </a:extLst>
            </p:cNvPr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350;p11">
              <a:extLst>
                <a:ext uri="{FF2B5EF4-FFF2-40B4-BE49-F238E27FC236}">
                  <a16:creationId xmlns:a16="http://schemas.microsoft.com/office/drawing/2014/main" id="{5844CACB-C7B9-41FF-AB88-958456B8966E}"/>
                </a:ext>
              </a:extLst>
            </p:cNvPr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3351;p11">
            <a:extLst>
              <a:ext uri="{FF2B5EF4-FFF2-40B4-BE49-F238E27FC236}">
                <a16:creationId xmlns:a16="http://schemas.microsoft.com/office/drawing/2014/main" id="{AF9532CD-5723-4E0C-9902-2DA195676B02}"/>
              </a:ext>
            </a:extLst>
          </p:cNvPr>
          <p:cNvGrpSpPr/>
          <p:nvPr userDrawn="1"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408" name="Google Shape;3352;p11">
              <a:extLst>
                <a:ext uri="{FF2B5EF4-FFF2-40B4-BE49-F238E27FC236}">
                  <a16:creationId xmlns:a16="http://schemas.microsoft.com/office/drawing/2014/main" id="{CB358DB6-CECA-4000-A639-E4BA064819D9}"/>
                </a:ext>
              </a:extLst>
            </p:cNvPr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353;p11">
              <a:extLst>
                <a:ext uri="{FF2B5EF4-FFF2-40B4-BE49-F238E27FC236}">
                  <a16:creationId xmlns:a16="http://schemas.microsoft.com/office/drawing/2014/main" id="{F825AEF9-0AE9-4F6D-B7F2-AF9E3F2A8E94}"/>
                </a:ext>
              </a:extLst>
            </p:cNvPr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354;p11">
              <a:extLst>
                <a:ext uri="{FF2B5EF4-FFF2-40B4-BE49-F238E27FC236}">
                  <a16:creationId xmlns:a16="http://schemas.microsoft.com/office/drawing/2014/main" id="{0DA26C90-E913-42B2-8EDF-1C6595A89A79}"/>
                </a:ext>
              </a:extLst>
            </p:cNvPr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355;p11">
              <a:extLst>
                <a:ext uri="{FF2B5EF4-FFF2-40B4-BE49-F238E27FC236}">
                  <a16:creationId xmlns:a16="http://schemas.microsoft.com/office/drawing/2014/main" id="{57AED68F-C2CF-4209-B0B1-8C8EEEA8E15B}"/>
                </a:ext>
              </a:extLst>
            </p:cNvPr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356;p11">
              <a:extLst>
                <a:ext uri="{FF2B5EF4-FFF2-40B4-BE49-F238E27FC236}">
                  <a16:creationId xmlns:a16="http://schemas.microsoft.com/office/drawing/2014/main" id="{9E6D13E0-6DA3-410C-A74F-8B2D1AFF8494}"/>
                </a:ext>
              </a:extLst>
            </p:cNvPr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357;p11">
              <a:extLst>
                <a:ext uri="{FF2B5EF4-FFF2-40B4-BE49-F238E27FC236}">
                  <a16:creationId xmlns:a16="http://schemas.microsoft.com/office/drawing/2014/main" id="{E0B24008-8295-4C65-9004-C80ED8BA2823}"/>
                </a:ext>
              </a:extLst>
            </p:cNvPr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358;p11">
              <a:extLst>
                <a:ext uri="{FF2B5EF4-FFF2-40B4-BE49-F238E27FC236}">
                  <a16:creationId xmlns:a16="http://schemas.microsoft.com/office/drawing/2014/main" id="{D62ACE5D-5D37-4864-A369-52A0B0B1C118}"/>
                </a:ext>
              </a:extLst>
            </p:cNvPr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359;p11">
              <a:extLst>
                <a:ext uri="{FF2B5EF4-FFF2-40B4-BE49-F238E27FC236}">
                  <a16:creationId xmlns:a16="http://schemas.microsoft.com/office/drawing/2014/main" id="{E158FFCF-0C41-4105-BE5C-46A7A215D468}"/>
                </a:ext>
              </a:extLst>
            </p:cNvPr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360;p11">
              <a:extLst>
                <a:ext uri="{FF2B5EF4-FFF2-40B4-BE49-F238E27FC236}">
                  <a16:creationId xmlns:a16="http://schemas.microsoft.com/office/drawing/2014/main" id="{D07C4706-F92A-456B-A12D-9AAEF5683E0F}"/>
                </a:ext>
              </a:extLst>
            </p:cNvPr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361;p11">
              <a:extLst>
                <a:ext uri="{FF2B5EF4-FFF2-40B4-BE49-F238E27FC236}">
                  <a16:creationId xmlns:a16="http://schemas.microsoft.com/office/drawing/2014/main" id="{900D4AB5-D398-4560-B366-285DCD71ABFD}"/>
                </a:ext>
              </a:extLst>
            </p:cNvPr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362;p11">
              <a:extLst>
                <a:ext uri="{FF2B5EF4-FFF2-40B4-BE49-F238E27FC236}">
                  <a16:creationId xmlns:a16="http://schemas.microsoft.com/office/drawing/2014/main" id="{5CB179E7-0DA2-4787-BE8B-E6377104FC09}"/>
                </a:ext>
              </a:extLst>
            </p:cNvPr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363;p11">
              <a:extLst>
                <a:ext uri="{FF2B5EF4-FFF2-40B4-BE49-F238E27FC236}">
                  <a16:creationId xmlns:a16="http://schemas.microsoft.com/office/drawing/2014/main" id="{D959724A-6104-402B-B31C-C31BF819F2C5}"/>
                </a:ext>
              </a:extLst>
            </p:cNvPr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364;p11">
              <a:extLst>
                <a:ext uri="{FF2B5EF4-FFF2-40B4-BE49-F238E27FC236}">
                  <a16:creationId xmlns:a16="http://schemas.microsoft.com/office/drawing/2014/main" id="{C7551E13-28DF-40B1-8D20-21B96B63A964}"/>
                </a:ext>
              </a:extLst>
            </p:cNvPr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365;p11">
              <a:extLst>
                <a:ext uri="{FF2B5EF4-FFF2-40B4-BE49-F238E27FC236}">
                  <a16:creationId xmlns:a16="http://schemas.microsoft.com/office/drawing/2014/main" id="{E7BBEEEE-D315-4B8B-AB4B-8B48D1DE2EC1}"/>
                </a:ext>
              </a:extLst>
            </p:cNvPr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366;p11">
              <a:extLst>
                <a:ext uri="{FF2B5EF4-FFF2-40B4-BE49-F238E27FC236}">
                  <a16:creationId xmlns:a16="http://schemas.microsoft.com/office/drawing/2014/main" id="{2AF1DD97-47B1-4014-80B6-CC2280477DA8}"/>
                </a:ext>
              </a:extLst>
            </p:cNvPr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367;p11">
              <a:extLst>
                <a:ext uri="{FF2B5EF4-FFF2-40B4-BE49-F238E27FC236}">
                  <a16:creationId xmlns:a16="http://schemas.microsoft.com/office/drawing/2014/main" id="{CC3EC845-B801-4CD5-811B-2425F2443C75}"/>
                </a:ext>
              </a:extLst>
            </p:cNvPr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368;p11">
              <a:extLst>
                <a:ext uri="{FF2B5EF4-FFF2-40B4-BE49-F238E27FC236}">
                  <a16:creationId xmlns:a16="http://schemas.microsoft.com/office/drawing/2014/main" id="{2465CEE0-ADC3-44C7-8924-E1759B0FFFF4}"/>
                </a:ext>
              </a:extLst>
            </p:cNvPr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369;p11">
              <a:extLst>
                <a:ext uri="{FF2B5EF4-FFF2-40B4-BE49-F238E27FC236}">
                  <a16:creationId xmlns:a16="http://schemas.microsoft.com/office/drawing/2014/main" id="{96A7D7AF-08A2-4EF0-8568-5493AEFF8441}"/>
                </a:ext>
              </a:extLst>
            </p:cNvPr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370;p11">
              <a:extLst>
                <a:ext uri="{FF2B5EF4-FFF2-40B4-BE49-F238E27FC236}">
                  <a16:creationId xmlns:a16="http://schemas.microsoft.com/office/drawing/2014/main" id="{72530A00-3685-4B12-8AB3-20FBBBA0C507}"/>
                </a:ext>
              </a:extLst>
            </p:cNvPr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371;p11">
              <a:extLst>
                <a:ext uri="{FF2B5EF4-FFF2-40B4-BE49-F238E27FC236}">
                  <a16:creationId xmlns:a16="http://schemas.microsoft.com/office/drawing/2014/main" id="{BC1399FC-1303-44C2-A260-EA287B6D4D7B}"/>
                </a:ext>
              </a:extLst>
            </p:cNvPr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372;p11">
              <a:extLst>
                <a:ext uri="{FF2B5EF4-FFF2-40B4-BE49-F238E27FC236}">
                  <a16:creationId xmlns:a16="http://schemas.microsoft.com/office/drawing/2014/main" id="{DE5B698F-EFF8-44BC-8890-B91364A7CFCD}"/>
                </a:ext>
              </a:extLst>
            </p:cNvPr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373;p11">
              <a:extLst>
                <a:ext uri="{FF2B5EF4-FFF2-40B4-BE49-F238E27FC236}">
                  <a16:creationId xmlns:a16="http://schemas.microsoft.com/office/drawing/2014/main" id="{6FABB474-4992-4E91-AE56-F69AC183C740}"/>
                </a:ext>
              </a:extLst>
            </p:cNvPr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374;p11">
              <a:extLst>
                <a:ext uri="{FF2B5EF4-FFF2-40B4-BE49-F238E27FC236}">
                  <a16:creationId xmlns:a16="http://schemas.microsoft.com/office/drawing/2014/main" id="{DBB2112E-148E-4779-9D6A-02C4F5480B4A}"/>
                </a:ext>
              </a:extLst>
            </p:cNvPr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375;p11">
              <a:extLst>
                <a:ext uri="{FF2B5EF4-FFF2-40B4-BE49-F238E27FC236}">
                  <a16:creationId xmlns:a16="http://schemas.microsoft.com/office/drawing/2014/main" id="{BB6FA23F-9094-4EAC-A204-0CBFF4A5A5D4}"/>
                </a:ext>
              </a:extLst>
            </p:cNvPr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376;p11">
              <a:extLst>
                <a:ext uri="{FF2B5EF4-FFF2-40B4-BE49-F238E27FC236}">
                  <a16:creationId xmlns:a16="http://schemas.microsoft.com/office/drawing/2014/main" id="{FB5D8C3A-AF3D-4F6B-BAE4-071D5475B1F3}"/>
                </a:ext>
              </a:extLst>
            </p:cNvPr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377;p11">
              <a:extLst>
                <a:ext uri="{FF2B5EF4-FFF2-40B4-BE49-F238E27FC236}">
                  <a16:creationId xmlns:a16="http://schemas.microsoft.com/office/drawing/2014/main" id="{87F105B3-851D-44CE-95FC-1691E5DBEEB1}"/>
                </a:ext>
              </a:extLst>
            </p:cNvPr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378;p11">
              <a:extLst>
                <a:ext uri="{FF2B5EF4-FFF2-40B4-BE49-F238E27FC236}">
                  <a16:creationId xmlns:a16="http://schemas.microsoft.com/office/drawing/2014/main" id="{D3F3A3CF-067A-4866-99BD-185833E03F18}"/>
                </a:ext>
              </a:extLst>
            </p:cNvPr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379;p11">
              <a:extLst>
                <a:ext uri="{FF2B5EF4-FFF2-40B4-BE49-F238E27FC236}">
                  <a16:creationId xmlns:a16="http://schemas.microsoft.com/office/drawing/2014/main" id="{4E4FAC28-D5CD-4866-A4EB-E0DB3E2B1355}"/>
                </a:ext>
              </a:extLst>
            </p:cNvPr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380;p11">
              <a:extLst>
                <a:ext uri="{FF2B5EF4-FFF2-40B4-BE49-F238E27FC236}">
                  <a16:creationId xmlns:a16="http://schemas.microsoft.com/office/drawing/2014/main" id="{370E1CC4-7C8F-4C41-AF01-9B505B1D5269}"/>
                </a:ext>
              </a:extLst>
            </p:cNvPr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381;p11">
              <a:extLst>
                <a:ext uri="{FF2B5EF4-FFF2-40B4-BE49-F238E27FC236}">
                  <a16:creationId xmlns:a16="http://schemas.microsoft.com/office/drawing/2014/main" id="{4E1AC02A-8421-475C-9149-4D225AED8D7E}"/>
                </a:ext>
              </a:extLst>
            </p:cNvPr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382;p11">
              <a:extLst>
                <a:ext uri="{FF2B5EF4-FFF2-40B4-BE49-F238E27FC236}">
                  <a16:creationId xmlns:a16="http://schemas.microsoft.com/office/drawing/2014/main" id="{2817840F-DD62-46A3-90FC-BC0AEA3A3405}"/>
                </a:ext>
              </a:extLst>
            </p:cNvPr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383;p11">
              <a:extLst>
                <a:ext uri="{FF2B5EF4-FFF2-40B4-BE49-F238E27FC236}">
                  <a16:creationId xmlns:a16="http://schemas.microsoft.com/office/drawing/2014/main" id="{C7217FEE-A12A-4E1E-AE91-33ADBEF84799}"/>
                </a:ext>
              </a:extLst>
            </p:cNvPr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384;p11">
              <a:extLst>
                <a:ext uri="{FF2B5EF4-FFF2-40B4-BE49-F238E27FC236}">
                  <a16:creationId xmlns:a16="http://schemas.microsoft.com/office/drawing/2014/main" id="{6710892A-7C6B-40F8-84A1-C5E2B88E217A}"/>
                </a:ext>
              </a:extLst>
            </p:cNvPr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385;p11">
              <a:extLst>
                <a:ext uri="{FF2B5EF4-FFF2-40B4-BE49-F238E27FC236}">
                  <a16:creationId xmlns:a16="http://schemas.microsoft.com/office/drawing/2014/main" id="{0E1316C6-CFBA-44F0-AD08-B911FACDE574}"/>
                </a:ext>
              </a:extLst>
            </p:cNvPr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386;p11">
              <a:extLst>
                <a:ext uri="{FF2B5EF4-FFF2-40B4-BE49-F238E27FC236}">
                  <a16:creationId xmlns:a16="http://schemas.microsoft.com/office/drawing/2014/main" id="{801F8B38-4253-47E6-AEDE-30F063DAB718}"/>
                </a:ext>
              </a:extLst>
            </p:cNvPr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387;p11">
              <a:extLst>
                <a:ext uri="{FF2B5EF4-FFF2-40B4-BE49-F238E27FC236}">
                  <a16:creationId xmlns:a16="http://schemas.microsoft.com/office/drawing/2014/main" id="{1BFFC648-845B-4227-9A41-564DFAC9342D}"/>
                </a:ext>
              </a:extLst>
            </p:cNvPr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388;p11">
              <a:extLst>
                <a:ext uri="{FF2B5EF4-FFF2-40B4-BE49-F238E27FC236}">
                  <a16:creationId xmlns:a16="http://schemas.microsoft.com/office/drawing/2014/main" id="{25D23C1A-F976-4E1F-8EEC-BA4B86F2373A}"/>
                </a:ext>
              </a:extLst>
            </p:cNvPr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3389;p11">
              <a:extLst>
                <a:ext uri="{FF2B5EF4-FFF2-40B4-BE49-F238E27FC236}">
                  <a16:creationId xmlns:a16="http://schemas.microsoft.com/office/drawing/2014/main" id="{7317B5CA-E859-4054-9F1F-1DC29844A21E}"/>
                </a:ext>
              </a:extLst>
            </p:cNvPr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3390;p11">
              <a:extLst>
                <a:ext uri="{FF2B5EF4-FFF2-40B4-BE49-F238E27FC236}">
                  <a16:creationId xmlns:a16="http://schemas.microsoft.com/office/drawing/2014/main" id="{66CE9F2C-660A-4B84-9DE8-181CDC332C38}"/>
                </a:ext>
              </a:extLst>
            </p:cNvPr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3391;p11">
              <a:extLst>
                <a:ext uri="{FF2B5EF4-FFF2-40B4-BE49-F238E27FC236}">
                  <a16:creationId xmlns:a16="http://schemas.microsoft.com/office/drawing/2014/main" id="{E61C13C8-06D4-454C-B4EF-55D1ECBD859E}"/>
                </a:ext>
              </a:extLst>
            </p:cNvPr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392;p11">
              <a:extLst>
                <a:ext uri="{FF2B5EF4-FFF2-40B4-BE49-F238E27FC236}">
                  <a16:creationId xmlns:a16="http://schemas.microsoft.com/office/drawing/2014/main" id="{98DECDDA-DA84-47CF-970D-D704A758C0D0}"/>
                </a:ext>
              </a:extLst>
            </p:cNvPr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393;p11">
              <a:extLst>
                <a:ext uri="{FF2B5EF4-FFF2-40B4-BE49-F238E27FC236}">
                  <a16:creationId xmlns:a16="http://schemas.microsoft.com/office/drawing/2014/main" id="{33C81329-0B4C-4F05-99F4-3FB6D2DD2B37}"/>
                </a:ext>
              </a:extLst>
            </p:cNvPr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394;p11">
              <a:extLst>
                <a:ext uri="{FF2B5EF4-FFF2-40B4-BE49-F238E27FC236}">
                  <a16:creationId xmlns:a16="http://schemas.microsoft.com/office/drawing/2014/main" id="{8429A13B-B178-4101-9FEA-479534DC9929}"/>
                </a:ext>
              </a:extLst>
            </p:cNvPr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395;p11">
              <a:extLst>
                <a:ext uri="{FF2B5EF4-FFF2-40B4-BE49-F238E27FC236}">
                  <a16:creationId xmlns:a16="http://schemas.microsoft.com/office/drawing/2014/main" id="{AB3DE38C-2369-4051-8C0B-F4C5F685183C}"/>
                </a:ext>
              </a:extLst>
            </p:cNvPr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396;p11">
              <a:extLst>
                <a:ext uri="{FF2B5EF4-FFF2-40B4-BE49-F238E27FC236}">
                  <a16:creationId xmlns:a16="http://schemas.microsoft.com/office/drawing/2014/main" id="{C494F51A-BAF4-4992-A995-81C8536EAEF0}"/>
                </a:ext>
              </a:extLst>
            </p:cNvPr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397;p11">
              <a:extLst>
                <a:ext uri="{FF2B5EF4-FFF2-40B4-BE49-F238E27FC236}">
                  <a16:creationId xmlns:a16="http://schemas.microsoft.com/office/drawing/2014/main" id="{0695EA75-C66D-4C37-94E4-901E5D997E7E}"/>
                </a:ext>
              </a:extLst>
            </p:cNvPr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398;p11">
              <a:extLst>
                <a:ext uri="{FF2B5EF4-FFF2-40B4-BE49-F238E27FC236}">
                  <a16:creationId xmlns:a16="http://schemas.microsoft.com/office/drawing/2014/main" id="{0BA8EF57-3722-40B7-9268-A37FFB3AA9FA}"/>
                </a:ext>
              </a:extLst>
            </p:cNvPr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399;p11">
              <a:extLst>
                <a:ext uri="{FF2B5EF4-FFF2-40B4-BE49-F238E27FC236}">
                  <a16:creationId xmlns:a16="http://schemas.microsoft.com/office/drawing/2014/main" id="{1E0C00AD-11F0-4C75-8F04-760295924D50}"/>
                </a:ext>
              </a:extLst>
            </p:cNvPr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400;p11">
              <a:extLst>
                <a:ext uri="{FF2B5EF4-FFF2-40B4-BE49-F238E27FC236}">
                  <a16:creationId xmlns:a16="http://schemas.microsoft.com/office/drawing/2014/main" id="{E4817ECE-DD8E-476C-9B10-2A10CF6C4401}"/>
                </a:ext>
              </a:extLst>
            </p:cNvPr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401;p11">
              <a:extLst>
                <a:ext uri="{FF2B5EF4-FFF2-40B4-BE49-F238E27FC236}">
                  <a16:creationId xmlns:a16="http://schemas.microsoft.com/office/drawing/2014/main" id="{8465478F-C7B2-4CD2-8703-AAFF8E24B020}"/>
                </a:ext>
              </a:extLst>
            </p:cNvPr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402;p11">
              <a:extLst>
                <a:ext uri="{FF2B5EF4-FFF2-40B4-BE49-F238E27FC236}">
                  <a16:creationId xmlns:a16="http://schemas.microsoft.com/office/drawing/2014/main" id="{55B34E1F-74FA-4B0F-81BC-61388A6BCD13}"/>
                </a:ext>
              </a:extLst>
            </p:cNvPr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403;p11">
              <a:extLst>
                <a:ext uri="{FF2B5EF4-FFF2-40B4-BE49-F238E27FC236}">
                  <a16:creationId xmlns:a16="http://schemas.microsoft.com/office/drawing/2014/main" id="{4A94D3FF-4AEE-46B7-A1DB-867C12AC2D60}"/>
                </a:ext>
              </a:extLst>
            </p:cNvPr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404;p11">
              <a:extLst>
                <a:ext uri="{FF2B5EF4-FFF2-40B4-BE49-F238E27FC236}">
                  <a16:creationId xmlns:a16="http://schemas.microsoft.com/office/drawing/2014/main" id="{99FC235F-8B05-4CB7-97C0-4FC740074815}"/>
                </a:ext>
              </a:extLst>
            </p:cNvPr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405;p11">
              <a:extLst>
                <a:ext uri="{FF2B5EF4-FFF2-40B4-BE49-F238E27FC236}">
                  <a16:creationId xmlns:a16="http://schemas.microsoft.com/office/drawing/2014/main" id="{6FA1CDC6-059A-4DE0-8D39-5BA9A0E34590}"/>
                </a:ext>
              </a:extLst>
            </p:cNvPr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406;p11">
              <a:extLst>
                <a:ext uri="{FF2B5EF4-FFF2-40B4-BE49-F238E27FC236}">
                  <a16:creationId xmlns:a16="http://schemas.microsoft.com/office/drawing/2014/main" id="{4453A886-F0A8-497B-914C-C89654BA4EB3}"/>
                </a:ext>
              </a:extLst>
            </p:cNvPr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407;p11">
              <a:extLst>
                <a:ext uri="{FF2B5EF4-FFF2-40B4-BE49-F238E27FC236}">
                  <a16:creationId xmlns:a16="http://schemas.microsoft.com/office/drawing/2014/main" id="{F2130C6A-AEAC-4D26-A5DB-F0435E27D4CF}"/>
                </a:ext>
              </a:extLst>
            </p:cNvPr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408;p11">
              <a:extLst>
                <a:ext uri="{FF2B5EF4-FFF2-40B4-BE49-F238E27FC236}">
                  <a16:creationId xmlns:a16="http://schemas.microsoft.com/office/drawing/2014/main" id="{BF793E73-5EC3-40CA-A22E-98772CFA3D4C}"/>
                </a:ext>
              </a:extLst>
            </p:cNvPr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409;p11">
              <a:extLst>
                <a:ext uri="{FF2B5EF4-FFF2-40B4-BE49-F238E27FC236}">
                  <a16:creationId xmlns:a16="http://schemas.microsoft.com/office/drawing/2014/main" id="{98E9A341-53D7-476B-B637-6356528F5E63}"/>
                </a:ext>
              </a:extLst>
            </p:cNvPr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410;p11">
              <a:extLst>
                <a:ext uri="{FF2B5EF4-FFF2-40B4-BE49-F238E27FC236}">
                  <a16:creationId xmlns:a16="http://schemas.microsoft.com/office/drawing/2014/main" id="{84D0828B-4905-4514-8D07-D07199559AD0}"/>
                </a:ext>
              </a:extLst>
            </p:cNvPr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411;p11">
              <a:extLst>
                <a:ext uri="{FF2B5EF4-FFF2-40B4-BE49-F238E27FC236}">
                  <a16:creationId xmlns:a16="http://schemas.microsoft.com/office/drawing/2014/main" id="{68DB0E95-636E-46F9-A57A-04CB0ED05CFA}"/>
                </a:ext>
              </a:extLst>
            </p:cNvPr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412;p11">
              <a:extLst>
                <a:ext uri="{FF2B5EF4-FFF2-40B4-BE49-F238E27FC236}">
                  <a16:creationId xmlns:a16="http://schemas.microsoft.com/office/drawing/2014/main" id="{A33599AA-FF3F-4776-B78F-76364AB86DB9}"/>
                </a:ext>
              </a:extLst>
            </p:cNvPr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413;p11">
              <a:extLst>
                <a:ext uri="{FF2B5EF4-FFF2-40B4-BE49-F238E27FC236}">
                  <a16:creationId xmlns:a16="http://schemas.microsoft.com/office/drawing/2014/main" id="{1B987ACE-0F28-4851-9CE1-A3FD2C849F6D}"/>
                </a:ext>
              </a:extLst>
            </p:cNvPr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414;p11">
              <a:extLst>
                <a:ext uri="{FF2B5EF4-FFF2-40B4-BE49-F238E27FC236}">
                  <a16:creationId xmlns:a16="http://schemas.microsoft.com/office/drawing/2014/main" id="{121E1A89-6DC1-424A-920A-5F192B9E6671}"/>
                </a:ext>
              </a:extLst>
            </p:cNvPr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415;p11">
              <a:extLst>
                <a:ext uri="{FF2B5EF4-FFF2-40B4-BE49-F238E27FC236}">
                  <a16:creationId xmlns:a16="http://schemas.microsoft.com/office/drawing/2014/main" id="{0553B422-E30D-4F21-AB47-D4D3A5B91C39}"/>
                </a:ext>
              </a:extLst>
            </p:cNvPr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3416;p11">
              <a:extLst>
                <a:ext uri="{FF2B5EF4-FFF2-40B4-BE49-F238E27FC236}">
                  <a16:creationId xmlns:a16="http://schemas.microsoft.com/office/drawing/2014/main" id="{A5B8C201-2067-4BB2-96D3-C60BCB523BA1}"/>
                </a:ext>
              </a:extLst>
            </p:cNvPr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3417;p11">
              <a:extLst>
                <a:ext uri="{FF2B5EF4-FFF2-40B4-BE49-F238E27FC236}">
                  <a16:creationId xmlns:a16="http://schemas.microsoft.com/office/drawing/2014/main" id="{1A756789-F9CD-4AFF-81BE-C123B791A542}"/>
                </a:ext>
              </a:extLst>
            </p:cNvPr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3418;p11">
              <a:extLst>
                <a:ext uri="{FF2B5EF4-FFF2-40B4-BE49-F238E27FC236}">
                  <a16:creationId xmlns:a16="http://schemas.microsoft.com/office/drawing/2014/main" id="{0328A21B-F979-412E-9BD6-D0ECFE87A7D7}"/>
                </a:ext>
              </a:extLst>
            </p:cNvPr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3419;p11">
              <a:extLst>
                <a:ext uri="{FF2B5EF4-FFF2-40B4-BE49-F238E27FC236}">
                  <a16:creationId xmlns:a16="http://schemas.microsoft.com/office/drawing/2014/main" id="{35C8C1BA-8856-4462-BE64-69C8A834C7E4}"/>
                </a:ext>
              </a:extLst>
            </p:cNvPr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420;p11">
              <a:extLst>
                <a:ext uri="{FF2B5EF4-FFF2-40B4-BE49-F238E27FC236}">
                  <a16:creationId xmlns:a16="http://schemas.microsoft.com/office/drawing/2014/main" id="{79F64BCD-2E1A-468B-8662-253A2B338F0A}"/>
                </a:ext>
              </a:extLst>
            </p:cNvPr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421;p11">
              <a:extLst>
                <a:ext uri="{FF2B5EF4-FFF2-40B4-BE49-F238E27FC236}">
                  <a16:creationId xmlns:a16="http://schemas.microsoft.com/office/drawing/2014/main" id="{060A96F8-7167-4D31-A2FC-EAE052E301CE}"/>
                </a:ext>
              </a:extLst>
            </p:cNvPr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422;p11">
              <a:extLst>
                <a:ext uri="{FF2B5EF4-FFF2-40B4-BE49-F238E27FC236}">
                  <a16:creationId xmlns:a16="http://schemas.microsoft.com/office/drawing/2014/main" id="{A040A329-B246-46D0-9331-1CC20E9166BC}"/>
                </a:ext>
              </a:extLst>
            </p:cNvPr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423;p11">
              <a:extLst>
                <a:ext uri="{FF2B5EF4-FFF2-40B4-BE49-F238E27FC236}">
                  <a16:creationId xmlns:a16="http://schemas.microsoft.com/office/drawing/2014/main" id="{0670976E-3D09-4674-BB82-04715CC4A6AB}"/>
                </a:ext>
              </a:extLst>
            </p:cNvPr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3424;p11">
              <a:extLst>
                <a:ext uri="{FF2B5EF4-FFF2-40B4-BE49-F238E27FC236}">
                  <a16:creationId xmlns:a16="http://schemas.microsoft.com/office/drawing/2014/main" id="{0FF73B0B-680A-4544-9D9E-AC1112A40363}"/>
                </a:ext>
              </a:extLst>
            </p:cNvPr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3425;p11">
              <a:extLst>
                <a:ext uri="{FF2B5EF4-FFF2-40B4-BE49-F238E27FC236}">
                  <a16:creationId xmlns:a16="http://schemas.microsoft.com/office/drawing/2014/main" id="{D3FF8966-B484-4DC0-8EBC-D478CC463B5B}"/>
                </a:ext>
              </a:extLst>
            </p:cNvPr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3426;p11">
              <a:extLst>
                <a:ext uri="{FF2B5EF4-FFF2-40B4-BE49-F238E27FC236}">
                  <a16:creationId xmlns:a16="http://schemas.microsoft.com/office/drawing/2014/main" id="{08BC4FB6-2AFF-4FF6-BEDA-4217731C327D}"/>
                </a:ext>
              </a:extLst>
            </p:cNvPr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3427;p11">
              <a:extLst>
                <a:ext uri="{FF2B5EF4-FFF2-40B4-BE49-F238E27FC236}">
                  <a16:creationId xmlns:a16="http://schemas.microsoft.com/office/drawing/2014/main" id="{2696029B-9B38-4B0E-8CA3-B9642A663AE3}"/>
                </a:ext>
              </a:extLst>
            </p:cNvPr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3428;p11">
              <a:extLst>
                <a:ext uri="{FF2B5EF4-FFF2-40B4-BE49-F238E27FC236}">
                  <a16:creationId xmlns:a16="http://schemas.microsoft.com/office/drawing/2014/main" id="{08689312-77B4-4302-AE40-D8D0BD5F2EDB}"/>
                </a:ext>
              </a:extLst>
            </p:cNvPr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3429;p11">
              <a:extLst>
                <a:ext uri="{FF2B5EF4-FFF2-40B4-BE49-F238E27FC236}">
                  <a16:creationId xmlns:a16="http://schemas.microsoft.com/office/drawing/2014/main" id="{624BDFF2-2B83-48A7-8F95-E1E0337A6953}"/>
                </a:ext>
              </a:extLst>
            </p:cNvPr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3430;p11">
              <a:extLst>
                <a:ext uri="{FF2B5EF4-FFF2-40B4-BE49-F238E27FC236}">
                  <a16:creationId xmlns:a16="http://schemas.microsoft.com/office/drawing/2014/main" id="{4E17D6E8-914D-407C-81FC-F8532E25E39A}"/>
                </a:ext>
              </a:extLst>
            </p:cNvPr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3431;p11">
              <a:extLst>
                <a:ext uri="{FF2B5EF4-FFF2-40B4-BE49-F238E27FC236}">
                  <a16:creationId xmlns:a16="http://schemas.microsoft.com/office/drawing/2014/main" id="{9D895404-4924-4A69-B97F-F76531535F9E}"/>
                </a:ext>
              </a:extLst>
            </p:cNvPr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3432;p11">
              <a:extLst>
                <a:ext uri="{FF2B5EF4-FFF2-40B4-BE49-F238E27FC236}">
                  <a16:creationId xmlns:a16="http://schemas.microsoft.com/office/drawing/2014/main" id="{6FF895AC-16F1-488B-BB72-909B86AA4EFA}"/>
                </a:ext>
              </a:extLst>
            </p:cNvPr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3433;p11">
              <a:extLst>
                <a:ext uri="{FF2B5EF4-FFF2-40B4-BE49-F238E27FC236}">
                  <a16:creationId xmlns:a16="http://schemas.microsoft.com/office/drawing/2014/main" id="{F63BCD75-80D7-40E1-A707-EC6B7DC9A2CA}"/>
                </a:ext>
              </a:extLst>
            </p:cNvPr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3434;p11">
              <a:extLst>
                <a:ext uri="{FF2B5EF4-FFF2-40B4-BE49-F238E27FC236}">
                  <a16:creationId xmlns:a16="http://schemas.microsoft.com/office/drawing/2014/main" id="{2BE16A13-90BC-484F-8155-3C3682A82B83}"/>
                </a:ext>
              </a:extLst>
            </p:cNvPr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3435;p11">
              <a:extLst>
                <a:ext uri="{FF2B5EF4-FFF2-40B4-BE49-F238E27FC236}">
                  <a16:creationId xmlns:a16="http://schemas.microsoft.com/office/drawing/2014/main" id="{C0A7A580-59EA-4192-9DF6-B13F2B99E4F9}"/>
                </a:ext>
              </a:extLst>
            </p:cNvPr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3436;p11">
              <a:extLst>
                <a:ext uri="{FF2B5EF4-FFF2-40B4-BE49-F238E27FC236}">
                  <a16:creationId xmlns:a16="http://schemas.microsoft.com/office/drawing/2014/main" id="{EC5D99E0-702D-41B8-9442-41A7B5D324E5}"/>
                </a:ext>
              </a:extLst>
            </p:cNvPr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3437;p11">
              <a:extLst>
                <a:ext uri="{FF2B5EF4-FFF2-40B4-BE49-F238E27FC236}">
                  <a16:creationId xmlns:a16="http://schemas.microsoft.com/office/drawing/2014/main" id="{E6D90886-8372-4F5C-934D-416827C2C348}"/>
                </a:ext>
              </a:extLst>
            </p:cNvPr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3438;p11">
              <a:extLst>
                <a:ext uri="{FF2B5EF4-FFF2-40B4-BE49-F238E27FC236}">
                  <a16:creationId xmlns:a16="http://schemas.microsoft.com/office/drawing/2014/main" id="{F8843B55-6B7F-4120-ACA9-360E341CBAA1}"/>
                </a:ext>
              </a:extLst>
            </p:cNvPr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3439;p11">
              <a:extLst>
                <a:ext uri="{FF2B5EF4-FFF2-40B4-BE49-F238E27FC236}">
                  <a16:creationId xmlns:a16="http://schemas.microsoft.com/office/drawing/2014/main" id="{6E23FFA9-7A9E-4D26-B9CE-E8B00C4C27A9}"/>
                </a:ext>
              </a:extLst>
            </p:cNvPr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3440;p11">
              <a:extLst>
                <a:ext uri="{FF2B5EF4-FFF2-40B4-BE49-F238E27FC236}">
                  <a16:creationId xmlns:a16="http://schemas.microsoft.com/office/drawing/2014/main" id="{6620C064-2AF7-4FA4-8FF7-8A66B21980B1}"/>
                </a:ext>
              </a:extLst>
            </p:cNvPr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3441;p11">
              <a:extLst>
                <a:ext uri="{FF2B5EF4-FFF2-40B4-BE49-F238E27FC236}">
                  <a16:creationId xmlns:a16="http://schemas.microsoft.com/office/drawing/2014/main" id="{D7F9C8A8-94F8-499E-9BDE-6EFE5DC44158}"/>
                </a:ext>
              </a:extLst>
            </p:cNvPr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3442;p11">
              <a:extLst>
                <a:ext uri="{FF2B5EF4-FFF2-40B4-BE49-F238E27FC236}">
                  <a16:creationId xmlns:a16="http://schemas.microsoft.com/office/drawing/2014/main" id="{0BD7083D-7A09-4AF0-ACA7-11DC0B954BF9}"/>
                </a:ext>
              </a:extLst>
            </p:cNvPr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3443;p11">
              <a:extLst>
                <a:ext uri="{FF2B5EF4-FFF2-40B4-BE49-F238E27FC236}">
                  <a16:creationId xmlns:a16="http://schemas.microsoft.com/office/drawing/2014/main" id="{5213AE9F-CC53-47E6-98BB-88D5F679115C}"/>
                </a:ext>
              </a:extLst>
            </p:cNvPr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3444;p11">
              <a:extLst>
                <a:ext uri="{FF2B5EF4-FFF2-40B4-BE49-F238E27FC236}">
                  <a16:creationId xmlns:a16="http://schemas.microsoft.com/office/drawing/2014/main" id="{0EFB85B4-B983-4448-84E1-069FA4F673FC}"/>
                </a:ext>
              </a:extLst>
            </p:cNvPr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3445;p11">
              <a:extLst>
                <a:ext uri="{FF2B5EF4-FFF2-40B4-BE49-F238E27FC236}">
                  <a16:creationId xmlns:a16="http://schemas.microsoft.com/office/drawing/2014/main" id="{69FC0728-34E4-4EFB-AC3B-571E2E30302F}"/>
                </a:ext>
              </a:extLst>
            </p:cNvPr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3446;p11">
              <a:extLst>
                <a:ext uri="{FF2B5EF4-FFF2-40B4-BE49-F238E27FC236}">
                  <a16:creationId xmlns:a16="http://schemas.microsoft.com/office/drawing/2014/main" id="{A7E6DD01-F01E-42FD-AED9-6A47E2FCFFF5}"/>
                </a:ext>
              </a:extLst>
            </p:cNvPr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3447;p11">
              <a:extLst>
                <a:ext uri="{FF2B5EF4-FFF2-40B4-BE49-F238E27FC236}">
                  <a16:creationId xmlns:a16="http://schemas.microsoft.com/office/drawing/2014/main" id="{ECBA129A-B7F0-4D37-BDAA-D31648C5F42A}"/>
                </a:ext>
              </a:extLst>
            </p:cNvPr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3448;p11">
              <a:extLst>
                <a:ext uri="{FF2B5EF4-FFF2-40B4-BE49-F238E27FC236}">
                  <a16:creationId xmlns:a16="http://schemas.microsoft.com/office/drawing/2014/main" id="{7B107533-244D-4C49-B5FF-94155919B8BA}"/>
                </a:ext>
              </a:extLst>
            </p:cNvPr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3449;p11">
              <a:extLst>
                <a:ext uri="{FF2B5EF4-FFF2-40B4-BE49-F238E27FC236}">
                  <a16:creationId xmlns:a16="http://schemas.microsoft.com/office/drawing/2014/main" id="{D41237A6-7926-43FD-995C-32CA9CFEE33F}"/>
                </a:ext>
              </a:extLst>
            </p:cNvPr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3450;p11">
              <a:extLst>
                <a:ext uri="{FF2B5EF4-FFF2-40B4-BE49-F238E27FC236}">
                  <a16:creationId xmlns:a16="http://schemas.microsoft.com/office/drawing/2014/main" id="{2A804942-2A70-4B55-9E5E-5B2526474AEE}"/>
                </a:ext>
              </a:extLst>
            </p:cNvPr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3451;p11">
              <a:extLst>
                <a:ext uri="{FF2B5EF4-FFF2-40B4-BE49-F238E27FC236}">
                  <a16:creationId xmlns:a16="http://schemas.microsoft.com/office/drawing/2014/main" id="{654575DD-9679-4E57-BCA3-1A401EA15FB6}"/>
                </a:ext>
              </a:extLst>
            </p:cNvPr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3452;p11">
              <a:extLst>
                <a:ext uri="{FF2B5EF4-FFF2-40B4-BE49-F238E27FC236}">
                  <a16:creationId xmlns:a16="http://schemas.microsoft.com/office/drawing/2014/main" id="{14AD2034-AAF3-4F7F-B956-98B18CCC6108}"/>
                </a:ext>
              </a:extLst>
            </p:cNvPr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3453;p11">
            <a:extLst>
              <a:ext uri="{FF2B5EF4-FFF2-40B4-BE49-F238E27FC236}">
                <a16:creationId xmlns:a16="http://schemas.microsoft.com/office/drawing/2014/main" id="{A50DE555-21A8-4D58-B72D-30192D25C68E}"/>
              </a:ext>
            </a:extLst>
          </p:cNvPr>
          <p:cNvGrpSpPr/>
          <p:nvPr userDrawn="1"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510" name="Google Shape;3454;p11">
              <a:extLst>
                <a:ext uri="{FF2B5EF4-FFF2-40B4-BE49-F238E27FC236}">
                  <a16:creationId xmlns:a16="http://schemas.microsoft.com/office/drawing/2014/main" id="{4001AC2E-5F9C-4EEA-A047-2604224D5740}"/>
                </a:ext>
              </a:extLst>
            </p:cNvPr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3455;p11">
              <a:extLst>
                <a:ext uri="{FF2B5EF4-FFF2-40B4-BE49-F238E27FC236}">
                  <a16:creationId xmlns:a16="http://schemas.microsoft.com/office/drawing/2014/main" id="{48CEC8A0-05F6-4916-BDCE-5E039C67418C}"/>
                </a:ext>
              </a:extLst>
            </p:cNvPr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3456;p11">
              <a:extLst>
                <a:ext uri="{FF2B5EF4-FFF2-40B4-BE49-F238E27FC236}">
                  <a16:creationId xmlns:a16="http://schemas.microsoft.com/office/drawing/2014/main" id="{4F0E9B4D-9520-4A61-99CC-539454589AE0}"/>
                </a:ext>
              </a:extLst>
            </p:cNvPr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3457;p11">
              <a:extLst>
                <a:ext uri="{FF2B5EF4-FFF2-40B4-BE49-F238E27FC236}">
                  <a16:creationId xmlns:a16="http://schemas.microsoft.com/office/drawing/2014/main" id="{6E972395-F3C8-45DD-AC24-93B276E94B04}"/>
                </a:ext>
              </a:extLst>
            </p:cNvPr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3458;p11">
              <a:extLst>
                <a:ext uri="{FF2B5EF4-FFF2-40B4-BE49-F238E27FC236}">
                  <a16:creationId xmlns:a16="http://schemas.microsoft.com/office/drawing/2014/main" id="{BB266055-7130-49BB-9D34-166717BDE254}"/>
                </a:ext>
              </a:extLst>
            </p:cNvPr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3459;p11">
              <a:extLst>
                <a:ext uri="{FF2B5EF4-FFF2-40B4-BE49-F238E27FC236}">
                  <a16:creationId xmlns:a16="http://schemas.microsoft.com/office/drawing/2014/main" id="{7B788775-E93E-4E38-9A1F-B76509498A01}"/>
                </a:ext>
              </a:extLst>
            </p:cNvPr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3460;p11">
              <a:extLst>
                <a:ext uri="{FF2B5EF4-FFF2-40B4-BE49-F238E27FC236}">
                  <a16:creationId xmlns:a16="http://schemas.microsoft.com/office/drawing/2014/main" id="{04BACBD2-9A09-463C-BB7F-AD4385AB38E3}"/>
                </a:ext>
              </a:extLst>
            </p:cNvPr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3461;p11">
              <a:extLst>
                <a:ext uri="{FF2B5EF4-FFF2-40B4-BE49-F238E27FC236}">
                  <a16:creationId xmlns:a16="http://schemas.microsoft.com/office/drawing/2014/main" id="{55D4CECD-63AE-4E5E-9537-15219E20BE65}"/>
                </a:ext>
              </a:extLst>
            </p:cNvPr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3462;p11">
              <a:extLst>
                <a:ext uri="{FF2B5EF4-FFF2-40B4-BE49-F238E27FC236}">
                  <a16:creationId xmlns:a16="http://schemas.microsoft.com/office/drawing/2014/main" id="{3B9D5098-E4B9-47E6-8114-E90EEF8BB8EC}"/>
                </a:ext>
              </a:extLst>
            </p:cNvPr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3463;p11">
              <a:extLst>
                <a:ext uri="{FF2B5EF4-FFF2-40B4-BE49-F238E27FC236}">
                  <a16:creationId xmlns:a16="http://schemas.microsoft.com/office/drawing/2014/main" id="{963419AF-4A99-4729-A065-A8F3954BE826}"/>
                </a:ext>
              </a:extLst>
            </p:cNvPr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3464;p11">
              <a:extLst>
                <a:ext uri="{FF2B5EF4-FFF2-40B4-BE49-F238E27FC236}">
                  <a16:creationId xmlns:a16="http://schemas.microsoft.com/office/drawing/2014/main" id="{DCDCD501-ADD5-4512-887E-CE0829ED0574}"/>
                </a:ext>
              </a:extLst>
            </p:cNvPr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3465;p11">
              <a:extLst>
                <a:ext uri="{FF2B5EF4-FFF2-40B4-BE49-F238E27FC236}">
                  <a16:creationId xmlns:a16="http://schemas.microsoft.com/office/drawing/2014/main" id="{6A2C66C6-846C-4C0F-ACB1-44A3B5853733}"/>
                </a:ext>
              </a:extLst>
            </p:cNvPr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3466;p11">
              <a:extLst>
                <a:ext uri="{FF2B5EF4-FFF2-40B4-BE49-F238E27FC236}">
                  <a16:creationId xmlns:a16="http://schemas.microsoft.com/office/drawing/2014/main" id="{C44DBD58-3FA9-4F9E-941D-FDA155E5AF29}"/>
                </a:ext>
              </a:extLst>
            </p:cNvPr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3467;p11">
              <a:extLst>
                <a:ext uri="{FF2B5EF4-FFF2-40B4-BE49-F238E27FC236}">
                  <a16:creationId xmlns:a16="http://schemas.microsoft.com/office/drawing/2014/main" id="{598E92D9-5BD7-4231-ACC9-3CD09AAD985D}"/>
                </a:ext>
              </a:extLst>
            </p:cNvPr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3468;p11">
              <a:extLst>
                <a:ext uri="{FF2B5EF4-FFF2-40B4-BE49-F238E27FC236}">
                  <a16:creationId xmlns:a16="http://schemas.microsoft.com/office/drawing/2014/main" id="{DBFAB416-F8E8-43E0-AD8C-F2F36D76A05D}"/>
                </a:ext>
              </a:extLst>
            </p:cNvPr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3469;p11">
              <a:extLst>
                <a:ext uri="{FF2B5EF4-FFF2-40B4-BE49-F238E27FC236}">
                  <a16:creationId xmlns:a16="http://schemas.microsoft.com/office/drawing/2014/main" id="{889B9F72-3B14-4375-808C-FDD917581112}"/>
                </a:ext>
              </a:extLst>
            </p:cNvPr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3470;p11">
              <a:extLst>
                <a:ext uri="{FF2B5EF4-FFF2-40B4-BE49-F238E27FC236}">
                  <a16:creationId xmlns:a16="http://schemas.microsoft.com/office/drawing/2014/main" id="{0D26F534-AF24-43E5-9776-28DF680AD9DB}"/>
                </a:ext>
              </a:extLst>
            </p:cNvPr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3471;p11">
              <a:extLst>
                <a:ext uri="{FF2B5EF4-FFF2-40B4-BE49-F238E27FC236}">
                  <a16:creationId xmlns:a16="http://schemas.microsoft.com/office/drawing/2014/main" id="{824AA1C2-4F05-4280-8930-454954D3B40D}"/>
                </a:ext>
              </a:extLst>
            </p:cNvPr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3472;p11">
              <a:extLst>
                <a:ext uri="{FF2B5EF4-FFF2-40B4-BE49-F238E27FC236}">
                  <a16:creationId xmlns:a16="http://schemas.microsoft.com/office/drawing/2014/main" id="{B91FC3F2-8025-49DF-A14E-426984B5D2F3}"/>
                </a:ext>
              </a:extLst>
            </p:cNvPr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3473;p11">
              <a:extLst>
                <a:ext uri="{FF2B5EF4-FFF2-40B4-BE49-F238E27FC236}">
                  <a16:creationId xmlns:a16="http://schemas.microsoft.com/office/drawing/2014/main" id="{0597DC5D-B404-495D-B7D9-78F9AEC627F4}"/>
                </a:ext>
              </a:extLst>
            </p:cNvPr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3474;p11">
              <a:extLst>
                <a:ext uri="{FF2B5EF4-FFF2-40B4-BE49-F238E27FC236}">
                  <a16:creationId xmlns:a16="http://schemas.microsoft.com/office/drawing/2014/main" id="{873342A6-F6F4-40C1-86EE-CEF9D5A1FC5C}"/>
                </a:ext>
              </a:extLst>
            </p:cNvPr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3475;p11">
              <a:extLst>
                <a:ext uri="{FF2B5EF4-FFF2-40B4-BE49-F238E27FC236}">
                  <a16:creationId xmlns:a16="http://schemas.microsoft.com/office/drawing/2014/main" id="{BC894DE4-D8FE-4E00-B34C-A649C3663846}"/>
                </a:ext>
              </a:extLst>
            </p:cNvPr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3476;p11">
              <a:extLst>
                <a:ext uri="{FF2B5EF4-FFF2-40B4-BE49-F238E27FC236}">
                  <a16:creationId xmlns:a16="http://schemas.microsoft.com/office/drawing/2014/main" id="{DDAD21A0-39C1-4C03-AA75-B31134F31705}"/>
                </a:ext>
              </a:extLst>
            </p:cNvPr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3477;p11">
              <a:extLst>
                <a:ext uri="{FF2B5EF4-FFF2-40B4-BE49-F238E27FC236}">
                  <a16:creationId xmlns:a16="http://schemas.microsoft.com/office/drawing/2014/main" id="{E1794CA5-A345-46EE-AD47-84315699A7DA}"/>
                </a:ext>
              </a:extLst>
            </p:cNvPr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3478;p11">
              <a:extLst>
                <a:ext uri="{FF2B5EF4-FFF2-40B4-BE49-F238E27FC236}">
                  <a16:creationId xmlns:a16="http://schemas.microsoft.com/office/drawing/2014/main" id="{A787D821-0630-495E-A93B-879820B6F3E4}"/>
                </a:ext>
              </a:extLst>
            </p:cNvPr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3479;p11">
              <a:extLst>
                <a:ext uri="{FF2B5EF4-FFF2-40B4-BE49-F238E27FC236}">
                  <a16:creationId xmlns:a16="http://schemas.microsoft.com/office/drawing/2014/main" id="{823C6900-D927-4E7E-A6AC-86ADEA64CB78}"/>
                </a:ext>
              </a:extLst>
            </p:cNvPr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3480;p11">
              <a:extLst>
                <a:ext uri="{FF2B5EF4-FFF2-40B4-BE49-F238E27FC236}">
                  <a16:creationId xmlns:a16="http://schemas.microsoft.com/office/drawing/2014/main" id="{809BEBB6-FDB8-49E6-9855-8F9F7279ED32}"/>
                </a:ext>
              </a:extLst>
            </p:cNvPr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3481;p11">
              <a:extLst>
                <a:ext uri="{FF2B5EF4-FFF2-40B4-BE49-F238E27FC236}">
                  <a16:creationId xmlns:a16="http://schemas.microsoft.com/office/drawing/2014/main" id="{1BCCD3CB-2A18-480C-BB57-A471AFCBE4C4}"/>
                </a:ext>
              </a:extLst>
            </p:cNvPr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3482;p11">
              <a:extLst>
                <a:ext uri="{FF2B5EF4-FFF2-40B4-BE49-F238E27FC236}">
                  <a16:creationId xmlns:a16="http://schemas.microsoft.com/office/drawing/2014/main" id="{22ECF322-5BB2-458C-B9DC-EA28CE5339BD}"/>
                </a:ext>
              </a:extLst>
            </p:cNvPr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3483;p11">
              <a:extLst>
                <a:ext uri="{FF2B5EF4-FFF2-40B4-BE49-F238E27FC236}">
                  <a16:creationId xmlns:a16="http://schemas.microsoft.com/office/drawing/2014/main" id="{A07FB2D7-37C6-4179-9E27-8684C68A44A8}"/>
                </a:ext>
              </a:extLst>
            </p:cNvPr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3484;p11">
              <a:extLst>
                <a:ext uri="{FF2B5EF4-FFF2-40B4-BE49-F238E27FC236}">
                  <a16:creationId xmlns:a16="http://schemas.microsoft.com/office/drawing/2014/main" id="{90228AE9-EE86-4BDC-A2AF-4470E32B6132}"/>
                </a:ext>
              </a:extLst>
            </p:cNvPr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3485;p11">
              <a:extLst>
                <a:ext uri="{FF2B5EF4-FFF2-40B4-BE49-F238E27FC236}">
                  <a16:creationId xmlns:a16="http://schemas.microsoft.com/office/drawing/2014/main" id="{2147EC34-DF7F-4E36-B9D2-0EAD1310D313}"/>
                </a:ext>
              </a:extLst>
            </p:cNvPr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3486;p11">
              <a:extLst>
                <a:ext uri="{FF2B5EF4-FFF2-40B4-BE49-F238E27FC236}">
                  <a16:creationId xmlns:a16="http://schemas.microsoft.com/office/drawing/2014/main" id="{1DF1199B-B3F3-4D9F-B983-29D5130A7F97}"/>
                </a:ext>
              </a:extLst>
            </p:cNvPr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3487;p11">
              <a:extLst>
                <a:ext uri="{FF2B5EF4-FFF2-40B4-BE49-F238E27FC236}">
                  <a16:creationId xmlns:a16="http://schemas.microsoft.com/office/drawing/2014/main" id="{5B957300-3A47-4AD2-987C-56323462335F}"/>
                </a:ext>
              </a:extLst>
            </p:cNvPr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3488;p11">
              <a:extLst>
                <a:ext uri="{FF2B5EF4-FFF2-40B4-BE49-F238E27FC236}">
                  <a16:creationId xmlns:a16="http://schemas.microsoft.com/office/drawing/2014/main" id="{58C7ED3C-D2DB-4140-BD0F-41204A83E4C7}"/>
                </a:ext>
              </a:extLst>
            </p:cNvPr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3489;p11">
              <a:extLst>
                <a:ext uri="{FF2B5EF4-FFF2-40B4-BE49-F238E27FC236}">
                  <a16:creationId xmlns:a16="http://schemas.microsoft.com/office/drawing/2014/main" id="{EB95E0D3-6D11-43DC-BA3F-A644E38970A4}"/>
                </a:ext>
              </a:extLst>
            </p:cNvPr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3490;p11">
              <a:extLst>
                <a:ext uri="{FF2B5EF4-FFF2-40B4-BE49-F238E27FC236}">
                  <a16:creationId xmlns:a16="http://schemas.microsoft.com/office/drawing/2014/main" id="{1803BCAB-B87F-4900-9874-3470A899CA91}"/>
                </a:ext>
              </a:extLst>
            </p:cNvPr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3491;p11">
              <a:extLst>
                <a:ext uri="{FF2B5EF4-FFF2-40B4-BE49-F238E27FC236}">
                  <a16:creationId xmlns:a16="http://schemas.microsoft.com/office/drawing/2014/main" id="{C26C7E31-45CA-4F5D-87EF-A793E8786E23}"/>
                </a:ext>
              </a:extLst>
            </p:cNvPr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3492;p11">
              <a:extLst>
                <a:ext uri="{FF2B5EF4-FFF2-40B4-BE49-F238E27FC236}">
                  <a16:creationId xmlns:a16="http://schemas.microsoft.com/office/drawing/2014/main" id="{4CA440EE-FF5A-4635-82BE-39848917E8D1}"/>
                </a:ext>
              </a:extLst>
            </p:cNvPr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3493;p11">
              <a:extLst>
                <a:ext uri="{FF2B5EF4-FFF2-40B4-BE49-F238E27FC236}">
                  <a16:creationId xmlns:a16="http://schemas.microsoft.com/office/drawing/2014/main" id="{F436A038-48BA-4D25-B4DF-B2314A9C5C08}"/>
                </a:ext>
              </a:extLst>
            </p:cNvPr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3494;p11">
              <a:extLst>
                <a:ext uri="{FF2B5EF4-FFF2-40B4-BE49-F238E27FC236}">
                  <a16:creationId xmlns:a16="http://schemas.microsoft.com/office/drawing/2014/main" id="{69E3E55F-66A2-4998-A1CD-13A0B6621320}"/>
                </a:ext>
              </a:extLst>
            </p:cNvPr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3495;p11">
              <a:extLst>
                <a:ext uri="{FF2B5EF4-FFF2-40B4-BE49-F238E27FC236}">
                  <a16:creationId xmlns:a16="http://schemas.microsoft.com/office/drawing/2014/main" id="{E91AAB14-1A1A-4268-B7A1-EA57D100BEE4}"/>
                </a:ext>
              </a:extLst>
            </p:cNvPr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3496;p11">
              <a:extLst>
                <a:ext uri="{FF2B5EF4-FFF2-40B4-BE49-F238E27FC236}">
                  <a16:creationId xmlns:a16="http://schemas.microsoft.com/office/drawing/2014/main" id="{B4047E69-D7CB-40D8-A6FF-4C159716B774}"/>
                </a:ext>
              </a:extLst>
            </p:cNvPr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3497;p11">
              <a:extLst>
                <a:ext uri="{FF2B5EF4-FFF2-40B4-BE49-F238E27FC236}">
                  <a16:creationId xmlns:a16="http://schemas.microsoft.com/office/drawing/2014/main" id="{5EE32A3A-5196-4CF2-8A6A-E07A87455FAC}"/>
                </a:ext>
              </a:extLst>
            </p:cNvPr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3498;p11">
              <a:extLst>
                <a:ext uri="{FF2B5EF4-FFF2-40B4-BE49-F238E27FC236}">
                  <a16:creationId xmlns:a16="http://schemas.microsoft.com/office/drawing/2014/main" id="{46A31303-C1BF-467A-B3BD-E83A908025AB}"/>
                </a:ext>
              </a:extLst>
            </p:cNvPr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3499;p11">
              <a:extLst>
                <a:ext uri="{FF2B5EF4-FFF2-40B4-BE49-F238E27FC236}">
                  <a16:creationId xmlns:a16="http://schemas.microsoft.com/office/drawing/2014/main" id="{2A35C685-83D0-429E-A895-83813FC8DA67}"/>
                </a:ext>
              </a:extLst>
            </p:cNvPr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3500;p11">
              <a:extLst>
                <a:ext uri="{FF2B5EF4-FFF2-40B4-BE49-F238E27FC236}">
                  <a16:creationId xmlns:a16="http://schemas.microsoft.com/office/drawing/2014/main" id="{F2CBC9BC-192A-46C9-A379-27FBD6A9F05D}"/>
                </a:ext>
              </a:extLst>
            </p:cNvPr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3501;p11">
              <a:extLst>
                <a:ext uri="{FF2B5EF4-FFF2-40B4-BE49-F238E27FC236}">
                  <a16:creationId xmlns:a16="http://schemas.microsoft.com/office/drawing/2014/main" id="{E4243A89-531A-44E8-8675-87654CE8DAD8}"/>
                </a:ext>
              </a:extLst>
            </p:cNvPr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3502;p11">
              <a:extLst>
                <a:ext uri="{FF2B5EF4-FFF2-40B4-BE49-F238E27FC236}">
                  <a16:creationId xmlns:a16="http://schemas.microsoft.com/office/drawing/2014/main" id="{B1DD41DE-7336-41D4-8E7A-6412DAD3072A}"/>
                </a:ext>
              </a:extLst>
            </p:cNvPr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3503;p11">
              <a:extLst>
                <a:ext uri="{FF2B5EF4-FFF2-40B4-BE49-F238E27FC236}">
                  <a16:creationId xmlns:a16="http://schemas.microsoft.com/office/drawing/2014/main" id="{ADE1CEB2-35A0-45F9-A266-34E42CD39434}"/>
                </a:ext>
              </a:extLst>
            </p:cNvPr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1839;p5">
            <a:extLst>
              <a:ext uri="{FF2B5EF4-FFF2-40B4-BE49-F238E27FC236}">
                <a16:creationId xmlns:a16="http://schemas.microsoft.com/office/drawing/2014/main" id="{14B8CFC2-7A32-4FF4-A449-83C17D192CD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userDrawn="1">
  <p:cSld name="BLANK_1_1">
    <p:bg>
      <p:bgPr>
        <a:solidFill>
          <a:srgbClr val="1D1D1B"/>
        </a:solidFill>
        <a:effectLst/>
      </p:bgPr>
    </p:bg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6" name="Google Shape;3506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7" name="Google Shape;3507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8" name="Google Shape;3668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69" name="Google Shape;3669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0" name="Google Shape;3830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Title 3">
            <a:extLst>
              <a:ext uri="{FF2B5EF4-FFF2-40B4-BE49-F238E27FC236}">
                <a16:creationId xmlns:a16="http://schemas.microsoft.com/office/drawing/2014/main" id="{6F4C5DE6-9A1B-408C-A718-325A912A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420" y="10130"/>
            <a:ext cx="6761100" cy="8574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>
            <a:extLst>
              <a:ext uri="{FF2B5EF4-FFF2-40B4-BE49-F238E27FC236}">
                <a16:creationId xmlns:a16="http://schemas.microsoft.com/office/drawing/2014/main" id="{5F7C19AA-5405-485E-A8F0-1F26ADB77DD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505200" y="1714500"/>
            <a:ext cx="5181600" cy="1600200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8611" name="Text Box 1027">
            <a:extLst>
              <a:ext uri="{FF2B5EF4-FFF2-40B4-BE49-F238E27FC236}">
                <a16:creationId xmlns:a16="http://schemas.microsoft.com/office/drawing/2014/main" id="{A699A0F9-0F49-46BE-B4BA-DAD06B23E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00050"/>
            <a:ext cx="70866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900"/>
          </a:p>
        </p:txBody>
      </p:sp>
      <p:pic>
        <p:nvPicPr>
          <p:cNvPr id="68612" name="Picture 1028" descr="C:\Documents and Settings\Greg Byrd\My Documents\ece206\mh-slides\title.jpg">
            <a:extLst>
              <a:ext uri="{FF2B5EF4-FFF2-40B4-BE49-F238E27FC236}">
                <a16:creationId xmlns:a16="http://schemas.microsoft.com/office/drawing/2014/main" id="{6A7D14CD-34F5-4B89-8A8F-A4D744E76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0"/>
            <a:ext cx="34258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056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C6A5-7EDB-4C6D-AC3A-2456F7D5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B6614-9960-42BE-9AFE-5917B615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Google Shape;1839;p5">
            <a:extLst>
              <a:ext uri="{FF2B5EF4-FFF2-40B4-BE49-F238E27FC236}">
                <a16:creationId xmlns:a16="http://schemas.microsoft.com/office/drawing/2014/main" id="{8C959278-0DA8-4635-B630-22F8C8B7293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107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D5B8-7067-4BF5-B5F3-808F2287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Google Shape;1839;p5">
            <a:extLst>
              <a:ext uri="{FF2B5EF4-FFF2-40B4-BE49-F238E27FC236}">
                <a16:creationId xmlns:a16="http://schemas.microsoft.com/office/drawing/2014/main" id="{98166AEC-C30B-4CA6-A239-0A07FE807CE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92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0B87A1"/>
                </a:solidFill>
                <a:latin typeface="Dosis" panose="02010503020202060003" pitchFamily="50" charset="0"/>
                <a:ea typeface="Dosis" panose="02010503020202060003" pitchFamily="50" charset="0"/>
                <a:cs typeface="Dosis" panose="02010503020202060003" pitchFamily="50" charset="0"/>
                <a:sym typeface="Dosis Light"/>
              </a:defRPr>
            </a:lvl1pPr>
            <a:lvl2pPr lvl="1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0" r:id="rId5"/>
    <p:sldLayoutId id="2147483661" r:id="rId6"/>
    <p:sldLayoutId id="214748366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Dosis" panose="02010503020202060003" pitchFamily="50" charset="0"/>
          <a:ea typeface="Dosis" panose="02010503020202060003" pitchFamily="50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jdargen@nc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C8D31C-1E2B-4DA1-A32F-B514D78D07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FFFF"/>
                </a:solidFill>
              </a:rPr>
              <a:t>Michael D’Argenio – </a:t>
            </a:r>
            <a:r>
              <a:rPr lang="en-US" dirty="0">
                <a:solidFill>
                  <a:srgbClr val="FFFFFF"/>
                </a:solidFill>
                <a:hlinkClick r:id="rId2"/>
              </a:rPr>
              <a:t>mjdargen@ncsu.edu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Electrical Engineering – SS 2019 – Duke TIP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0A7CB5-0691-4F8B-A165-316ED18F1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</a:t>
            </a:r>
            <a:br>
              <a:rPr lang="en-US" dirty="0"/>
            </a:br>
            <a:r>
              <a:rPr lang="en-US" dirty="0"/>
              <a:t>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5CD0E6-84F2-4BD3-87D7-7F6ED3A9A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3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05156FB0-64EA-40EB-A0C1-503E6608D3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BD62B-0977-457D-94C2-A6A9C2C83BE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11-</a:t>
            </a:r>
            <a:fld id="{1660B7CD-EFB7-48E3-8F6A-8AB48EC5EA2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1090EDDF-FD89-486E-BC65-1AAC42C42547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204788" y="946150"/>
            <a:ext cx="7468708" cy="3632200"/>
          </a:xfrm>
        </p:spPr>
        <p:txBody>
          <a:bodyPr/>
          <a:lstStyle/>
          <a:p>
            <a:r>
              <a:rPr lang="en-US" altLang="en-US" sz="2000" dirty="0"/>
              <a:t>Comments are used to help reader and yourself!</a:t>
            </a:r>
          </a:p>
          <a:p>
            <a:r>
              <a:rPr lang="en-US" altLang="en-US" sz="2000" dirty="0"/>
              <a:t>Single line or inline comments</a:t>
            </a:r>
          </a:p>
          <a:p>
            <a:pPr lvl="1"/>
            <a:r>
              <a:rPr lang="en-US" altLang="en-US" sz="2000" dirty="0"/>
              <a:t>Begin with</a:t>
            </a:r>
            <a:r>
              <a:rPr lang="en-US" altLang="en-US" sz="2000" dirty="0">
                <a:solidFill>
                  <a:srgbClr val="D89F39"/>
                </a:solidFill>
              </a:rPr>
              <a:t> //</a:t>
            </a:r>
          </a:p>
          <a:p>
            <a:pPr lvl="1"/>
            <a:r>
              <a:rPr lang="en-US" altLang="en-US" sz="2000" dirty="0"/>
              <a:t>No end marker</a:t>
            </a:r>
          </a:p>
          <a:p>
            <a:r>
              <a:rPr lang="en-US" altLang="en-US" sz="2000" dirty="0"/>
              <a:t>Multi-line or block comments</a:t>
            </a:r>
          </a:p>
          <a:p>
            <a:pPr lvl="1"/>
            <a:r>
              <a:rPr lang="en-US" altLang="en-US" sz="2000" dirty="0"/>
              <a:t>Begins with </a:t>
            </a:r>
            <a:r>
              <a:rPr lang="en-US" altLang="en-US" sz="2000" dirty="0">
                <a:solidFill>
                  <a:srgbClr val="D89F39"/>
                </a:solidFill>
                <a:latin typeface="Courier New" panose="02070309020205020404" pitchFamily="49" charset="0"/>
              </a:rPr>
              <a:t>/*</a:t>
            </a:r>
            <a:r>
              <a:rPr lang="en-US" altLang="en-US" sz="2000" dirty="0"/>
              <a:t> and ends with </a:t>
            </a: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*/</a:t>
            </a:r>
          </a:p>
          <a:p>
            <a:pPr lvl="1"/>
            <a:r>
              <a:rPr lang="en-US" altLang="en-US" sz="2000" dirty="0"/>
              <a:t>Can span multiple lines</a:t>
            </a:r>
          </a:p>
          <a:p>
            <a:pPr lvl="1"/>
            <a:r>
              <a:rPr lang="en-US" altLang="en-US" sz="2000" dirty="0"/>
              <a:t>Cannot have a comment within a comment</a:t>
            </a:r>
          </a:p>
          <a:p>
            <a:pPr lvl="1"/>
            <a:r>
              <a:rPr lang="en-US" altLang="en-US" sz="2000" dirty="0"/>
              <a:t>Comments are not recognized within a string (meaning in “”)</a:t>
            </a:r>
          </a:p>
          <a:p>
            <a:pPr lvl="2"/>
            <a:r>
              <a:rPr lang="en-US" altLang="en-US" sz="2000" dirty="0"/>
              <a:t>example: </a:t>
            </a:r>
            <a:r>
              <a:rPr lang="en-US" altLang="en-US" sz="2000" dirty="0">
                <a:solidFill>
                  <a:srgbClr val="009900"/>
                </a:solidFill>
              </a:rPr>
              <a:t>"my/*don't print this*/string“ </a:t>
            </a:r>
            <a:r>
              <a:rPr lang="en-US" altLang="en-US" sz="2000" dirty="0"/>
              <a:t>would be printed as: </a:t>
            </a:r>
            <a:r>
              <a:rPr lang="en-US" altLang="en-US" sz="2000" dirty="0">
                <a:solidFill>
                  <a:srgbClr val="009900"/>
                </a:solidFill>
              </a:rPr>
              <a:t>my/*don't print this*/string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1026">
            <a:extLst>
              <a:ext uri="{FF2B5EF4-FFF2-40B4-BE49-F238E27FC236}">
                <a16:creationId xmlns:a16="http://schemas.microsoft.com/office/drawing/2014/main" id="{23571851-2721-4409-B93B-B945CCD5F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Run-Time Stack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8CB069F4-5FE8-4FD0-A18C-E98A99510B2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14-</a:t>
            </a:r>
            <a:fld id="{C5D980D4-D8DF-4E22-97F0-F7207A63ADC0}" type="slidenum">
              <a:rPr lang="en-US" altLang="en-US"/>
              <a:pPr/>
              <a:t>100</a:t>
            </a:fld>
            <a:endParaRPr lang="en-US" altLang="en-US"/>
          </a:p>
        </p:txBody>
      </p:sp>
      <p:sp>
        <p:nvSpPr>
          <p:cNvPr id="229380" name="Line 1028">
            <a:extLst>
              <a:ext uri="{FF2B5EF4-FFF2-40B4-BE49-F238E27FC236}">
                <a16:creationId xmlns:a16="http://schemas.microsoft.com/office/drawing/2014/main" id="{748A1971-34C6-4CBD-848D-D421C7B87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9389" y="1711468"/>
            <a:ext cx="0" cy="222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381" name="Line 1029">
            <a:extLst>
              <a:ext uri="{FF2B5EF4-FFF2-40B4-BE49-F238E27FC236}">
                <a16:creationId xmlns:a16="http://schemas.microsoft.com/office/drawing/2014/main" id="{98FEED02-D094-4B18-B777-ADAF011AF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089" y="1711468"/>
            <a:ext cx="0" cy="222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382" name="Line 1030">
            <a:extLst>
              <a:ext uri="{FF2B5EF4-FFF2-40B4-BE49-F238E27FC236}">
                <a16:creationId xmlns:a16="http://schemas.microsoft.com/office/drawing/2014/main" id="{0D7EB71B-0836-4AE2-B5EA-58BDA463E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9389" y="3197368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383" name="Line 1031">
            <a:extLst>
              <a:ext uri="{FF2B5EF4-FFF2-40B4-BE49-F238E27FC236}">
                <a16:creationId xmlns:a16="http://schemas.microsoft.com/office/drawing/2014/main" id="{F46B534A-B126-4DD5-87B2-DD57D3DD2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9389" y="3311668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384" name="Line 1032">
            <a:extLst>
              <a:ext uri="{FF2B5EF4-FFF2-40B4-BE49-F238E27FC236}">
                <a16:creationId xmlns:a16="http://schemas.microsoft.com/office/drawing/2014/main" id="{65EDA67F-8F64-4EE5-8E7C-5AF0B0981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9389" y="3425968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385" name="Line 1033">
            <a:extLst>
              <a:ext uri="{FF2B5EF4-FFF2-40B4-BE49-F238E27FC236}">
                <a16:creationId xmlns:a16="http://schemas.microsoft.com/office/drawing/2014/main" id="{9F7039BD-5A44-478F-8896-2880D3C69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9389" y="3540268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386" name="Line 1034">
            <a:extLst>
              <a:ext uri="{FF2B5EF4-FFF2-40B4-BE49-F238E27FC236}">
                <a16:creationId xmlns:a16="http://schemas.microsoft.com/office/drawing/2014/main" id="{F64C1922-141B-4D96-ACCC-8AA093BFA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9389" y="3654568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387" name="Line 1035">
            <a:extLst>
              <a:ext uri="{FF2B5EF4-FFF2-40B4-BE49-F238E27FC236}">
                <a16:creationId xmlns:a16="http://schemas.microsoft.com/office/drawing/2014/main" id="{1620445C-3DAB-40D9-9D4E-8A35610CD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9389" y="3768868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388" name="Text Box 1036">
            <a:extLst>
              <a:ext uri="{FF2B5EF4-FFF2-40B4-BE49-F238E27FC236}">
                <a16:creationId xmlns:a16="http://schemas.microsoft.com/office/drawing/2014/main" id="{C12D99FC-60D3-4452-BD6E-2BF62B092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109" y="3368819"/>
            <a:ext cx="601447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50">
                <a:latin typeface="Courier New" panose="02070309020205020404" pitchFamily="49" charset="0"/>
              </a:rPr>
              <a:t>main</a:t>
            </a:r>
            <a:endParaRPr lang="en-US" altLang="en-US" sz="1050"/>
          </a:p>
        </p:txBody>
      </p:sp>
      <p:sp>
        <p:nvSpPr>
          <p:cNvPr id="229389" name="Text Box 1037">
            <a:extLst>
              <a:ext uri="{FF2B5EF4-FFF2-40B4-BE49-F238E27FC236}">
                <a16:creationId xmlns:a16="http://schemas.microsoft.com/office/drawing/2014/main" id="{DD44BD5F-A222-43DA-91CD-4EC4C6162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3689" y="1470963"/>
            <a:ext cx="84510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500" i="1">
                <a:latin typeface="Franklin Gothic Book" panose="020B0503020102020204" pitchFamily="34" charset="0"/>
              </a:rPr>
              <a:t>Memory</a:t>
            </a:r>
            <a:endParaRPr lang="en-US" altLang="en-US" sz="1050"/>
          </a:p>
        </p:txBody>
      </p:sp>
      <p:sp>
        <p:nvSpPr>
          <p:cNvPr id="229390" name="Line 1038">
            <a:extLst>
              <a:ext uri="{FF2B5EF4-FFF2-40B4-BE49-F238E27FC236}">
                <a16:creationId xmlns:a16="http://schemas.microsoft.com/office/drawing/2014/main" id="{47B2CDA5-86B0-41AD-8317-C345B3327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3739" y="2683018"/>
            <a:ext cx="0" cy="514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391" name="Text Box 1039">
            <a:extLst>
              <a:ext uri="{FF2B5EF4-FFF2-40B4-BE49-F238E27FC236}">
                <a16:creationId xmlns:a16="http://schemas.microsoft.com/office/drawing/2014/main" id="{0929368C-5BA0-4EEC-A058-997B7972B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2296" y="3025919"/>
            <a:ext cx="415499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500">
                <a:latin typeface="Franklin Gothic Book" panose="020B0503020102020204" pitchFamily="34" charset="0"/>
              </a:rPr>
              <a:t>R6</a:t>
            </a:r>
            <a:endParaRPr lang="en-US" altLang="en-US" sz="1050"/>
          </a:p>
        </p:txBody>
      </p:sp>
      <p:sp>
        <p:nvSpPr>
          <p:cNvPr id="229392" name="Line 1040">
            <a:extLst>
              <a:ext uri="{FF2B5EF4-FFF2-40B4-BE49-F238E27FC236}">
                <a16:creationId xmlns:a16="http://schemas.microsoft.com/office/drawing/2014/main" id="{DCE18891-EAB5-430D-920E-D1762B3A52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089" y="324261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393" name="Line 1041">
            <a:extLst>
              <a:ext uri="{FF2B5EF4-FFF2-40B4-BE49-F238E27FC236}">
                <a16:creationId xmlns:a16="http://schemas.microsoft.com/office/drawing/2014/main" id="{2D0CAE81-BA29-4290-903F-8706D13C5D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5339" y="1711468"/>
            <a:ext cx="0" cy="222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394" name="Line 1042">
            <a:extLst>
              <a:ext uri="{FF2B5EF4-FFF2-40B4-BE49-F238E27FC236}">
                <a16:creationId xmlns:a16="http://schemas.microsoft.com/office/drawing/2014/main" id="{2DEF89DC-4652-4E0B-A9B8-C493D5583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4039" y="1711468"/>
            <a:ext cx="0" cy="222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395" name="Line 1043">
            <a:extLst>
              <a:ext uri="{FF2B5EF4-FFF2-40B4-BE49-F238E27FC236}">
                <a16:creationId xmlns:a16="http://schemas.microsoft.com/office/drawing/2014/main" id="{0D0B9350-0B94-4616-B3E8-DA59A0724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5339" y="2511568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396" name="Line 1044">
            <a:extLst>
              <a:ext uri="{FF2B5EF4-FFF2-40B4-BE49-F238E27FC236}">
                <a16:creationId xmlns:a16="http://schemas.microsoft.com/office/drawing/2014/main" id="{B9872EF1-D8CB-401E-8018-C9C03B113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5339" y="2625868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397" name="Line 1045">
            <a:extLst>
              <a:ext uri="{FF2B5EF4-FFF2-40B4-BE49-F238E27FC236}">
                <a16:creationId xmlns:a16="http://schemas.microsoft.com/office/drawing/2014/main" id="{5A4E826A-9F63-454A-BA7C-D4BBAF3FA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5339" y="2740168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398" name="Line 1046">
            <a:extLst>
              <a:ext uri="{FF2B5EF4-FFF2-40B4-BE49-F238E27FC236}">
                <a16:creationId xmlns:a16="http://schemas.microsoft.com/office/drawing/2014/main" id="{50030B23-AFD7-4E7A-BD76-18924BDBB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5339" y="2854468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399" name="Line 1047">
            <a:extLst>
              <a:ext uri="{FF2B5EF4-FFF2-40B4-BE49-F238E27FC236}">
                <a16:creationId xmlns:a16="http://schemas.microsoft.com/office/drawing/2014/main" id="{93D30F24-49CF-4E32-8118-EF33F255E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5339" y="2968768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400" name="Line 1048">
            <a:extLst>
              <a:ext uri="{FF2B5EF4-FFF2-40B4-BE49-F238E27FC236}">
                <a16:creationId xmlns:a16="http://schemas.microsoft.com/office/drawing/2014/main" id="{B01D49E3-22D7-49E8-B484-014C48E10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5339" y="3083068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401" name="Text Box 1049">
            <a:extLst>
              <a:ext uri="{FF2B5EF4-FFF2-40B4-BE49-F238E27FC236}">
                <a16:creationId xmlns:a16="http://schemas.microsoft.com/office/drawing/2014/main" id="{B250169D-8DFD-4619-9116-06D98E59A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7059" y="2683019"/>
            <a:ext cx="601447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50">
                <a:latin typeface="Courier New" panose="02070309020205020404" pitchFamily="49" charset="0"/>
              </a:rPr>
              <a:t>Watt</a:t>
            </a:r>
            <a:endParaRPr lang="en-US" altLang="en-US" sz="1050"/>
          </a:p>
        </p:txBody>
      </p:sp>
      <p:sp>
        <p:nvSpPr>
          <p:cNvPr id="229402" name="Text Box 1050">
            <a:extLst>
              <a:ext uri="{FF2B5EF4-FFF2-40B4-BE49-F238E27FC236}">
                <a16:creationId xmlns:a16="http://schemas.microsoft.com/office/drawing/2014/main" id="{FC4BB35C-7525-4BEC-83C9-05C14A1BF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9639" y="1470963"/>
            <a:ext cx="84510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500" i="1">
                <a:latin typeface="Franklin Gothic Book" panose="020B0503020102020204" pitchFamily="34" charset="0"/>
              </a:rPr>
              <a:t>Memory</a:t>
            </a:r>
            <a:endParaRPr lang="en-US" altLang="en-US" sz="1050"/>
          </a:p>
        </p:txBody>
      </p:sp>
      <p:sp>
        <p:nvSpPr>
          <p:cNvPr id="229403" name="Line 1051">
            <a:extLst>
              <a:ext uri="{FF2B5EF4-FFF2-40B4-BE49-F238E27FC236}">
                <a16:creationId xmlns:a16="http://schemas.microsoft.com/office/drawing/2014/main" id="{1BA9AFEA-66F9-4CD6-ACFB-E3D863EC5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9689" y="1997218"/>
            <a:ext cx="0" cy="514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404" name="Text Box 1052">
            <a:extLst>
              <a:ext uri="{FF2B5EF4-FFF2-40B4-BE49-F238E27FC236}">
                <a16:creationId xmlns:a16="http://schemas.microsoft.com/office/drawing/2014/main" id="{CAF250EA-E1A3-4777-B765-BC1A68D35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3250" y="2397269"/>
            <a:ext cx="415499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500">
                <a:latin typeface="Franklin Gothic Book" panose="020B0503020102020204" pitchFamily="34" charset="0"/>
              </a:rPr>
              <a:t>R6</a:t>
            </a:r>
            <a:endParaRPr lang="en-US" altLang="en-US" sz="1050"/>
          </a:p>
        </p:txBody>
      </p:sp>
      <p:sp>
        <p:nvSpPr>
          <p:cNvPr id="229406" name="Line 1054">
            <a:extLst>
              <a:ext uri="{FF2B5EF4-FFF2-40B4-BE49-F238E27FC236}">
                <a16:creationId xmlns:a16="http://schemas.microsoft.com/office/drawing/2014/main" id="{C3246A67-8F87-44A7-AEF9-448367138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289" y="1711468"/>
            <a:ext cx="0" cy="222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407" name="Line 1055">
            <a:extLst>
              <a:ext uri="{FF2B5EF4-FFF2-40B4-BE49-F238E27FC236}">
                <a16:creationId xmlns:a16="http://schemas.microsoft.com/office/drawing/2014/main" id="{99B8EF11-29C3-44D8-9A05-2D1106CD5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9989" y="1711468"/>
            <a:ext cx="0" cy="222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408" name="Line 1056">
            <a:extLst>
              <a:ext uri="{FF2B5EF4-FFF2-40B4-BE49-F238E27FC236}">
                <a16:creationId xmlns:a16="http://schemas.microsoft.com/office/drawing/2014/main" id="{847B87F6-48F6-4AA6-A4C5-30B603D8B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289" y="3197368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409" name="Line 1057">
            <a:extLst>
              <a:ext uri="{FF2B5EF4-FFF2-40B4-BE49-F238E27FC236}">
                <a16:creationId xmlns:a16="http://schemas.microsoft.com/office/drawing/2014/main" id="{92818C16-F683-4A53-9F28-25F4D8EC4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289" y="3311668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410" name="Line 1058">
            <a:extLst>
              <a:ext uri="{FF2B5EF4-FFF2-40B4-BE49-F238E27FC236}">
                <a16:creationId xmlns:a16="http://schemas.microsoft.com/office/drawing/2014/main" id="{48B23CC5-F6AA-418A-AE70-B37019980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289" y="3425968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411" name="Line 1059">
            <a:extLst>
              <a:ext uri="{FF2B5EF4-FFF2-40B4-BE49-F238E27FC236}">
                <a16:creationId xmlns:a16="http://schemas.microsoft.com/office/drawing/2014/main" id="{52B675E7-18C8-4167-9813-EB654C6CE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289" y="3540268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412" name="Line 1060">
            <a:extLst>
              <a:ext uri="{FF2B5EF4-FFF2-40B4-BE49-F238E27FC236}">
                <a16:creationId xmlns:a16="http://schemas.microsoft.com/office/drawing/2014/main" id="{C2F5E705-6BFF-4ABB-B5B9-B051EEA03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289" y="3654568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413" name="Line 1061">
            <a:extLst>
              <a:ext uri="{FF2B5EF4-FFF2-40B4-BE49-F238E27FC236}">
                <a16:creationId xmlns:a16="http://schemas.microsoft.com/office/drawing/2014/main" id="{80241EA8-5739-491D-A08B-A5D8F9F11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289" y="3768868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414" name="Text Box 1062">
            <a:extLst>
              <a:ext uri="{FF2B5EF4-FFF2-40B4-BE49-F238E27FC236}">
                <a16:creationId xmlns:a16="http://schemas.microsoft.com/office/drawing/2014/main" id="{310863FB-5491-4D0C-8F1E-333215BAA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009" y="3368819"/>
            <a:ext cx="601447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50">
                <a:latin typeface="Courier New" panose="02070309020205020404" pitchFamily="49" charset="0"/>
              </a:rPr>
              <a:t>main</a:t>
            </a:r>
            <a:endParaRPr lang="en-US" altLang="en-US" sz="1050"/>
          </a:p>
        </p:txBody>
      </p:sp>
      <p:sp>
        <p:nvSpPr>
          <p:cNvPr id="229415" name="Text Box 1063">
            <a:extLst>
              <a:ext uri="{FF2B5EF4-FFF2-40B4-BE49-F238E27FC236}">
                <a16:creationId xmlns:a16="http://schemas.microsoft.com/office/drawing/2014/main" id="{A702AD22-16DE-4F3F-9356-6E3A2E5B7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589" y="1470963"/>
            <a:ext cx="84510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500" i="1">
                <a:latin typeface="Franklin Gothic Book" panose="020B0503020102020204" pitchFamily="34" charset="0"/>
              </a:rPr>
              <a:t>Memory</a:t>
            </a:r>
            <a:endParaRPr lang="en-US" altLang="en-US" sz="1050"/>
          </a:p>
        </p:txBody>
      </p:sp>
      <p:sp>
        <p:nvSpPr>
          <p:cNvPr id="229416" name="Line 1064">
            <a:extLst>
              <a:ext uri="{FF2B5EF4-FFF2-40B4-BE49-F238E27FC236}">
                <a16:creationId xmlns:a16="http://schemas.microsoft.com/office/drawing/2014/main" id="{08EFD003-E9A1-4E36-9747-1B6AA43BF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5639" y="2683018"/>
            <a:ext cx="0" cy="514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419" name="Line 1067">
            <a:extLst>
              <a:ext uri="{FF2B5EF4-FFF2-40B4-BE49-F238E27FC236}">
                <a16:creationId xmlns:a16="http://schemas.microsoft.com/office/drawing/2014/main" id="{1A1228B3-3D6C-47BC-9B23-6E9FF599A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5339" y="3197368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425" name="Line 1073">
            <a:extLst>
              <a:ext uri="{FF2B5EF4-FFF2-40B4-BE49-F238E27FC236}">
                <a16:creationId xmlns:a16="http://schemas.microsoft.com/office/drawing/2014/main" id="{5F71A60C-A2B8-4614-8C93-77CF75DCAE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24039" y="256871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426" name="Line 1074">
            <a:extLst>
              <a:ext uri="{FF2B5EF4-FFF2-40B4-BE49-F238E27FC236}">
                <a16:creationId xmlns:a16="http://schemas.microsoft.com/office/drawing/2014/main" id="{28FC5947-D744-44A3-917F-75D7F0958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5339" y="3311668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427" name="Line 1075">
            <a:extLst>
              <a:ext uri="{FF2B5EF4-FFF2-40B4-BE49-F238E27FC236}">
                <a16:creationId xmlns:a16="http://schemas.microsoft.com/office/drawing/2014/main" id="{6921CC2E-0CBA-40EC-8EBC-58F40CEBB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5339" y="3425968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428" name="Line 1076">
            <a:extLst>
              <a:ext uri="{FF2B5EF4-FFF2-40B4-BE49-F238E27FC236}">
                <a16:creationId xmlns:a16="http://schemas.microsoft.com/office/drawing/2014/main" id="{8529056C-0F7A-45E4-8361-A446BF8BD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5339" y="3540268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429" name="Line 1077">
            <a:extLst>
              <a:ext uri="{FF2B5EF4-FFF2-40B4-BE49-F238E27FC236}">
                <a16:creationId xmlns:a16="http://schemas.microsoft.com/office/drawing/2014/main" id="{DCA019EF-2845-45BF-9199-3A9738057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5339" y="3654568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430" name="Line 1078">
            <a:extLst>
              <a:ext uri="{FF2B5EF4-FFF2-40B4-BE49-F238E27FC236}">
                <a16:creationId xmlns:a16="http://schemas.microsoft.com/office/drawing/2014/main" id="{1848494E-6092-4D3E-AFEC-DCA829539B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5339" y="3768868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431" name="Text Box 1079">
            <a:extLst>
              <a:ext uri="{FF2B5EF4-FFF2-40B4-BE49-F238E27FC236}">
                <a16:creationId xmlns:a16="http://schemas.microsoft.com/office/drawing/2014/main" id="{849ADB8E-6F5F-46E8-BE79-252C4E4B5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966" y="3311669"/>
            <a:ext cx="601447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50">
                <a:latin typeface="Courier New" panose="02070309020205020404" pitchFamily="49" charset="0"/>
              </a:rPr>
              <a:t>main</a:t>
            </a:r>
            <a:endParaRPr lang="en-US" altLang="en-US" sz="1050"/>
          </a:p>
        </p:txBody>
      </p:sp>
      <p:sp>
        <p:nvSpPr>
          <p:cNvPr id="229432" name="Text Box 1080">
            <a:extLst>
              <a:ext uri="{FF2B5EF4-FFF2-40B4-BE49-F238E27FC236}">
                <a16:creationId xmlns:a16="http://schemas.microsoft.com/office/drawing/2014/main" id="{C9D9828E-11BF-4645-A2DE-214B25515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88" y="4111769"/>
            <a:ext cx="79541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050" b="1" i="1">
                <a:solidFill>
                  <a:srgbClr val="CE0000"/>
                </a:solidFill>
                <a:latin typeface="Franklin Gothic Book" panose="020B0503020102020204" pitchFamily="34" charset="0"/>
              </a:rPr>
              <a:t>Before call</a:t>
            </a:r>
          </a:p>
        </p:txBody>
      </p:sp>
      <p:sp>
        <p:nvSpPr>
          <p:cNvPr id="229433" name="Text Box 1081">
            <a:extLst>
              <a:ext uri="{FF2B5EF4-FFF2-40B4-BE49-F238E27FC236}">
                <a16:creationId xmlns:a16="http://schemas.microsoft.com/office/drawing/2014/main" id="{BA380813-8BBF-4E0F-B734-E7ABA5076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195" y="4111769"/>
            <a:ext cx="79541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050" b="1" i="1">
                <a:solidFill>
                  <a:srgbClr val="CE0000"/>
                </a:solidFill>
                <a:latin typeface="Franklin Gothic Book" panose="020B0503020102020204" pitchFamily="34" charset="0"/>
              </a:rPr>
              <a:t>During call</a:t>
            </a:r>
          </a:p>
        </p:txBody>
      </p:sp>
      <p:sp>
        <p:nvSpPr>
          <p:cNvPr id="229434" name="Text Box 1082">
            <a:extLst>
              <a:ext uri="{FF2B5EF4-FFF2-40B4-BE49-F238E27FC236}">
                <a16:creationId xmlns:a16="http://schemas.microsoft.com/office/drawing/2014/main" id="{A8D5D699-C893-4CE0-989E-64E126440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791" y="4111769"/>
            <a:ext cx="68961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050" b="1" i="1">
                <a:solidFill>
                  <a:srgbClr val="CE0000"/>
                </a:solidFill>
                <a:latin typeface="Franklin Gothic Book" panose="020B0503020102020204" pitchFamily="34" charset="0"/>
              </a:rPr>
              <a:t>After call</a:t>
            </a:r>
          </a:p>
        </p:txBody>
      </p:sp>
      <p:sp>
        <p:nvSpPr>
          <p:cNvPr id="229436" name="Text Box 1084">
            <a:extLst>
              <a:ext uri="{FF2B5EF4-FFF2-40B4-BE49-F238E27FC236}">
                <a16:creationId xmlns:a16="http://schemas.microsoft.com/office/drawing/2014/main" id="{7F19F1AC-5EA4-4E24-9C42-3EB5E047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2296" y="3254519"/>
            <a:ext cx="415499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500">
                <a:latin typeface="Franklin Gothic Book" panose="020B0503020102020204" pitchFamily="34" charset="0"/>
              </a:rPr>
              <a:t>R5</a:t>
            </a:r>
            <a:endParaRPr lang="en-US" altLang="en-US" sz="1050"/>
          </a:p>
        </p:txBody>
      </p:sp>
      <p:sp>
        <p:nvSpPr>
          <p:cNvPr id="229437" name="Line 1085">
            <a:extLst>
              <a:ext uri="{FF2B5EF4-FFF2-40B4-BE49-F238E27FC236}">
                <a16:creationId xmlns:a16="http://schemas.microsoft.com/office/drawing/2014/main" id="{71A2ACE8-B899-4EB7-AD47-8C7B69CBD5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089" y="336881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438" name="Text Box 1086">
            <a:extLst>
              <a:ext uri="{FF2B5EF4-FFF2-40B4-BE49-F238E27FC236}">
                <a16:creationId xmlns:a16="http://schemas.microsoft.com/office/drawing/2014/main" id="{7093C363-F0A4-43B7-BB90-084B74076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3250" y="2625869"/>
            <a:ext cx="415499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500">
                <a:latin typeface="Franklin Gothic Book" panose="020B0503020102020204" pitchFamily="34" charset="0"/>
              </a:rPr>
              <a:t>R5</a:t>
            </a:r>
            <a:endParaRPr lang="en-US" altLang="en-US" sz="1050"/>
          </a:p>
        </p:txBody>
      </p:sp>
      <p:sp>
        <p:nvSpPr>
          <p:cNvPr id="229439" name="Line 1087">
            <a:extLst>
              <a:ext uri="{FF2B5EF4-FFF2-40B4-BE49-F238E27FC236}">
                <a16:creationId xmlns:a16="http://schemas.microsoft.com/office/drawing/2014/main" id="{BA433768-6523-41CA-84F2-B479B0DFCE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24039" y="279731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440" name="Text Box 1088">
            <a:extLst>
              <a:ext uri="{FF2B5EF4-FFF2-40B4-BE49-F238E27FC236}">
                <a16:creationId xmlns:a16="http://schemas.microsoft.com/office/drawing/2014/main" id="{7D274032-0F83-44C9-8C35-5059115F9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4196" y="3025919"/>
            <a:ext cx="415499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500">
                <a:latin typeface="Franklin Gothic Book" panose="020B0503020102020204" pitchFamily="34" charset="0"/>
              </a:rPr>
              <a:t>R6</a:t>
            </a:r>
            <a:endParaRPr lang="en-US" altLang="en-US" sz="1050"/>
          </a:p>
        </p:txBody>
      </p:sp>
      <p:sp>
        <p:nvSpPr>
          <p:cNvPr id="229441" name="Line 1089">
            <a:extLst>
              <a:ext uri="{FF2B5EF4-FFF2-40B4-BE49-F238E27FC236}">
                <a16:creationId xmlns:a16="http://schemas.microsoft.com/office/drawing/2014/main" id="{28366861-9B72-4774-8A8E-85F5EC7366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9989" y="324261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442" name="Text Box 1090">
            <a:extLst>
              <a:ext uri="{FF2B5EF4-FFF2-40B4-BE49-F238E27FC236}">
                <a16:creationId xmlns:a16="http://schemas.microsoft.com/office/drawing/2014/main" id="{9FD1008E-D762-437C-8794-8B197F81F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4196" y="3254519"/>
            <a:ext cx="415499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500">
                <a:latin typeface="Franklin Gothic Book" panose="020B0503020102020204" pitchFamily="34" charset="0"/>
              </a:rPr>
              <a:t>R5</a:t>
            </a:r>
            <a:endParaRPr lang="en-US" altLang="en-US" sz="1050"/>
          </a:p>
        </p:txBody>
      </p:sp>
      <p:sp>
        <p:nvSpPr>
          <p:cNvPr id="229443" name="Line 1091">
            <a:extLst>
              <a:ext uri="{FF2B5EF4-FFF2-40B4-BE49-F238E27FC236}">
                <a16:creationId xmlns:a16="http://schemas.microsoft.com/office/drawing/2014/main" id="{523BAFED-5050-4DFF-B784-2058684529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9989" y="336881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43CA-ABAC-4AFF-BBA8-10685DC24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A3766-C9E6-43BC-B2A4-F888374E5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</p:spPr>
        <p:txBody>
          <a:bodyPr/>
          <a:lstStyle/>
          <a:p>
            <a:r>
              <a:rPr lang="en-US" sz="3600" dirty="0"/>
              <a:t>Intro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6C9EB-A5E5-4F23-BD77-D30A14A44E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82946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>
            <a:extLst>
              <a:ext uri="{FF2B5EF4-FFF2-40B4-BE49-F238E27FC236}">
                <a16:creationId xmlns:a16="http://schemas.microsoft.com/office/drawing/2014/main" id="{034813DB-CBC6-4CB6-AEBB-0CB03C06E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3F14A-4BCB-4A57-A806-DB0925C060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19-</a:t>
            </a:r>
            <a:fld id="{DAF18BA4-C4DC-429D-9514-CF580C0A33C0}" type="slidenum">
              <a:rPr lang="en-US" altLang="en-US"/>
              <a:pPr/>
              <a:t>102</a:t>
            </a:fld>
            <a:endParaRPr lang="en-US" altLang="en-US"/>
          </a:p>
        </p:txBody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84000A8E-3892-46AF-B2A8-BB668A053063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>
              <a:tabLst>
                <a:tab pos="176213" algn="l"/>
              </a:tabLst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CE0000"/>
                </a:solidFill>
              </a:rPr>
              <a:t>data structure</a:t>
            </a:r>
            <a:r>
              <a:rPr lang="en-US" altLang="en-US" dirty="0"/>
              <a:t> is a particular organization</a:t>
            </a:r>
            <a:br>
              <a:rPr lang="en-US" altLang="en-US" dirty="0"/>
            </a:br>
            <a:r>
              <a:rPr lang="en-US" altLang="en-US" dirty="0"/>
              <a:t>of data in memory.</a:t>
            </a:r>
          </a:p>
          <a:p>
            <a:pPr lvl="1">
              <a:tabLst>
                <a:tab pos="176213" algn="l"/>
              </a:tabLst>
            </a:pPr>
            <a:r>
              <a:rPr lang="en-US" altLang="en-US" dirty="0"/>
              <a:t>We want to group related items together.</a:t>
            </a:r>
          </a:p>
          <a:p>
            <a:pPr lvl="1">
              <a:tabLst>
                <a:tab pos="176213" algn="l"/>
              </a:tabLst>
            </a:pPr>
            <a:r>
              <a:rPr lang="en-US" altLang="en-US" dirty="0"/>
              <a:t>We want to organize these data bundles in a way that is </a:t>
            </a:r>
            <a:br>
              <a:rPr lang="en-US" altLang="en-US" dirty="0"/>
            </a:br>
            <a:r>
              <a:rPr lang="en-US" altLang="en-US" dirty="0"/>
              <a:t>convenient to program and efficient to execute.</a:t>
            </a:r>
          </a:p>
          <a:p>
            <a:pPr>
              <a:tabLst>
                <a:tab pos="176213" algn="l"/>
              </a:tabLst>
            </a:pPr>
            <a:endParaRPr lang="en-US" altLang="en-US" dirty="0"/>
          </a:p>
          <a:p>
            <a:pPr>
              <a:tabLst>
                <a:tab pos="176213" algn="l"/>
              </a:tabLst>
            </a:pPr>
            <a:r>
              <a:rPr lang="en-US" altLang="en-US" dirty="0"/>
              <a:t>An </a:t>
            </a:r>
            <a:r>
              <a:rPr lang="en-US" altLang="en-US" dirty="0">
                <a:solidFill>
                  <a:srgbClr val="009900"/>
                </a:solidFill>
              </a:rPr>
              <a:t>array</a:t>
            </a:r>
            <a:r>
              <a:rPr lang="en-US" altLang="en-US" dirty="0"/>
              <a:t> is one kind of data structure.</a:t>
            </a:r>
          </a:p>
          <a:p>
            <a:pPr>
              <a:tabLst>
                <a:tab pos="176213" algn="l"/>
              </a:tabLst>
            </a:pPr>
            <a:r>
              <a:rPr lang="en-US" altLang="en-US" dirty="0"/>
              <a:t>In this chapter, we look at two more:</a:t>
            </a:r>
          </a:p>
          <a:p>
            <a:pPr>
              <a:tabLst>
                <a:tab pos="176213" algn="l"/>
              </a:tabLst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dirty="0"/>
              <a:t> – directly supported by C</a:t>
            </a:r>
          </a:p>
          <a:p>
            <a:pPr>
              <a:tabLst>
                <a:tab pos="176213" algn="l"/>
              </a:tabLst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9900"/>
                </a:solidFill>
              </a:rPr>
              <a:t>linked list</a:t>
            </a:r>
            <a:r>
              <a:rPr lang="en-US" altLang="en-US" dirty="0"/>
              <a:t> – built from </a:t>
            </a:r>
            <a:r>
              <a:rPr lang="en-US" altLang="en-US" dirty="0">
                <a:latin typeface="Courier New" panose="02070309020205020404" pitchFamily="49" charset="0"/>
              </a:rPr>
              <a:t>struct</a:t>
            </a:r>
            <a:r>
              <a:rPr lang="en-US" altLang="en-US" dirty="0"/>
              <a:t> and dynamic allocation</a:t>
            </a:r>
          </a:p>
        </p:txBody>
      </p:sp>
    </p:spTree>
    <p:extLst>
      <p:ext uri="{BB962C8B-B14F-4D97-AF65-F5344CB8AC3E}">
        <p14:creationId xmlns:p14="http://schemas.microsoft.com/office/powerpoint/2010/main" val="4030177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43CA-ABAC-4AFF-BBA8-10685DC24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A3766-C9E6-43BC-B2A4-F888374E5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Pointers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6C9EB-A5E5-4F23-BD77-D30A14A44E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4555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>
            <a:extLst>
              <a:ext uri="{FF2B5EF4-FFF2-40B4-BE49-F238E27FC236}">
                <a16:creationId xmlns:a16="http://schemas.microsoft.com/office/drawing/2014/main" id="{034813DB-CBC6-4CB6-AEBB-0CB03C06E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3F14A-4BCB-4A57-A806-DB0925C060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19-</a:t>
            </a:r>
            <a:fld id="{DAF18BA4-C4DC-429D-9514-CF580C0A33C0}" type="slidenum">
              <a:rPr lang="en-US" altLang="en-US"/>
              <a:pPr/>
              <a:t>104</a:t>
            </a:fld>
            <a:endParaRPr lang="en-US" altLang="en-US"/>
          </a:p>
        </p:txBody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84000A8E-3892-46AF-B2A8-BB668A053063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>
              <a:tabLst>
                <a:tab pos="176213" algn="l"/>
              </a:tabLst>
            </a:pPr>
            <a:r>
              <a:rPr lang="en-US" altLang="en-US"/>
              <a:t>A </a:t>
            </a:r>
            <a:r>
              <a:rPr lang="en-US" altLang="en-US">
                <a:solidFill>
                  <a:srgbClr val="CE0000"/>
                </a:solidFill>
              </a:rPr>
              <a:t>data structure</a:t>
            </a:r>
            <a:r>
              <a:rPr lang="en-US" altLang="en-US"/>
              <a:t> is a particular organization</a:t>
            </a:r>
            <a:br>
              <a:rPr lang="en-US" altLang="en-US"/>
            </a:br>
            <a:r>
              <a:rPr lang="en-US" altLang="en-US"/>
              <a:t>of data in memory.</a:t>
            </a:r>
          </a:p>
          <a:p>
            <a:pPr lvl="1">
              <a:tabLst>
                <a:tab pos="176213" algn="l"/>
              </a:tabLst>
            </a:pPr>
            <a:r>
              <a:rPr lang="en-US" altLang="en-US"/>
              <a:t>We want to group related items together.</a:t>
            </a:r>
          </a:p>
          <a:p>
            <a:pPr lvl="1">
              <a:tabLst>
                <a:tab pos="176213" algn="l"/>
              </a:tabLst>
            </a:pPr>
            <a:r>
              <a:rPr lang="en-US" altLang="en-US"/>
              <a:t>We want to organize these data bundles in a way that is </a:t>
            </a:r>
            <a:br>
              <a:rPr lang="en-US" altLang="en-US"/>
            </a:br>
            <a:r>
              <a:rPr lang="en-US" altLang="en-US"/>
              <a:t>convenient to program and efficient to execute.</a:t>
            </a:r>
          </a:p>
          <a:p>
            <a:pPr>
              <a:tabLst>
                <a:tab pos="176213" algn="l"/>
              </a:tabLst>
            </a:pPr>
            <a:endParaRPr lang="en-US" altLang="en-US"/>
          </a:p>
          <a:p>
            <a:pPr>
              <a:tabLst>
                <a:tab pos="176213" algn="l"/>
              </a:tabLst>
            </a:pPr>
            <a:r>
              <a:rPr lang="en-US" altLang="en-US"/>
              <a:t>An </a:t>
            </a:r>
            <a:r>
              <a:rPr lang="en-US" altLang="en-US">
                <a:solidFill>
                  <a:srgbClr val="009900"/>
                </a:solidFill>
              </a:rPr>
              <a:t>array</a:t>
            </a:r>
            <a:r>
              <a:rPr lang="en-US" altLang="en-US"/>
              <a:t> is one kind of data structure.</a:t>
            </a:r>
          </a:p>
          <a:p>
            <a:pPr>
              <a:tabLst>
                <a:tab pos="176213" algn="l"/>
              </a:tabLst>
            </a:pPr>
            <a:r>
              <a:rPr lang="en-US" altLang="en-US"/>
              <a:t>In this chapter, we look at two more:</a:t>
            </a:r>
          </a:p>
          <a:p>
            <a:pPr>
              <a:tabLst>
                <a:tab pos="176213" algn="l"/>
              </a:tabLst>
            </a:pPr>
            <a:r>
              <a:rPr lang="en-US" altLang="en-US"/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/>
              <a:t> – directly supported by C</a:t>
            </a:r>
          </a:p>
          <a:p>
            <a:pPr>
              <a:tabLst>
                <a:tab pos="176213" algn="l"/>
              </a:tabLst>
            </a:pPr>
            <a:r>
              <a:rPr lang="en-US" altLang="en-US"/>
              <a:t>	</a:t>
            </a:r>
            <a:r>
              <a:rPr lang="en-US" altLang="en-US">
                <a:solidFill>
                  <a:srgbClr val="009900"/>
                </a:solidFill>
              </a:rPr>
              <a:t>linked list</a:t>
            </a:r>
            <a:r>
              <a:rPr lang="en-US" altLang="en-US"/>
              <a:t> – built from </a:t>
            </a:r>
            <a:r>
              <a:rPr lang="en-US" altLang="en-US">
                <a:latin typeface="Courier New" panose="02070309020205020404" pitchFamily="49" charset="0"/>
              </a:rPr>
              <a:t>struct</a:t>
            </a:r>
            <a:r>
              <a:rPr lang="en-US" altLang="en-US"/>
              <a:t> and dynamic allocation</a:t>
            </a:r>
          </a:p>
        </p:txBody>
      </p:sp>
    </p:spTree>
    <p:extLst>
      <p:ext uri="{BB962C8B-B14F-4D97-AF65-F5344CB8AC3E}">
        <p14:creationId xmlns:p14="http://schemas.microsoft.com/office/powerpoint/2010/main" val="359602495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79377227-1532-4E8C-BAA2-0864B5372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Pointers and Arrays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5E55F-0E28-48BC-B895-7CB55DBDFD8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16-</a:t>
            </a:r>
            <a:fld id="{4A468CE5-1D81-47DD-A0EA-9F75102A688C}" type="slidenum">
              <a:rPr lang="en-US" altLang="en-US"/>
              <a:pPr/>
              <a:t>105</a:t>
            </a:fld>
            <a:endParaRPr lang="en-US" altLang="en-US"/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9E4573D3-936A-40D0-AF2F-FEB160646D9F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We've seen examples of both of these</a:t>
            </a:r>
            <a:br>
              <a:rPr lang="en-US" altLang="en-US"/>
            </a:br>
            <a:r>
              <a:rPr lang="en-US" altLang="en-US"/>
              <a:t>in our LC-3 programs; now we'll see them in C.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CE0000"/>
                </a:solidFill>
              </a:rPr>
              <a:t>Pointer</a:t>
            </a:r>
            <a:endParaRPr lang="en-US" altLang="en-US"/>
          </a:p>
          <a:p>
            <a:pPr lvl="1"/>
            <a:r>
              <a:rPr lang="en-US" altLang="en-US"/>
              <a:t>Address of a variable in memory</a:t>
            </a:r>
          </a:p>
          <a:p>
            <a:pPr lvl="1"/>
            <a:r>
              <a:rPr lang="en-US" altLang="en-US"/>
              <a:t>Allows us to </a:t>
            </a:r>
            <a:r>
              <a:rPr lang="en-US" altLang="en-US" u="sng"/>
              <a:t>indirectly</a:t>
            </a:r>
            <a:r>
              <a:rPr lang="en-US" altLang="en-US"/>
              <a:t> access variables</a:t>
            </a:r>
          </a:p>
          <a:p>
            <a:pPr lvl="2"/>
            <a:r>
              <a:rPr lang="en-US" altLang="en-US"/>
              <a:t>in other words, we can talk about its </a:t>
            </a:r>
            <a:r>
              <a:rPr lang="en-US" altLang="en-US" i="1"/>
              <a:t>address</a:t>
            </a:r>
            <a:br>
              <a:rPr lang="en-US" altLang="en-US"/>
            </a:br>
            <a:r>
              <a:rPr lang="en-US" altLang="en-US"/>
              <a:t>rather than its </a:t>
            </a:r>
            <a:r>
              <a:rPr lang="en-US" altLang="en-US" i="1"/>
              <a:t>value</a:t>
            </a:r>
          </a:p>
          <a:p>
            <a:r>
              <a:rPr lang="en-US" altLang="en-US">
                <a:solidFill>
                  <a:srgbClr val="CE0000"/>
                </a:solidFill>
              </a:rPr>
              <a:t>Array</a:t>
            </a:r>
            <a:endParaRPr lang="en-US" altLang="en-US"/>
          </a:p>
          <a:p>
            <a:pPr lvl="1"/>
            <a:r>
              <a:rPr lang="en-US" altLang="en-US"/>
              <a:t>A list of values arranged sequentially in memory</a:t>
            </a:r>
          </a:p>
          <a:p>
            <a:pPr lvl="1"/>
            <a:r>
              <a:rPr lang="en-US" altLang="en-US"/>
              <a:t>Example: a list of telephone numbers</a:t>
            </a:r>
          </a:p>
          <a:p>
            <a:pPr lvl="1"/>
            <a:r>
              <a:rPr lang="en-US" altLang="en-US"/>
              <a:t>Expression </a:t>
            </a:r>
            <a:r>
              <a:rPr lang="en-US" altLang="en-US" sz="1800">
                <a:solidFill>
                  <a:srgbClr val="009900"/>
                </a:solidFill>
                <a:latin typeface="Courier New" panose="02070309020205020404" pitchFamily="49" charset="0"/>
              </a:rPr>
              <a:t>a[4]</a:t>
            </a:r>
            <a:r>
              <a:rPr lang="en-US" altLang="en-US"/>
              <a:t> refers to the 5th element of the array </a:t>
            </a:r>
            <a:r>
              <a:rPr lang="en-US" altLang="en-US" sz="1800">
                <a:solidFill>
                  <a:srgbClr val="0099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D69B789E-DEEC-420F-A05E-DB8448B36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 vs. Value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FDF59A07-5CFF-4748-B4F1-72E406FDD26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16-</a:t>
            </a:r>
            <a:fld id="{C30B8AB3-CE84-4041-B79F-6AAB0B435F0B}" type="slidenum">
              <a:rPr lang="en-US" altLang="en-US"/>
              <a:pPr/>
              <a:t>106</a:t>
            </a:fld>
            <a:endParaRPr lang="en-US" altLang="en-US"/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04CA25A2-6DAA-4CDE-9DAD-FDFA7822D7EA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Sometimes we want to deal with the </a:t>
            </a:r>
            <a:r>
              <a:rPr lang="en-US" altLang="en-US" u="sng">
                <a:solidFill>
                  <a:srgbClr val="CE0000"/>
                </a:solidFill>
              </a:rPr>
              <a:t>address</a:t>
            </a:r>
            <a:br>
              <a:rPr lang="en-US" altLang="en-US"/>
            </a:br>
            <a:r>
              <a:rPr lang="en-US" altLang="en-US"/>
              <a:t>of a memory location,</a:t>
            </a:r>
            <a:br>
              <a:rPr lang="en-US" altLang="en-US"/>
            </a:br>
            <a:r>
              <a:rPr lang="en-US" altLang="en-US"/>
              <a:t>rather than the </a:t>
            </a:r>
            <a:r>
              <a:rPr lang="en-US" altLang="en-US" u="sng">
                <a:solidFill>
                  <a:srgbClr val="CE0000"/>
                </a:solidFill>
              </a:rPr>
              <a:t>value</a:t>
            </a:r>
            <a:r>
              <a:rPr lang="en-US" altLang="en-US"/>
              <a:t> it contains.</a:t>
            </a:r>
          </a:p>
          <a:p>
            <a:endParaRPr lang="en-US" altLang="en-US"/>
          </a:p>
          <a:p>
            <a:r>
              <a:rPr lang="en-US" altLang="en-US"/>
              <a:t>Recall example from Chapter 6:</a:t>
            </a:r>
            <a:br>
              <a:rPr lang="en-US" altLang="en-US"/>
            </a:br>
            <a:r>
              <a:rPr lang="en-US" altLang="en-US"/>
              <a:t>adding a column of numbers.</a:t>
            </a:r>
          </a:p>
          <a:p>
            <a:pPr marL="261938" lvl="1"/>
            <a:r>
              <a:rPr lang="en-US" altLang="en-US"/>
              <a:t>R2 contains address of first location.</a:t>
            </a:r>
          </a:p>
          <a:p>
            <a:pPr marL="261938" lvl="1"/>
            <a:r>
              <a:rPr lang="en-US" altLang="en-US"/>
              <a:t>Read value, add to sum, and</a:t>
            </a:r>
            <a:br>
              <a:rPr lang="en-US" altLang="en-US"/>
            </a:br>
            <a:r>
              <a:rPr lang="en-US" altLang="en-US"/>
              <a:t>increment R2 until all numbers</a:t>
            </a:r>
            <a:br>
              <a:rPr lang="en-US" altLang="en-US"/>
            </a:br>
            <a:r>
              <a:rPr lang="en-US" altLang="en-US"/>
              <a:t>have been processed.</a:t>
            </a:r>
          </a:p>
          <a:p>
            <a:pPr marL="261938" lvl="1"/>
            <a:endParaRPr lang="en-US" altLang="en-US"/>
          </a:p>
          <a:p>
            <a:r>
              <a:rPr lang="en-US" altLang="en-US"/>
              <a:t>R2 is a pointer -- it contains the</a:t>
            </a:r>
            <a:br>
              <a:rPr lang="en-US" altLang="en-US"/>
            </a:br>
            <a:r>
              <a:rPr lang="en-US" altLang="en-US"/>
              <a:t>address of data we’re interested in.</a:t>
            </a:r>
          </a:p>
        </p:txBody>
      </p:sp>
      <p:sp>
        <p:nvSpPr>
          <p:cNvPr id="241668" name="Line 4">
            <a:extLst>
              <a:ext uri="{FF2B5EF4-FFF2-40B4-BE49-F238E27FC236}">
                <a16:creationId xmlns:a16="http://schemas.microsoft.com/office/drawing/2014/main" id="{75D61AEC-8301-4124-AAA9-F238959F9F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0354" y="2324722"/>
            <a:ext cx="0" cy="211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41669" name="Line 5">
            <a:extLst>
              <a:ext uri="{FF2B5EF4-FFF2-40B4-BE49-F238E27FC236}">
                <a16:creationId xmlns:a16="http://schemas.microsoft.com/office/drawing/2014/main" id="{ED2DB876-03D3-40C3-9045-AAD989FAE0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6154" y="2324722"/>
            <a:ext cx="0" cy="211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41670" name="Text Box 6">
            <a:extLst>
              <a:ext uri="{FF2B5EF4-FFF2-40B4-BE49-F238E27FC236}">
                <a16:creationId xmlns:a16="http://schemas.microsoft.com/office/drawing/2014/main" id="{848D3CDB-378E-4706-9E50-3EC002972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8377" y="2390207"/>
            <a:ext cx="65594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50"/>
              <a:t>x3107</a:t>
            </a:r>
          </a:p>
        </p:txBody>
      </p:sp>
      <p:sp>
        <p:nvSpPr>
          <p:cNvPr id="241671" name="Line 7">
            <a:extLst>
              <a:ext uri="{FF2B5EF4-FFF2-40B4-BE49-F238E27FC236}">
                <a16:creationId xmlns:a16="http://schemas.microsoft.com/office/drawing/2014/main" id="{4640C482-EC29-4A08-8D2C-726FF67E0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0354" y="243902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41672" name="Line 8">
            <a:extLst>
              <a:ext uri="{FF2B5EF4-FFF2-40B4-BE49-F238E27FC236}">
                <a16:creationId xmlns:a16="http://schemas.microsoft.com/office/drawing/2014/main" id="{57034EAC-B3C8-449B-BB67-3295AB25B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0354" y="266762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41673" name="Line 9">
            <a:extLst>
              <a:ext uri="{FF2B5EF4-FFF2-40B4-BE49-F238E27FC236}">
                <a16:creationId xmlns:a16="http://schemas.microsoft.com/office/drawing/2014/main" id="{E348639B-C3A8-495D-86EA-7DE0114EB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0354" y="289622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41674" name="Line 10">
            <a:extLst>
              <a:ext uri="{FF2B5EF4-FFF2-40B4-BE49-F238E27FC236}">
                <a16:creationId xmlns:a16="http://schemas.microsoft.com/office/drawing/2014/main" id="{3E25EA9D-C5EC-4C40-BE94-AB9C67232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0354" y="312482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41675" name="Line 11">
            <a:extLst>
              <a:ext uri="{FF2B5EF4-FFF2-40B4-BE49-F238E27FC236}">
                <a16:creationId xmlns:a16="http://schemas.microsoft.com/office/drawing/2014/main" id="{F5E549EB-486E-4BC1-BA27-DE87F138F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0354" y="335342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41676" name="Line 12">
            <a:extLst>
              <a:ext uri="{FF2B5EF4-FFF2-40B4-BE49-F238E27FC236}">
                <a16:creationId xmlns:a16="http://schemas.microsoft.com/office/drawing/2014/main" id="{89B0490F-2228-46B5-BE6C-71B7A5005A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0354" y="358202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41677" name="Line 13">
            <a:extLst>
              <a:ext uri="{FF2B5EF4-FFF2-40B4-BE49-F238E27FC236}">
                <a16:creationId xmlns:a16="http://schemas.microsoft.com/office/drawing/2014/main" id="{05640768-F9BD-4133-B5AC-3A26FD5833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0354" y="381062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41678" name="Line 14">
            <a:extLst>
              <a:ext uri="{FF2B5EF4-FFF2-40B4-BE49-F238E27FC236}">
                <a16:creationId xmlns:a16="http://schemas.microsoft.com/office/drawing/2014/main" id="{2BA5E121-B578-4BA8-8AE9-CEF3125D7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0354" y="403922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41679" name="Line 15">
            <a:extLst>
              <a:ext uri="{FF2B5EF4-FFF2-40B4-BE49-F238E27FC236}">
                <a16:creationId xmlns:a16="http://schemas.microsoft.com/office/drawing/2014/main" id="{EC004146-25E7-4F8B-8450-CC1A5A922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0354" y="426782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41680" name="Text Box 16">
            <a:extLst>
              <a:ext uri="{FF2B5EF4-FFF2-40B4-BE49-F238E27FC236}">
                <a16:creationId xmlns:a16="http://schemas.microsoft.com/office/drawing/2014/main" id="{5EBD6922-910B-4960-8709-09F56A675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5996" y="2618807"/>
            <a:ext cx="65594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50"/>
              <a:t>x2819</a:t>
            </a:r>
          </a:p>
        </p:txBody>
      </p:sp>
      <p:sp>
        <p:nvSpPr>
          <p:cNvPr id="241681" name="Text Box 17">
            <a:extLst>
              <a:ext uri="{FF2B5EF4-FFF2-40B4-BE49-F238E27FC236}">
                <a16:creationId xmlns:a16="http://schemas.microsoft.com/office/drawing/2014/main" id="{3CC4F7EB-F720-482B-A3E8-088B05EED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568" y="2847407"/>
            <a:ext cx="65594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50"/>
              <a:t>x0110</a:t>
            </a:r>
          </a:p>
        </p:txBody>
      </p:sp>
      <p:sp>
        <p:nvSpPr>
          <p:cNvPr id="241682" name="Text Box 18">
            <a:extLst>
              <a:ext uri="{FF2B5EF4-FFF2-40B4-BE49-F238E27FC236}">
                <a16:creationId xmlns:a16="http://schemas.microsoft.com/office/drawing/2014/main" id="{B8170D13-BDCE-401B-AC40-692766908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5996" y="3076007"/>
            <a:ext cx="65594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50"/>
              <a:t>x0310</a:t>
            </a:r>
          </a:p>
        </p:txBody>
      </p:sp>
      <p:sp>
        <p:nvSpPr>
          <p:cNvPr id="241683" name="Text Box 19">
            <a:extLst>
              <a:ext uri="{FF2B5EF4-FFF2-40B4-BE49-F238E27FC236}">
                <a16:creationId xmlns:a16="http://schemas.microsoft.com/office/drawing/2014/main" id="{E91077F6-F2FB-45C1-A3AE-6A7742C69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5996" y="3304607"/>
            <a:ext cx="65594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50"/>
              <a:t>x0100</a:t>
            </a:r>
          </a:p>
        </p:txBody>
      </p:sp>
      <p:sp>
        <p:nvSpPr>
          <p:cNvPr id="241684" name="Text Box 20">
            <a:extLst>
              <a:ext uri="{FF2B5EF4-FFF2-40B4-BE49-F238E27FC236}">
                <a16:creationId xmlns:a16="http://schemas.microsoft.com/office/drawing/2014/main" id="{3B8B33F3-3E30-45BB-98DA-4D6EC0B23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186" y="3533207"/>
            <a:ext cx="65594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50"/>
              <a:t>x1110</a:t>
            </a:r>
          </a:p>
        </p:txBody>
      </p:sp>
      <p:sp>
        <p:nvSpPr>
          <p:cNvPr id="241685" name="Text Box 21">
            <a:extLst>
              <a:ext uri="{FF2B5EF4-FFF2-40B4-BE49-F238E27FC236}">
                <a16:creationId xmlns:a16="http://schemas.microsoft.com/office/drawing/2014/main" id="{93D915BD-2B25-439E-8689-0549EBF8A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759" y="3761807"/>
            <a:ext cx="67518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50"/>
              <a:t>x11B1</a:t>
            </a:r>
          </a:p>
        </p:txBody>
      </p:sp>
      <p:sp>
        <p:nvSpPr>
          <p:cNvPr id="241686" name="Text Box 22">
            <a:extLst>
              <a:ext uri="{FF2B5EF4-FFF2-40B4-BE49-F238E27FC236}">
                <a16:creationId xmlns:a16="http://schemas.microsoft.com/office/drawing/2014/main" id="{0201E3A0-B0FE-448B-B6CE-AAC55997E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5996" y="3990407"/>
            <a:ext cx="65594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50"/>
              <a:t>x0019</a:t>
            </a:r>
          </a:p>
        </p:txBody>
      </p:sp>
      <p:sp>
        <p:nvSpPr>
          <p:cNvPr id="241687" name="Text Box 23">
            <a:extLst>
              <a:ext uri="{FF2B5EF4-FFF2-40B4-BE49-F238E27FC236}">
                <a16:creationId xmlns:a16="http://schemas.microsoft.com/office/drawing/2014/main" id="{F1BA5A0A-5092-41CB-9626-D1D73845F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9245" y="2442594"/>
            <a:ext cx="55335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/>
              <a:t>x3100</a:t>
            </a:r>
          </a:p>
        </p:txBody>
      </p:sp>
      <p:sp>
        <p:nvSpPr>
          <p:cNvPr id="241688" name="Text Box 24">
            <a:extLst>
              <a:ext uri="{FF2B5EF4-FFF2-40B4-BE49-F238E27FC236}">
                <a16:creationId xmlns:a16="http://schemas.microsoft.com/office/drawing/2014/main" id="{BD930CF9-D829-4A50-B4E4-921FFEA60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9245" y="2671194"/>
            <a:ext cx="55335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/>
              <a:t>x3101</a:t>
            </a:r>
          </a:p>
        </p:txBody>
      </p:sp>
      <p:sp>
        <p:nvSpPr>
          <p:cNvPr id="241689" name="Text Box 25">
            <a:extLst>
              <a:ext uri="{FF2B5EF4-FFF2-40B4-BE49-F238E27FC236}">
                <a16:creationId xmlns:a16="http://schemas.microsoft.com/office/drawing/2014/main" id="{348CF8F7-2512-437C-A8AC-C8A51E241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9245" y="2899794"/>
            <a:ext cx="55335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/>
              <a:t>x3102</a:t>
            </a:r>
          </a:p>
        </p:txBody>
      </p:sp>
      <p:sp>
        <p:nvSpPr>
          <p:cNvPr id="241690" name="Text Box 26">
            <a:extLst>
              <a:ext uri="{FF2B5EF4-FFF2-40B4-BE49-F238E27FC236}">
                <a16:creationId xmlns:a16="http://schemas.microsoft.com/office/drawing/2014/main" id="{3E60D904-570A-486D-8DBC-9B6B3401C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9245" y="3128394"/>
            <a:ext cx="55335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/>
              <a:t>x3103</a:t>
            </a:r>
          </a:p>
        </p:txBody>
      </p:sp>
      <p:sp>
        <p:nvSpPr>
          <p:cNvPr id="241691" name="Text Box 27">
            <a:extLst>
              <a:ext uri="{FF2B5EF4-FFF2-40B4-BE49-F238E27FC236}">
                <a16:creationId xmlns:a16="http://schemas.microsoft.com/office/drawing/2014/main" id="{9A06E6AF-0019-40EA-9CC6-41A06A09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9245" y="3356994"/>
            <a:ext cx="55335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/>
              <a:t>x3104</a:t>
            </a:r>
          </a:p>
        </p:txBody>
      </p:sp>
      <p:sp>
        <p:nvSpPr>
          <p:cNvPr id="241692" name="Text Box 28">
            <a:extLst>
              <a:ext uri="{FF2B5EF4-FFF2-40B4-BE49-F238E27FC236}">
                <a16:creationId xmlns:a16="http://schemas.microsoft.com/office/drawing/2014/main" id="{8988C6D5-65ED-44D9-9AD4-668F7AE86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9245" y="3585594"/>
            <a:ext cx="55335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/>
              <a:t>x3105</a:t>
            </a:r>
          </a:p>
        </p:txBody>
      </p:sp>
      <p:sp>
        <p:nvSpPr>
          <p:cNvPr id="241693" name="Text Box 29">
            <a:extLst>
              <a:ext uri="{FF2B5EF4-FFF2-40B4-BE49-F238E27FC236}">
                <a16:creationId xmlns:a16="http://schemas.microsoft.com/office/drawing/2014/main" id="{A25B72E2-13AD-4230-BDDC-65E048D85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9245" y="3814194"/>
            <a:ext cx="55335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/>
              <a:t>x3106</a:t>
            </a:r>
          </a:p>
        </p:txBody>
      </p:sp>
      <p:sp>
        <p:nvSpPr>
          <p:cNvPr id="241694" name="Text Box 30">
            <a:extLst>
              <a:ext uri="{FF2B5EF4-FFF2-40B4-BE49-F238E27FC236}">
                <a16:creationId xmlns:a16="http://schemas.microsoft.com/office/drawing/2014/main" id="{A74BB15E-B7E6-4CCE-8A3C-4902E94B7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9245" y="4042794"/>
            <a:ext cx="55335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/>
              <a:t>x3107</a:t>
            </a:r>
          </a:p>
        </p:txBody>
      </p:sp>
      <p:sp>
        <p:nvSpPr>
          <p:cNvPr id="241695" name="Rectangle 31">
            <a:extLst>
              <a:ext uri="{FF2B5EF4-FFF2-40B4-BE49-F238E27FC236}">
                <a16:creationId xmlns:a16="http://schemas.microsoft.com/office/drawing/2014/main" id="{BBB229B9-7332-4CD5-A664-EA28DF662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904" y="2781922"/>
            <a:ext cx="6858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x3100</a:t>
            </a:r>
          </a:p>
        </p:txBody>
      </p:sp>
      <p:sp>
        <p:nvSpPr>
          <p:cNvPr id="241697" name="Text Box 33">
            <a:extLst>
              <a:ext uri="{FF2B5EF4-FFF2-40B4-BE49-F238E27FC236}">
                <a16:creationId xmlns:a16="http://schemas.microsoft.com/office/drawing/2014/main" id="{C6561154-4A92-4719-B4E6-55474B0E1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9133" y="2785494"/>
            <a:ext cx="40588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50"/>
              <a:t>R2</a:t>
            </a:r>
          </a:p>
        </p:txBody>
      </p:sp>
      <p:sp>
        <p:nvSpPr>
          <p:cNvPr id="241699" name="Line 35">
            <a:extLst>
              <a:ext uri="{FF2B5EF4-FFF2-40B4-BE49-F238E27FC236}">
                <a16:creationId xmlns:a16="http://schemas.microsoft.com/office/drawing/2014/main" id="{E6658FBB-C273-432A-98A1-A3761166CF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4554" y="2553322"/>
            <a:ext cx="6858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41701" name="Text Box 37">
            <a:extLst>
              <a:ext uri="{FF2B5EF4-FFF2-40B4-BE49-F238E27FC236}">
                <a16:creationId xmlns:a16="http://schemas.microsoft.com/office/drawing/2014/main" id="{F3F8E25D-4F96-44AE-89F7-0C5B1328E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632" y="1467473"/>
            <a:ext cx="87075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500" i="1">
                <a:solidFill>
                  <a:schemeClr val="accent2"/>
                </a:solidFill>
              </a:rPr>
              <a:t>address</a:t>
            </a:r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241702" name="Line 38">
            <a:extLst>
              <a:ext uri="{FF2B5EF4-FFF2-40B4-BE49-F238E27FC236}">
                <a16:creationId xmlns:a16="http://schemas.microsoft.com/office/drawing/2014/main" id="{5A40D163-FEA2-4BC8-9C89-887CCC19D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4754" y="1753222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41703" name="Text Box 39">
            <a:extLst>
              <a:ext uri="{FF2B5EF4-FFF2-40B4-BE49-F238E27FC236}">
                <a16:creationId xmlns:a16="http://schemas.microsoft.com/office/drawing/2014/main" id="{A132FA29-5679-4712-A9C2-043C85509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8153" y="1867523"/>
            <a:ext cx="6463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500" i="1">
                <a:solidFill>
                  <a:schemeClr val="accent2"/>
                </a:solidFill>
              </a:rPr>
              <a:t>value</a:t>
            </a:r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241704" name="Line 40">
            <a:extLst>
              <a:ext uri="{FF2B5EF4-FFF2-40B4-BE49-F238E27FC236}">
                <a16:creationId xmlns:a16="http://schemas.microsoft.com/office/drawing/2014/main" id="{3E78D670-F690-4A53-8545-35C70254D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0404" y="2153272"/>
            <a:ext cx="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1CB1B3BC-8058-46A9-8185-5D01AF041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Need for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D2B92-3502-4738-BC70-03678E2543D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16-</a:t>
            </a:r>
            <a:fld id="{F5669AD6-8C0D-4AC5-8C94-F3A6BD589DBD}" type="slidenum">
              <a:rPr lang="en-US" altLang="en-US"/>
              <a:pPr/>
              <a:t>107</a:t>
            </a:fld>
            <a:endParaRPr lang="en-US" alt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C96DDBD8-1CE3-42FF-9D1E-975D07F1779E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Consider the following function that's supposed to</a:t>
            </a:r>
            <a:br>
              <a:rPr lang="en-US" altLang="en-US"/>
            </a:br>
            <a:r>
              <a:rPr lang="en-US" altLang="en-US"/>
              <a:t>swap the values of its arguments.</a:t>
            </a:r>
          </a:p>
          <a:p>
            <a:endParaRPr lang="en-US" altLang="en-US"/>
          </a:p>
          <a:p>
            <a:r>
              <a:rPr lang="en-US" altLang="en-US">
                <a:latin typeface="Courier New" panose="02070309020205020404" pitchFamily="49" charset="0"/>
              </a:rPr>
              <a:t>void Swap(int firstVal, int secondVal)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{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int tempVal = firstVal;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firstVal = secondVal;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secondVal = tempVal;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C6E09E2A-C338-4FFA-A482-DCE5E0A12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Executing the Swap Function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696D859D-F5F9-4359-9D70-FE914BA8442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16-</a:t>
            </a:r>
            <a:fld id="{53CA74C3-633E-470F-AD3D-BA7EF0C1F8D1}" type="slidenum">
              <a:rPr lang="en-US" altLang="en-US"/>
              <a:pPr/>
              <a:t>108</a:t>
            </a:fld>
            <a:endParaRPr lang="en-US" altLang="en-US"/>
          </a:p>
        </p:txBody>
      </p:sp>
      <p:sp>
        <p:nvSpPr>
          <p:cNvPr id="268291" name="Line 3">
            <a:extLst>
              <a:ext uri="{FF2B5EF4-FFF2-40B4-BE49-F238E27FC236}">
                <a16:creationId xmlns:a16="http://schemas.microsoft.com/office/drawing/2014/main" id="{5C91532D-2EDA-4A91-8A3E-12E59DB8D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1386" y="1439014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292" name="Line 4">
            <a:extLst>
              <a:ext uri="{FF2B5EF4-FFF2-40B4-BE49-F238E27FC236}">
                <a16:creationId xmlns:a16="http://schemas.microsoft.com/office/drawing/2014/main" id="{92A45DFE-FAD2-4199-A308-BAF945D2CA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1386" y="2810614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293" name="Line 5">
            <a:extLst>
              <a:ext uri="{FF2B5EF4-FFF2-40B4-BE49-F238E27FC236}">
                <a16:creationId xmlns:a16="http://schemas.microsoft.com/office/drawing/2014/main" id="{837D3800-B334-487D-9A13-672A1AC05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1386" y="3039214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294" name="Line 6">
            <a:extLst>
              <a:ext uri="{FF2B5EF4-FFF2-40B4-BE49-F238E27FC236}">
                <a16:creationId xmlns:a16="http://schemas.microsoft.com/office/drawing/2014/main" id="{049A6E7F-26EA-4503-82FD-7F3C8D485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1386" y="3267814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295" name="Line 7">
            <a:extLst>
              <a:ext uri="{FF2B5EF4-FFF2-40B4-BE49-F238E27FC236}">
                <a16:creationId xmlns:a16="http://schemas.microsoft.com/office/drawing/2014/main" id="{7E26A4B2-6C2C-4A1D-ABED-CEE979712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1386" y="3496414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296" name="Line 8">
            <a:extLst>
              <a:ext uri="{FF2B5EF4-FFF2-40B4-BE49-F238E27FC236}">
                <a16:creationId xmlns:a16="http://schemas.microsoft.com/office/drawing/2014/main" id="{783E4353-7336-4741-B2EA-85C3B9416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1386" y="3725014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297" name="Line 9">
            <a:extLst>
              <a:ext uri="{FF2B5EF4-FFF2-40B4-BE49-F238E27FC236}">
                <a16:creationId xmlns:a16="http://schemas.microsoft.com/office/drawing/2014/main" id="{DB667A56-E6FD-4766-A9A5-9C4D65574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1386" y="4182214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298" name="Text Box 10">
            <a:extLst>
              <a:ext uri="{FF2B5EF4-FFF2-40B4-BE49-F238E27FC236}">
                <a16:creationId xmlns:a16="http://schemas.microsoft.com/office/drawing/2014/main" id="{4DA935B3-26C5-4731-813D-B263DC244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087" y="1610465"/>
            <a:ext cx="1116011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500">
              <a:latin typeface="Franklin Gothic Book" panose="020B0503020102020204" pitchFamily="34" charset="0"/>
            </a:endParaRPr>
          </a:p>
          <a:p>
            <a:r>
              <a:rPr lang="en-US" altLang="en-US" sz="1500">
                <a:latin typeface="Franklin Gothic Book" panose="020B0503020102020204" pitchFamily="34" charset="0"/>
              </a:rPr>
              <a:t> </a:t>
            </a:r>
          </a:p>
          <a:p>
            <a:r>
              <a:rPr lang="en-US" altLang="en-US" sz="1500">
                <a:latin typeface="Franklin Gothic Book" panose="020B0503020102020204" pitchFamily="34" charset="0"/>
              </a:rPr>
              <a:t> </a:t>
            </a:r>
          </a:p>
          <a:p>
            <a:endParaRPr lang="en-US" altLang="en-US" sz="1500">
              <a:latin typeface="Franklin Gothic Book" panose="020B0503020102020204" pitchFamily="34" charset="0"/>
            </a:endParaRPr>
          </a:p>
          <a:p>
            <a:r>
              <a:rPr lang="en-US" altLang="en-US" sz="1500">
                <a:latin typeface="Franklin Gothic Book" panose="020B0503020102020204" pitchFamily="34" charset="0"/>
              </a:rPr>
              <a:t>firstVal</a:t>
            </a:r>
          </a:p>
          <a:p>
            <a:r>
              <a:rPr lang="en-US" altLang="en-US" sz="1500">
                <a:latin typeface="Franklin Gothic Book" panose="020B0503020102020204" pitchFamily="34" charset="0"/>
              </a:rPr>
              <a:t>secondVal  </a:t>
            </a:r>
          </a:p>
          <a:p>
            <a:r>
              <a:rPr lang="en-US" altLang="en-US" sz="1500">
                <a:latin typeface="Franklin Gothic Book" panose="020B0503020102020204" pitchFamily="34" charset="0"/>
              </a:rPr>
              <a:t>valueB </a:t>
            </a:r>
          </a:p>
          <a:p>
            <a:r>
              <a:rPr lang="en-US" altLang="en-US" sz="1500">
                <a:latin typeface="Franklin Gothic Book" panose="020B0503020102020204" pitchFamily="34" charset="0"/>
              </a:rPr>
              <a:t>valueA </a:t>
            </a:r>
          </a:p>
          <a:p>
            <a:endParaRPr lang="en-US" altLang="en-US" sz="1500">
              <a:latin typeface="Franklin Gothic Book" panose="020B0503020102020204" pitchFamily="34" charset="0"/>
            </a:endParaRPr>
          </a:p>
          <a:p>
            <a:endParaRPr lang="en-US" altLang="en-US" sz="1500">
              <a:latin typeface="Franklin Gothic Book" panose="020B0503020102020204" pitchFamily="34" charset="0"/>
            </a:endParaRPr>
          </a:p>
          <a:p>
            <a:endParaRPr lang="en-US" altLang="en-US" sz="1500">
              <a:latin typeface="Franklin Gothic Book" panose="020B0503020102020204" pitchFamily="34" charset="0"/>
            </a:endParaRPr>
          </a:p>
        </p:txBody>
      </p:sp>
      <p:sp>
        <p:nvSpPr>
          <p:cNvPr id="268299" name="Line 11">
            <a:extLst>
              <a:ext uri="{FF2B5EF4-FFF2-40B4-BE49-F238E27FC236}">
                <a16:creationId xmlns:a16="http://schemas.microsoft.com/office/drawing/2014/main" id="{3F898F7C-B90C-4BEC-A38E-47C2688CB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1386" y="2582014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300" name="Line 12">
            <a:extLst>
              <a:ext uri="{FF2B5EF4-FFF2-40B4-BE49-F238E27FC236}">
                <a16:creationId xmlns:a16="http://schemas.microsoft.com/office/drawing/2014/main" id="{8EF0CA35-730E-497B-9C24-D70480732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1386" y="2353414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301" name="Line 13">
            <a:extLst>
              <a:ext uri="{FF2B5EF4-FFF2-40B4-BE49-F238E27FC236}">
                <a16:creationId xmlns:a16="http://schemas.microsoft.com/office/drawing/2014/main" id="{7512F6D3-65A9-401C-80EA-69251FFC7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1386" y="2124814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302" name="Line 14">
            <a:extLst>
              <a:ext uri="{FF2B5EF4-FFF2-40B4-BE49-F238E27FC236}">
                <a16:creationId xmlns:a16="http://schemas.microsoft.com/office/drawing/2014/main" id="{98876EB7-98B2-418F-AF2A-77808F183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1386" y="1896214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303" name="Line 15">
            <a:extLst>
              <a:ext uri="{FF2B5EF4-FFF2-40B4-BE49-F238E27FC236}">
                <a16:creationId xmlns:a16="http://schemas.microsoft.com/office/drawing/2014/main" id="{4B4D7797-5284-4C16-B0A5-8B85422C9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1386" y="1667614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304" name="Text Box 16">
            <a:extLst>
              <a:ext uri="{FF2B5EF4-FFF2-40B4-BE49-F238E27FC236}">
                <a16:creationId xmlns:a16="http://schemas.microsoft.com/office/drawing/2014/main" id="{A3DCB714-6DD7-4778-8A1B-68B5DFCF3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386" y="1667615"/>
            <a:ext cx="10287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 sz="1500">
              <a:latin typeface="Courier New" panose="02070309020205020404" pitchFamily="49" charset="0"/>
            </a:endParaRPr>
          </a:p>
          <a:p>
            <a:pPr algn="ctr"/>
            <a:endParaRPr lang="en-US" altLang="en-US" sz="1500">
              <a:latin typeface="Courier New" panose="02070309020205020404" pitchFamily="49" charset="0"/>
            </a:endParaRPr>
          </a:p>
          <a:p>
            <a:pPr algn="ctr"/>
            <a:endParaRPr lang="en-US" altLang="en-US" sz="1500">
              <a:latin typeface="Courier New" panose="02070309020205020404" pitchFamily="49" charset="0"/>
            </a:endParaRPr>
          </a:p>
          <a:p>
            <a:pPr algn="ctr"/>
            <a:endParaRPr lang="en-US" altLang="en-US" sz="1500">
              <a:latin typeface="Courier New" panose="02070309020205020404" pitchFamily="49" charset="0"/>
            </a:endParaRPr>
          </a:p>
          <a:p>
            <a:pPr algn="ctr"/>
            <a:r>
              <a:rPr lang="en-US" altLang="en-US" sz="1500">
                <a:latin typeface="Courier New" panose="02070309020205020404" pitchFamily="49" charset="0"/>
              </a:rPr>
              <a:t>3</a:t>
            </a:r>
          </a:p>
          <a:p>
            <a:pPr algn="ctr"/>
            <a:r>
              <a:rPr lang="en-US" altLang="en-US" sz="1500">
                <a:latin typeface="Courier New" panose="02070309020205020404" pitchFamily="49" charset="0"/>
              </a:rPr>
              <a:t>4</a:t>
            </a:r>
          </a:p>
          <a:p>
            <a:pPr algn="ctr"/>
            <a:r>
              <a:rPr lang="en-US" altLang="en-US" sz="1500">
                <a:solidFill>
                  <a:schemeClr val="accent2"/>
                </a:solidFill>
                <a:latin typeface="Courier New" panose="02070309020205020404" pitchFamily="49" charset="0"/>
              </a:rPr>
              <a:t>4 </a:t>
            </a:r>
            <a:endParaRPr lang="en-US" altLang="en-US" sz="1500">
              <a:latin typeface="Courier New" panose="02070309020205020404" pitchFamily="49" charset="0"/>
            </a:endParaRPr>
          </a:p>
          <a:p>
            <a:pPr algn="ctr"/>
            <a:r>
              <a:rPr lang="en-US" altLang="en-US" sz="1500">
                <a:solidFill>
                  <a:schemeClr val="accent2"/>
                </a:solidFill>
                <a:latin typeface="Courier New" panose="02070309020205020404" pitchFamily="49" charset="0"/>
              </a:rPr>
              <a:t>3</a:t>
            </a:r>
          </a:p>
          <a:p>
            <a:pPr algn="ctr"/>
            <a:endParaRPr lang="en-US" altLang="en-US" sz="1500">
              <a:latin typeface="Courier New" panose="02070309020205020404" pitchFamily="49" charset="0"/>
            </a:endParaRPr>
          </a:p>
          <a:p>
            <a:pPr algn="ctr"/>
            <a:endParaRPr lang="en-US" altLang="en-US" sz="1500">
              <a:latin typeface="Franklin Gothic Book" panose="020B0503020102020204" pitchFamily="34" charset="0"/>
            </a:endParaRPr>
          </a:p>
        </p:txBody>
      </p:sp>
      <p:sp>
        <p:nvSpPr>
          <p:cNvPr id="268306" name="Text Box 18">
            <a:extLst>
              <a:ext uri="{FF2B5EF4-FFF2-40B4-BE49-F238E27FC236}">
                <a16:creationId xmlns:a16="http://schemas.microsoft.com/office/drawing/2014/main" id="{42D8F0CE-0086-408D-9035-6C3EB1D68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187" y="2524865"/>
            <a:ext cx="415499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500">
                <a:latin typeface="Franklin Gothic Book" panose="020B0503020102020204" pitchFamily="34" charset="0"/>
              </a:rPr>
              <a:t>R6</a:t>
            </a:r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268307" name="Line 19">
            <a:extLst>
              <a:ext uri="{FF2B5EF4-FFF2-40B4-BE49-F238E27FC236}">
                <a16:creationId xmlns:a16="http://schemas.microsoft.com/office/drawing/2014/main" id="{2C7EFCBB-43B1-45E1-A06A-5DDE58CE0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8486" y="2696314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68308" name="Line 20">
            <a:extLst>
              <a:ext uri="{FF2B5EF4-FFF2-40B4-BE49-F238E27FC236}">
                <a16:creationId xmlns:a16="http://schemas.microsoft.com/office/drawing/2014/main" id="{37243989-ED84-4967-BB91-96FD2D512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1386" y="3953614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309" name="Line 21">
            <a:extLst>
              <a:ext uri="{FF2B5EF4-FFF2-40B4-BE49-F238E27FC236}">
                <a16:creationId xmlns:a16="http://schemas.microsoft.com/office/drawing/2014/main" id="{A0D0B845-5C97-4A4B-A653-36172B66E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0086" y="1439014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310" name="Text Box 22">
            <a:extLst>
              <a:ext uri="{FF2B5EF4-FFF2-40B4-BE49-F238E27FC236}">
                <a16:creationId xmlns:a16="http://schemas.microsoft.com/office/drawing/2014/main" id="{9193980E-6BA6-4150-9EF7-6EF9C7481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0272" y="1096114"/>
            <a:ext cx="85792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050" b="1" i="1">
                <a:solidFill>
                  <a:srgbClr val="CE0000"/>
                </a:solidFill>
              </a:rPr>
              <a:t>before call</a:t>
            </a:r>
          </a:p>
        </p:txBody>
      </p:sp>
      <p:sp>
        <p:nvSpPr>
          <p:cNvPr id="268311" name="Line 23">
            <a:extLst>
              <a:ext uri="{FF2B5EF4-FFF2-40B4-BE49-F238E27FC236}">
                <a16:creationId xmlns:a16="http://schemas.microsoft.com/office/drawing/2014/main" id="{4D32DA38-3250-4965-BC97-EF5E7D316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3136" y="1439014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312" name="Line 24">
            <a:extLst>
              <a:ext uri="{FF2B5EF4-FFF2-40B4-BE49-F238E27FC236}">
                <a16:creationId xmlns:a16="http://schemas.microsoft.com/office/drawing/2014/main" id="{17068486-201D-4B5E-8FC5-AE6F1B2E3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3136" y="2810614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313" name="Line 25">
            <a:extLst>
              <a:ext uri="{FF2B5EF4-FFF2-40B4-BE49-F238E27FC236}">
                <a16:creationId xmlns:a16="http://schemas.microsoft.com/office/drawing/2014/main" id="{6032F15A-091C-4535-BF45-9F3CE73A09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3136" y="3039214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314" name="Line 26">
            <a:extLst>
              <a:ext uri="{FF2B5EF4-FFF2-40B4-BE49-F238E27FC236}">
                <a16:creationId xmlns:a16="http://schemas.microsoft.com/office/drawing/2014/main" id="{CBB37B92-0718-4152-B47D-5B2FF84FC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3136" y="3267814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315" name="Line 27">
            <a:extLst>
              <a:ext uri="{FF2B5EF4-FFF2-40B4-BE49-F238E27FC236}">
                <a16:creationId xmlns:a16="http://schemas.microsoft.com/office/drawing/2014/main" id="{DFAFD11F-7244-4013-AA88-2DB2DB46A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3136" y="3496414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316" name="Line 28">
            <a:extLst>
              <a:ext uri="{FF2B5EF4-FFF2-40B4-BE49-F238E27FC236}">
                <a16:creationId xmlns:a16="http://schemas.microsoft.com/office/drawing/2014/main" id="{E59B573E-117D-44DA-9A72-434EF375D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3136" y="3725014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317" name="Line 29">
            <a:extLst>
              <a:ext uri="{FF2B5EF4-FFF2-40B4-BE49-F238E27FC236}">
                <a16:creationId xmlns:a16="http://schemas.microsoft.com/office/drawing/2014/main" id="{9FF28697-FFD2-4CB1-88D1-52CAF2C13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3136" y="4182214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318" name="Text Box 30">
            <a:extLst>
              <a:ext uri="{FF2B5EF4-FFF2-40B4-BE49-F238E27FC236}">
                <a16:creationId xmlns:a16="http://schemas.microsoft.com/office/drawing/2014/main" id="{77999CAE-E2D2-4DAD-807C-9EDB4C57E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1837" y="1610465"/>
            <a:ext cx="1116011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latin typeface="Franklin Gothic Book" panose="020B0503020102020204" pitchFamily="34" charset="0"/>
              </a:rPr>
              <a:t>tempVal </a:t>
            </a:r>
          </a:p>
          <a:p>
            <a:r>
              <a:rPr lang="en-US" altLang="en-US" sz="1500">
                <a:latin typeface="Franklin Gothic Book" panose="020B0503020102020204" pitchFamily="34" charset="0"/>
              </a:rPr>
              <a:t> </a:t>
            </a:r>
          </a:p>
          <a:p>
            <a:r>
              <a:rPr lang="en-US" altLang="en-US" sz="1500">
                <a:latin typeface="Franklin Gothic Book" panose="020B0503020102020204" pitchFamily="34" charset="0"/>
              </a:rPr>
              <a:t> </a:t>
            </a:r>
          </a:p>
          <a:p>
            <a:endParaRPr lang="en-US" altLang="en-US" sz="1500">
              <a:latin typeface="Franklin Gothic Book" panose="020B0503020102020204" pitchFamily="34" charset="0"/>
            </a:endParaRPr>
          </a:p>
          <a:p>
            <a:r>
              <a:rPr lang="en-US" altLang="en-US" sz="1500">
                <a:latin typeface="Franklin Gothic Book" panose="020B0503020102020204" pitchFamily="34" charset="0"/>
              </a:rPr>
              <a:t>firstVal</a:t>
            </a:r>
          </a:p>
          <a:p>
            <a:r>
              <a:rPr lang="en-US" altLang="en-US" sz="1500">
                <a:latin typeface="Franklin Gothic Book" panose="020B0503020102020204" pitchFamily="34" charset="0"/>
              </a:rPr>
              <a:t>secondVal  </a:t>
            </a:r>
          </a:p>
          <a:p>
            <a:r>
              <a:rPr lang="en-US" altLang="en-US" sz="1500">
                <a:latin typeface="Franklin Gothic Book" panose="020B0503020102020204" pitchFamily="34" charset="0"/>
              </a:rPr>
              <a:t>valueB </a:t>
            </a:r>
          </a:p>
          <a:p>
            <a:r>
              <a:rPr lang="en-US" altLang="en-US" sz="1500">
                <a:latin typeface="Franklin Gothic Book" panose="020B0503020102020204" pitchFamily="34" charset="0"/>
              </a:rPr>
              <a:t>valueA </a:t>
            </a:r>
          </a:p>
          <a:p>
            <a:endParaRPr lang="en-US" altLang="en-US" sz="1500">
              <a:latin typeface="Franklin Gothic Book" panose="020B0503020102020204" pitchFamily="34" charset="0"/>
            </a:endParaRPr>
          </a:p>
          <a:p>
            <a:endParaRPr lang="en-US" altLang="en-US" sz="1500">
              <a:latin typeface="Franklin Gothic Book" panose="020B0503020102020204" pitchFamily="34" charset="0"/>
            </a:endParaRPr>
          </a:p>
          <a:p>
            <a:endParaRPr lang="en-US" altLang="en-US" sz="1500">
              <a:latin typeface="Franklin Gothic Book" panose="020B0503020102020204" pitchFamily="34" charset="0"/>
            </a:endParaRPr>
          </a:p>
        </p:txBody>
      </p:sp>
      <p:sp>
        <p:nvSpPr>
          <p:cNvPr id="268319" name="Line 31">
            <a:extLst>
              <a:ext uri="{FF2B5EF4-FFF2-40B4-BE49-F238E27FC236}">
                <a16:creationId xmlns:a16="http://schemas.microsoft.com/office/drawing/2014/main" id="{2B9B408D-E09B-4E83-BE73-2FF42F5EE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3136" y="2582014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320" name="Line 32">
            <a:extLst>
              <a:ext uri="{FF2B5EF4-FFF2-40B4-BE49-F238E27FC236}">
                <a16:creationId xmlns:a16="http://schemas.microsoft.com/office/drawing/2014/main" id="{B035968B-CF45-4971-973B-B9B9837A1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3136" y="2353414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321" name="Line 33">
            <a:extLst>
              <a:ext uri="{FF2B5EF4-FFF2-40B4-BE49-F238E27FC236}">
                <a16:creationId xmlns:a16="http://schemas.microsoft.com/office/drawing/2014/main" id="{1EA38618-CBF4-45D9-B24F-F148051BB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3136" y="2124814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322" name="Line 34">
            <a:extLst>
              <a:ext uri="{FF2B5EF4-FFF2-40B4-BE49-F238E27FC236}">
                <a16:creationId xmlns:a16="http://schemas.microsoft.com/office/drawing/2014/main" id="{8B6E6132-A6C6-46D3-ACC3-49E3DABD8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3136" y="1896214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323" name="Line 35">
            <a:extLst>
              <a:ext uri="{FF2B5EF4-FFF2-40B4-BE49-F238E27FC236}">
                <a16:creationId xmlns:a16="http://schemas.microsoft.com/office/drawing/2014/main" id="{D80704E5-FBC1-4D89-8014-92121A777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3136" y="1667614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324" name="Text Box 36">
            <a:extLst>
              <a:ext uri="{FF2B5EF4-FFF2-40B4-BE49-F238E27FC236}">
                <a16:creationId xmlns:a16="http://schemas.microsoft.com/office/drawing/2014/main" id="{9C6E3045-95B9-4692-813D-3D20AEE61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136" y="1667615"/>
            <a:ext cx="1028700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500">
                <a:latin typeface="Courier New" panose="02070309020205020404" pitchFamily="49" charset="0"/>
              </a:rPr>
              <a:t>3</a:t>
            </a:r>
          </a:p>
          <a:p>
            <a:pPr algn="ctr"/>
            <a:endParaRPr lang="en-US" altLang="en-US" sz="1500">
              <a:latin typeface="Courier New" panose="02070309020205020404" pitchFamily="49" charset="0"/>
            </a:endParaRPr>
          </a:p>
          <a:p>
            <a:pPr algn="ctr"/>
            <a:endParaRPr lang="en-US" altLang="en-US" sz="1500">
              <a:latin typeface="Courier New" panose="02070309020205020404" pitchFamily="49" charset="0"/>
            </a:endParaRPr>
          </a:p>
          <a:p>
            <a:pPr algn="ctr"/>
            <a:endParaRPr lang="en-US" altLang="en-US" sz="1500">
              <a:latin typeface="Courier New" panose="02070309020205020404" pitchFamily="49" charset="0"/>
            </a:endParaRPr>
          </a:p>
          <a:p>
            <a:pPr algn="ctr"/>
            <a:r>
              <a:rPr lang="en-US" altLang="en-US" sz="1500">
                <a:latin typeface="Courier New" panose="02070309020205020404" pitchFamily="49" charset="0"/>
              </a:rPr>
              <a:t>4</a:t>
            </a:r>
          </a:p>
          <a:p>
            <a:pPr algn="ctr"/>
            <a:r>
              <a:rPr lang="en-US" altLang="en-US" sz="1500">
                <a:latin typeface="Courier New" panose="02070309020205020404" pitchFamily="49" charset="0"/>
              </a:rPr>
              <a:t>3</a:t>
            </a:r>
          </a:p>
          <a:p>
            <a:pPr algn="ctr"/>
            <a:r>
              <a:rPr lang="en-US" altLang="en-US" sz="1500">
                <a:solidFill>
                  <a:schemeClr val="accent2"/>
                </a:solidFill>
                <a:latin typeface="Courier New" panose="02070309020205020404" pitchFamily="49" charset="0"/>
              </a:rPr>
              <a:t>4 </a:t>
            </a:r>
            <a:endParaRPr lang="en-US" altLang="en-US" sz="1500">
              <a:latin typeface="Courier New" panose="02070309020205020404" pitchFamily="49" charset="0"/>
            </a:endParaRPr>
          </a:p>
          <a:p>
            <a:pPr algn="ctr"/>
            <a:r>
              <a:rPr lang="en-US" altLang="en-US" sz="1500">
                <a:solidFill>
                  <a:schemeClr val="accent2"/>
                </a:solidFill>
                <a:latin typeface="Courier New" panose="02070309020205020404" pitchFamily="49" charset="0"/>
              </a:rPr>
              <a:t>3</a:t>
            </a:r>
          </a:p>
          <a:p>
            <a:pPr algn="ctr"/>
            <a:endParaRPr lang="en-US" altLang="en-US" sz="1500">
              <a:latin typeface="Courier New" panose="02070309020205020404" pitchFamily="49" charset="0"/>
            </a:endParaRPr>
          </a:p>
          <a:p>
            <a:pPr algn="ctr"/>
            <a:endParaRPr lang="en-US" altLang="en-US" sz="15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algn="ctr"/>
            <a:endParaRPr lang="en-US" altLang="en-US" sz="1500">
              <a:latin typeface="Franklin Gothic Book" panose="020B0503020102020204" pitchFamily="34" charset="0"/>
            </a:endParaRPr>
          </a:p>
        </p:txBody>
      </p:sp>
      <p:sp>
        <p:nvSpPr>
          <p:cNvPr id="268325" name="Text Box 37">
            <a:extLst>
              <a:ext uri="{FF2B5EF4-FFF2-40B4-BE49-F238E27FC236}">
                <a16:creationId xmlns:a16="http://schemas.microsoft.com/office/drawing/2014/main" id="{8967DDE8-CD7C-4865-8CED-6A97F0087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2937" y="2284359"/>
            <a:ext cx="415499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500">
                <a:latin typeface="Franklin Gothic Book" panose="020B0503020102020204" pitchFamily="34" charset="0"/>
              </a:rPr>
              <a:t>R6</a:t>
            </a:r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268326" name="Line 38">
            <a:extLst>
              <a:ext uri="{FF2B5EF4-FFF2-40B4-BE49-F238E27FC236}">
                <a16:creationId xmlns:a16="http://schemas.microsoft.com/office/drawing/2014/main" id="{BE944FBF-D6E6-44BA-9673-FE00B4439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0236" y="2467714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68327" name="Line 39">
            <a:extLst>
              <a:ext uri="{FF2B5EF4-FFF2-40B4-BE49-F238E27FC236}">
                <a16:creationId xmlns:a16="http://schemas.microsoft.com/office/drawing/2014/main" id="{7589FC6A-D55D-4B90-835D-355A5E515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3136" y="3953614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328" name="Line 40">
            <a:extLst>
              <a:ext uri="{FF2B5EF4-FFF2-40B4-BE49-F238E27FC236}">
                <a16:creationId xmlns:a16="http://schemas.microsoft.com/office/drawing/2014/main" id="{F4E73D77-351E-47CE-9B5C-55CA0F56D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1836" y="1439014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329" name="Text Box 41">
            <a:extLst>
              <a:ext uri="{FF2B5EF4-FFF2-40B4-BE49-F238E27FC236}">
                <a16:creationId xmlns:a16="http://schemas.microsoft.com/office/drawing/2014/main" id="{3DBD63C4-C99B-4741-B6DC-01271C14E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389" y="1096114"/>
            <a:ext cx="73930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050" b="1" i="1">
                <a:solidFill>
                  <a:srgbClr val="CE0000"/>
                </a:solidFill>
              </a:rPr>
              <a:t>after call</a:t>
            </a:r>
          </a:p>
        </p:txBody>
      </p:sp>
      <p:sp>
        <p:nvSpPr>
          <p:cNvPr id="268333" name="Line 45">
            <a:extLst>
              <a:ext uri="{FF2B5EF4-FFF2-40B4-BE49-F238E27FC236}">
                <a16:creationId xmlns:a16="http://schemas.microsoft.com/office/drawing/2014/main" id="{57BFD38E-6707-4FE5-8EA1-28582B5248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74786" y="2067664"/>
            <a:ext cx="400050" cy="62865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331" name="Text Box 43">
            <a:extLst>
              <a:ext uri="{FF2B5EF4-FFF2-40B4-BE49-F238E27FC236}">
                <a16:creationId xmlns:a16="http://schemas.microsoft.com/office/drawing/2014/main" id="{49B84FB3-0C73-4266-A8FE-CA3EE18A6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0537" y="1553314"/>
            <a:ext cx="1330814" cy="553998"/>
          </a:xfrm>
          <a:prstGeom prst="rect">
            <a:avLst/>
          </a:prstGeom>
          <a:solidFill>
            <a:schemeClr val="bg1"/>
          </a:solidFill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solidFill>
                  <a:srgbClr val="009900"/>
                </a:solidFill>
              </a:rPr>
              <a:t>These values</a:t>
            </a:r>
          </a:p>
          <a:p>
            <a:r>
              <a:rPr lang="en-US" altLang="en-US" sz="1500">
                <a:solidFill>
                  <a:srgbClr val="009900"/>
                </a:solidFill>
              </a:rPr>
              <a:t>changed...</a:t>
            </a:r>
          </a:p>
        </p:txBody>
      </p:sp>
      <p:sp>
        <p:nvSpPr>
          <p:cNvPr id="268334" name="Line 46">
            <a:extLst>
              <a:ext uri="{FF2B5EF4-FFF2-40B4-BE49-F238E27FC236}">
                <a16:creationId xmlns:a16="http://schemas.microsoft.com/office/drawing/2014/main" id="{1EC00E41-1EB5-4171-9682-27C267BC49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17636" y="3267814"/>
            <a:ext cx="628650" cy="2286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332" name="Text Box 44">
            <a:extLst>
              <a:ext uri="{FF2B5EF4-FFF2-40B4-BE49-F238E27FC236}">
                <a16:creationId xmlns:a16="http://schemas.microsoft.com/office/drawing/2014/main" id="{C9274BF4-48F4-41AB-964B-506C31180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287" y="3439264"/>
            <a:ext cx="1135247" cy="553998"/>
          </a:xfrm>
          <a:prstGeom prst="rect">
            <a:avLst/>
          </a:prstGeom>
          <a:solidFill>
            <a:schemeClr val="bg1"/>
          </a:solidFill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solidFill>
                  <a:srgbClr val="009900"/>
                </a:solidFill>
              </a:rPr>
              <a:t>...but these</a:t>
            </a:r>
          </a:p>
          <a:p>
            <a:r>
              <a:rPr lang="en-US" altLang="en-US" sz="1500">
                <a:solidFill>
                  <a:srgbClr val="009900"/>
                </a:solidFill>
              </a:rPr>
              <a:t>did not.</a:t>
            </a:r>
          </a:p>
        </p:txBody>
      </p:sp>
      <p:sp>
        <p:nvSpPr>
          <p:cNvPr id="268335" name="Text Box 47">
            <a:extLst>
              <a:ext uri="{FF2B5EF4-FFF2-40B4-BE49-F238E27FC236}">
                <a16:creationId xmlns:a16="http://schemas.microsoft.com/office/drawing/2014/main" id="{067C9983-237C-4943-9FC3-C7388E81D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781" y="4582265"/>
            <a:ext cx="346601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 b="1"/>
              <a:t>Swap needs </a:t>
            </a:r>
            <a:r>
              <a:rPr lang="en-US" altLang="en-US" sz="1050" b="1" u="sng"/>
              <a:t>addresses</a:t>
            </a:r>
            <a:r>
              <a:rPr lang="en-US" altLang="en-US" sz="1050" b="1"/>
              <a:t> of variables outside its own</a:t>
            </a:r>
            <a:br>
              <a:rPr lang="en-US" altLang="en-US" sz="1050" b="1"/>
            </a:br>
            <a:r>
              <a:rPr lang="en-US" altLang="en-US" sz="1050" b="1"/>
              <a:t>activation record.</a:t>
            </a:r>
            <a:endParaRPr lang="en-US" altLang="en-US" sz="1050"/>
          </a:p>
        </p:txBody>
      </p:sp>
      <p:sp>
        <p:nvSpPr>
          <p:cNvPr id="268336" name="AutoShape 48">
            <a:extLst>
              <a:ext uri="{FF2B5EF4-FFF2-40B4-BE49-F238E27FC236}">
                <a16:creationId xmlns:a16="http://schemas.microsoft.com/office/drawing/2014/main" id="{C13FD269-8FC7-456C-B5AC-19634C01EC44}"/>
              </a:ext>
            </a:extLst>
          </p:cNvPr>
          <p:cNvSpPr>
            <a:spLocks/>
          </p:cNvSpPr>
          <p:nvPr/>
        </p:nvSpPr>
        <p:spPr bwMode="auto">
          <a:xfrm>
            <a:off x="3874536" y="1667614"/>
            <a:ext cx="171450" cy="1371600"/>
          </a:xfrm>
          <a:prstGeom prst="leftBrace">
            <a:avLst>
              <a:gd name="adj1" fmla="val 66667"/>
              <a:gd name="adj2" fmla="val 2387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337" name="AutoShape 49">
            <a:extLst>
              <a:ext uri="{FF2B5EF4-FFF2-40B4-BE49-F238E27FC236}">
                <a16:creationId xmlns:a16="http://schemas.microsoft.com/office/drawing/2014/main" id="{BD6BA231-3139-434A-89E0-C910107ADA42}"/>
              </a:ext>
            </a:extLst>
          </p:cNvPr>
          <p:cNvSpPr>
            <a:spLocks/>
          </p:cNvSpPr>
          <p:nvPr/>
        </p:nvSpPr>
        <p:spPr bwMode="auto">
          <a:xfrm>
            <a:off x="3874536" y="3096364"/>
            <a:ext cx="171450" cy="1085850"/>
          </a:xfrm>
          <a:prstGeom prst="lef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8338" name="Text Box 50">
            <a:extLst>
              <a:ext uri="{FF2B5EF4-FFF2-40B4-BE49-F238E27FC236}">
                <a16:creationId xmlns:a16="http://schemas.microsoft.com/office/drawing/2014/main" id="{5F1EF12F-397B-49FC-99FC-8A858055A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6849" y="1839065"/>
            <a:ext cx="60144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>
                <a:latin typeface="Courier New" panose="02070309020205020404" pitchFamily="49" charset="0"/>
              </a:rPr>
              <a:t>Swap</a:t>
            </a:r>
          </a:p>
        </p:txBody>
      </p:sp>
      <p:sp>
        <p:nvSpPr>
          <p:cNvPr id="268339" name="Text Box 51">
            <a:extLst>
              <a:ext uri="{FF2B5EF4-FFF2-40B4-BE49-F238E27FC236}">
                <a16:creationId xmlns:a16="http://schemas.microsoft.com/office/drawing/2014/main" id="{5CE0A39D-7439-4DD3-B80E-A123C2772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6849" y="3496415"/>
            <a:ext cx="60144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>
                <a:latin typeface="Courier New" panose="02070309020205020404" pitchFamily="49" charset="0"/>
              </a:rPr>
              <a:t>main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:a16="http://schemas.microsoft.com/office/drawing/2014/main" id="{9BC83CEA-4A37-40A4-837F-2E2A38A14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Pointers in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BD8FD-CC96-4697-936D-6131DA093CD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16-</a:t>
            </a:r>
            <a:fld id="{5198D1CE-54FE-49A3-91FB-869859C05538}" type="slidenum">
              <a:rPr lang="en-US" altLang="en-US"/>
              <a:pPr/>
              <a:t>109</a:t>
            </a:fld>
            <a:endParaRPr lang="en-US" altLang="en-US"/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1F248925-F0D3-4E80-9CB4-E49F49F46859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C lets us talk about and manipulate pointers as variables and in expressions.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rgbClr val="CE0000"/>
                </a:solidFill>
              </a:rPr>
              <a:t>Declaration</a:t>
            </a:r>
            <a:endParaRPr lang="en-US" altLang="en-US" dirty="0"/>
          </a:p>
          <a:p>
            <a:r>
              <a:rPr lang="en-US" altLang="en-US" dirty="0"/>
              <a:t>	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int *p;</a:t>
            </a: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sz="1500" dirty="0">
                <a:latin typeface="Courier New" panose="02070309020205020404" pitchFamily="49" charset="0"/>
              </a:rPr>
              <a:t>/* p is a pointer to an int */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endParaRPr lang="en-US" altLang="en-US" sz="1500" dirty="0">
              <a:latin typeface="Courier New" panose="02070309020205020404" pitchFamily="49" charset="0"/>
            </a:endParaRPr>
          </a:p>
          <a:p>
            <a:r>
              <a:rPr lang="en-US" altLang="en-US" sz="1500" dirty="0"/>
              <a:t>A pointer in C is always a pointer to a particular data type:</a:t>
            </a:r>
            <a:br>
              <a:rPr lang="en-US" altLang="en-US" sz="1500" dirty="0"/>
            </a:br>
            <a:r>
              <a:rPr lang="en-US" altLang="en-US" sz="1500" dirty="0">
                <a:latin typeface="Courier New" panose="02070309020205020404" pitchFamily="49" charset="0"/>
              </a:rPr>
              <a:t>int*</a:t>
            </a:r>
            <a:r>
              <a:rPr lang="en-US" altLang="en-US" sz="1500" dirty="0"/>
              <a:t>, </a:t>
            </a:r>
            <a:r>
              <a:rPr lang="en-US" altLang="en-US" sz="1500" dirty="0">
                <a:latin typeface="Courier New" panose="02070309020205020404" pitchFamily="49" charset="0"/>
              </a:rPr>
              <a:t>double*</a:t>
            </a:r>
            <a:r>
              <a:rPr lang="en-US" altLang="en-US" sz="1500" dirty="0"/>
              <a:t>, </a:t>
            </a:r>
            <a:r>
              <a:rPr lang="en-US" altLang="en-US" sz="1500" dirty="0">
                <a:latin typeface="Courier New" panose="02070309020205020404" pitchFamily="49" charset="0"/>
              </a:rPr>
              <a:t>char*</a:t>
            </a:r>
            <a:r>
              <a:rPr lang="en-US" altLang="en-US" sz="1500" dirty="0"/>
              <a:t>, etc.</a:t>
            </a:r>
          </a:p>
          <a:p>
            <a:endParaRPr lang="en-US" altLang="en-US" sz="1500" dirty="0"/>
          </a:p>
          <a:p>
            <a:r>
              <a:rPr lang="en-US" altLang="en-US" dirty="0">
                <a:solidFill>
                  <a:srgbClr val="CE0000"/>
                </a:solidFill>
              </a:rPr>
              <a:t>Operators</a:t>
            </a:r>
            <a:endParaRPr lang="en-US" altLang="en-US" dirty="0"/>
          </a:p>
          <a:p>
            <a:r>
              <a:rPr lang="en-US" altLang="en-US" dirty="0"/>
              <a:t>	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*p</a:t>
            </a: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/>
              <a:t>-- returns the value pointed to by p</a:t>
            </a:r>
          </a:p>
          <a:p>
            <a:r>
              <a:rPr lang="en-US" altLang="en-US" dirty="0"/>
              <a:t>	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&amp;z</a:t>
            </a: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/>
              <a:t>-- returns the address of variable z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1F4E-2456-4DB8-A9DB-7DE39345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794BD-A67D-462F-92BF-7AEEB307BFA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B5492-16C1-44F6-BE95-E5817F0BC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8" y="1624297"/>
            <a:ext cx="7302500" cy="212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4052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F6FDBD0A-95A1-45BE-894F-F36E09898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9C46300-9E2B-41AC-A600-F45F837D21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16-</a:t>
            </a:r>
            <a:fld id="{A5CC4531-9FF9-498A-9B71-8F630EF50E26}" type="slidenum">
              <a:rPr lang="en-US" altLang="en-US"/>
              <a:pPr/>
              <a:t>110</a:t>
            </a:fld>
            <a:endParaRPr lang="en-US" altLang="en-US"/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DA329A66-C5ED-42DB-AD4C-C8EEB16490BB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int *</a:t>
            </a:r>
            <a:r>
              <a:rPr lang="en-US" altLang="en-US" dirty="0" err="1">
                <a:latin typeface="Courier New" panose="02070309020205020404" pitchFamily="49" charset="0"/>
              </a:rPr>
              <a:t>ptr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4;</a:t>
            </a:r>
          </a:p>
          <a:p>
            <a:r>
              <a:rPr lang="en-US" altLang="en-US" dirty="0" err="1">
                <a:latin typeface="Courier New" panose="02070309020205020404" pitchFamily="49" charset="0"/>
              </a:rPr>
              <a:t>ptr</a:t>
            </a:r>
            <a:r>
              <a:rPr lang="en-US" altLang="en-US" dirty="0">
                <a:latin typeface="Courier New" panose="02070309020205020404" pitchFamily="49" charset="0"/>
              </a:rPr>
              <a:t> = &amp;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*</a:t>
            </a:r>
            <a:r>
              <a:rPr lang="en-US" altLang="en-US" dirty="0" err="1">
                <a:latin typeface="Courier New" panose="02070309020205020404" pitchFamily="49" charset="0"/>
              </a:rPr>
              <a:t>ptr</a:t>
            </a:r>
            <a:r>
              <a:rPr lang="en-US" altLang="en-US" dirty="0">
                <a:latin typeface="Courier New" panose="02070309020205020404" pitchFamily="49" charset="0"/>
              </a:rPr>
              <a:t> = *</a:t>
            </a:r>
            <a:r>
              <a:rPr lang="en-US" altLang="en-US" dirty="0" err="1">
                <a:latin typeface="Courier New" panose="02070309020205020404" pitchFamily="49" charset="0"/>
              </a:rPr>
              <a:t>ptr</a:t>
            </a:r>
            <a:r>
              <a:rPr lang="en-US" altLang="en-US" dirty="0">
                <a:latin typeface="Courier New" panose="02070309020205020404" pitchFamily="49" charset="0"/>
              </a:rPr>
              <a:t> + 1;</a:t>
            </a:r>
          </a:p>
        </p:txBody>
      </p:sp>
      <p:sp>
        <p:nvSpPr>
          <p:cNvPr id="243716" name="Text Box 4">
            <a:extLst>
              <a:ext uri="{FF2B5EF4-FFF2-40B4-BE49-F238E27FC236}">
                <a16:creationId xmlns:a16="http://schemas.microsoft.com/office/drawing/2014/main" id="{0E3E3FE2-34D4-43B0-A219-A04DF90FA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1" y="1226345"/>
            <a:ext cx="3397084" cy="507831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>
                <a:solidFill>
                  <a:srgbClr val="CE0000"/>
                </a:solidFill>
              </a:rPr>
              <a:t>store the value 4 into the memory location</a:t>
            </a:r>
          </a:p>
          <a:p>
            <a:r>
              <a:rPr lang="en-US" altLang="en-US" sz="1350">
                <a:solidFill>
                  <a:srgbClr val="CE0000"/>
                </a:solidFill>
              </a:rPr>
              <a:t>associated with i</a:t>
            </a:r>
          </a:p>
        </p:txBody>
      </p:sp>
      <p:sp>
        <p:nvSpPr>
          <p:cNvPr id="243717" name="Text Box 5">
            <a:extLst>
              <a:ext uri="{FF2B5EF4-FFF2-40B4-BE49-F238E27FC236}">
                <a16:creationId xmlns:a16="http://schemas.microsoft.com/office/drawing/2014/main" id="{8CC5A08A-A16E-4F00-BEB6-E3CD0DDA5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1" y="1912145"/>
            <a:ext cx="2935419" cy="507831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>
                <a:solidFill>
                  <a:srgbClr val="CE0000"/>
                </a:solidFill>
              </a:rPr>
              <a:t>store the address of i into the </a:t>
            </a:r>
            <a:br>
              <a:rPr lang="en-US" altLang="en-US" sz="1350">
                <a:solidFill>
                  <a:srgbClr val="CE0000"/>
                </a:solidFill>
              </a:rPr>
            </a:br>
            <a:r>
              <a:rPr lang="en-US" altLang="en-US" sz="1350">
                <a:solidFill>
                  <a:srgbClr val="CE0000"/>
                </a:solidFill>
              </a:rPr>
              <a:t>memory location associated with ptr</a:t>
            </a:r>
          </a:p>
        </p:txBody>
      </p:sp>
      <p:sp>
        <p:nvSpPr>
          <p:cNvPr id="243718" name="Text Box 6">
            <a:extLst>
              <a:ext uri="{FF2B5EF4-FFF2-40B4-BE49-F238E27FC236}">
                <a16:creationId xmlns:a16="http://schemas.microsoft.com/office/drawing/2014/main" id="{F18D5235-C8D5-46F8-8D5E-E0DE6A5D0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1" y="3169445"/>
            <a:ext cx="2387192" cy="507831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>
                <a:solidFill>
                  <a:srgbClr val="CE0000"/>
                </a:solidFill>
              </a:rPr>
              <a:t>read the contents of memory</a:t>
            </a:r>
            <a:br>
              <a:rPr lang="en-US" altLang="en-US" sz="1350">
                <a:solidFill>
                  <a:srgbClr val="CE0000"/>
                </a:solidFill>
              </a:rPr>
            </a:br>
            <a:r>
              <a:rPr lang="en-US" altLang="en-US" sz="1350">
                <a:solidFill>
                  <a:srgbClr val="CE0000"/>
                </a:solidFill>
              </a:rPr>
              <a:t>at the address stored in ptr</a:t>
            </a:r>
          </a:p>
        </p:txBody>
      </p:sp>
      <p:sp>
        <p:nvSpPr>
          <p:cNvPr id="243719" name="Line 7">
            <a:extLst>
              <a:ext uri="{FF2B5EF4-FFF2-40B4-BE49-F238E27FC236}">
                <a16:creationId xmlns:a16="http://schemas.microsoft.com/office/drawing/2014/main" id="{835A50DB-0BEF-42FD-99B7-C7BA363E22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28850" y="1451372"/>
            <a:ext cx="800100" cy="400050"/>
          </a:xfrm>
          <a:prstGeom prst="line">
            <a:avLst/>
          </a:prstGeom>
          <a:noFill/>
          <a:ln w="25400">
            <a:solidFill>
              <a:srgbClr val="C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43720" name="Line 8">
            <a:extLst>
              <a:ext uri="{FF2B5EF4-FFF2-40B4-BE49-F238E27FC236}">
                <a16:creationId xmlns:a16="http://schemas.microsoft.com/office/drawing/2014/main" id="{A5606C45-E835-4771-8573-1E310493A9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2194322"/>
            <a:ext cx="571500" cy="114300"/>
          </a:xfrm>
          <a:prstGeom prst="line">
            <a:avLst/>
          </a:prstGeom>
          <a:noFill/>
          <a:ln w="25400">
            <a:solidFill>
              <a:srgbClr val="C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43721" name="Line 9">
            <a:extLst>
              <a:ext uri="{FF2B5EF4-FFF2-40B4-BE49-F238E27FC236}">
                <a16:creationId xmlns:a16="http://schemas.microsoft.com/office/drawing/2014/main" id="{CEC3EA9F-03C1-4331-92EE-C3CCC3D221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00350" y="2822972"/>
            <a:ext cx="285750" cy="342900"/>
          </a:xfrm>
          <a:prstGeom prst="line">
            <a:avLst/>
          </a:prstGeom>
          <a:noFill/>
          <a:ln w="25400">
            <a:solidFill>
              <a:srgbClr val="C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43722" name="Text Box 10">
            <a:extLst>
              <a:ext uri="{FF2B5EF4-FFF2-40B4-BE49-F238E27FC236}">
                <a16:creationId xmlns:a16="http://schemas.microsoft.com/office/drawing/2014/main" id="{F7C4BFA7-E419-4D22-8A70-7904D9522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8270" y="3798095"/>
            <a:ext cx="2329484" cy="507831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>
                <a:solidFill>
                  <a:srgbClr val="CE0000"/>
                </a:solidFill>
              </a:rPr>
              <a:t>store the result into memory</a:t>
            </a:r>
          </a:p>
          <a:p>
            <a:r>
              <a:rPr lang="en-US" altLang="en-US" sz="1350">
                <a:solidFill>
                  <a:srgbClr val="CE0000"/>
                </a:solidFill>
              </a:rPr>
              <a:t>at the address stored in ptr</a:t>
            </a:r>
          </a:p>
        </p:txBody>
      </p:sp>
      <p:sp>
        <p:nvSpPr>
          <p:cNvPr id="243723" name="Line 11">
            <a:extLst>
              <a:ext uri="{FF2B5EF4-FFF2-40B4-BE49-F238E27FC236}">
                <a16:creationId xmlns:a16="http://schemas.microsoft.com/office/drawing/2014/main" id="{8E4F36C5-E673-481A-A713-8A8A4C5F07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822972"/>
            <a:ext cx="114300" cy="971550"/>
          </a:xfrm>
          <a:prstGeom prst="line">
            <a:avLst/>
          </a:prstGeom>
          <a:noFill/>
          <a:ln w="25400">
            <a:solidFill>
              <a:srgbClr val="C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1D24EA1E-4A71-41C9-9E6B-9126FC046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LC-3 Code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49E42-5729-47C2-9B9D-218472F6E5A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16-</a:t>
            </a:r>
            <a:fld id="{D74B0DD6-440B-494A-A8AA-2611639AAA99}" type="slidenum">
              <a:rPr lang="en-US" altLang="en-US"/>
              <a:pPr/>
              <a:t>111</a:t>
            </a:fld>
            <a:endParaRPr lang="en-US" altLang="en-US"/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FD81C7FA-51BA-44E5-9185-675A581142A0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1500" i="1">
                <a:solidFill>
                  <a:srgbClr val="009900"/>
                </a:solidFill>
              </a:rPr>
              <a:t>; i is 1st local (offset 0), ptr is 2nd (offset -1)</a:t>
            </a:r>
            <a:endParaRPr lang="en-US" altLang="en-US" sz="1500">
              <a:latin typeface="Courier New" panose="02070309020205020404" pitchFamily="49" charset="0"/>
            </a:endParaRPr>
          </a:p>
          <a:p>
            <a:r>
              <a:rPr lang="en-US" altLang="en-US" sz="1500">
                <a:solidFill>
                  <a:srgbClr val="009900"/>
                </a:solidFill>
              </a:rPr>
              <a:t>; </a:t>
            </a: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i = 4;</a:t>
            </a:r>
            <a:endParaRPr lang="en-US" altLang="en-US" sz="1500">
              <a:latin typeface="Courier New" panose="02070309020205020404" pitchFamily="49" charset="0"/>
            </a:endParaRPr>
          </a:p>
          <a:p>
            <a:r>
              <a:rPr lang="en-US" altLang="en-US" sz="1500">
                <a:latin typeface="Courier New" panose="02070309020205020404" pitchFamily="49" charset="0"/>
              </a:rPr>
              <a:t>	</a:t>
            </a:r>
            <a:r>
              <a:rPr lang="en-US" altLang="en-US">
                <a:latin typeface="Courier New" panose="02070309020205020404" pitchFamily="49" charset="0"/>
              </a:rPr>
              <a:t>AND  R0, R0, #0</a:t>
            </a:r>
            <a:r>
              <a:rPr lang="en-US" altLang="en-US" sz="1500">
                <a:latin typeface="Courier New" panose="02070309020205020404" pitchFamily="49" charset="0"/>
              </a:rPr>
              <a:t>  </a:t>
            </a:r>
            <a:r>
              <a:rPr lang="en-US" altLang="en-US" sz="1500" i="1">
                <a:solidFill>
                  <a:srgbClr val="009900"/>
                </a:solidFill>
              </a:rPr>
              <a:t>; clear R0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	</a:t>
            </a:r>
            <a:r>
              <a:rPr lang="en-US" altLang="en-US">
                <a:latin typeface="Courier New" panose="02070309020205020404" pitchFamily="49" charset="0"/>
              </a:rPr>
              <a:t>ADD  R0, R0, #4</a:t>
            </a:r>
            <a:r>
              <a:rPr lang="en-US" altLang="en-US" sz="1500">
                <a:latin typeface="Courier New" panose="02070309020205020404" pitchFamily="49" charset="0"/>
              </a:rPr>
              <a:t>  </a:t>
            </a:r>
            <a:r>
              <a:rPr lang="en-US" altLang="en-US" sz="1500" i="1">
                <a:solidFill>
                  <a:srgbClr val="009900"/>
                </a:solidFill>
              </a:rPr>
              <a:t>; put 4 in R0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	</a:t>
            </a:r>
            <a:r>
              <a:rPr lang="en-US" altLang="en-US">
                <a:latin typeface="Courier New" panose="02070309020205020404" pitchFamily="49" charset="0"/>
              </a:rPr>
              <a:t>STR  R0, R5, #0</a:t>
            </a:r>
            <a:r>
              <a:rPr lang="en-US" altLang="en-US" sz="1500">
                <a:latin typeface="Courier New" panose="02070309020205020404" pitchFamily="49" charset="0"/>
              </a:rPr>
              <a:t>  </a:t>
            </a:r>
            <a:r>
              <a:rPr lang="en-US" altLang="en-US" sz="1500" i="1">
                <a:solidFill>
                  <a:srgbClr val="009900"/>
                </a:solidFill>
              </a:rPr>
              <a:t>; store in i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</a:rPr>
              <a:t>; </a:t>
            </a: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ptr = &amp;i;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	</a:t>
            </a:r>
            <a:r>
              <a:rPr lang="en-US" altLang="en-US">
                <a:latin typeface="Courier New" panose="02070309020205020404" pitchFamily="49" charset="0"/>
              </a:rPr>
              <a:t>ADD  R0, R5, #0</a:t>
            </a:r>
            <a:r>
              <a:rPr lang="en-US" altLang="en-US" sz="1500">
                <a:latin typeface="Courier New" panose="02070309020205020404" pitchFamily="49" charset="0"/>
              </a:rPr>
              <a:t>  </a:t>
            </a:r>
            <a:r>
              <a:rPr lang="en-US" altLang="en-US" sz="1500" i="1">
                <a:solidFill>
                  <a:srgbClr val="009900"/>
                </a:solidFill>
              </a:rPr>
              <a:t>; R0 = R5 + 0 (addr of i)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	</a:t>
            </a:r>
            <a:r>
              <a:rPr lang="en-US" altLang="en-US">
                <a:latin typeface="Courier New" panose="02070309020205020404" pitchFamily="49" charset="0"/>
              </a:rPr>
              <a:t>STR  R0, R5, #-1</a:t>
            </a:r>
            <a:r>
              <a:rPr lang="en-US" altLang="en-US" sz="1500">
                <a:latin typeface="Courier New" panose="02070309020205020404" pitchFamily="49" charset="0"/>
              </a:rPr>
              <a:t> </a:t>
            </a:r>
            <a:r>
              <a:rPr lang="en-US" altLang="en-US" sz="1500" i="1">
                <a:solidFill>
                  <a:srgbClr val="009900"/>
                </a:solidFill>
              </a:rPr>
              <a:t>; store in ptr</a:t>
            </a:r>
            <a:endParaRPr lang="en-US" altLang="en-US" sz="1500">
              <a:latin typeface="Courier New" panose="02070309020205020404" pitchFamily="49" charset="0"/>
            </a:endParaRPr>
          </a:p>
          <a:p>
            <a:r>
              <a:rPr lang="en-US" altLang="en-US" sz="1500">
                <a:solidFill>
                  <a:srgbClr val="009900"/>
                </a:solidFill>
              </a:rPr>
              <a:t>; </a:t>
            </a: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*ptr = *ptr + 1;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	</a:t>
            </a:r>
            <a:r>
              <a:rPr lang="en-US" altLang="en-US">
                <a:latin typeface="Courier New" panose="02070309020205020404" pitchFamily="49" charset="0"/>
              </a:rPr>
              <a:t>LDR  R0, R5, #-1</a:t>
            </a:r>
            <a:r>
              <a:rPr lang="en-US" altLang="en-US" sz="1500">
                <a:latin typeface="Courier New" panose="02070309020205020404" pitchFamily="49" charset="0"/>
              </a:rPr>
              <a:t> </a:t>
            </a:r>
            <a:r>
              <a:rPr lang="en-US" altLang="en-US" sz="1500" i="1">
                <a:solidFill>
                  <a:srgbClr val="009900"/>
                </a:solidFill>
              </a:rPr>
              <a:t>; R0 = ptr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	</a:t>
            </a:r>
            <a:r>
              <a:rPr lang="en-US" altLang="en-US">
                <a:latin typeface="Courier New" panose="02070309020205020404" pitchFamily="49" charset="0"/>
              </a:rPr>
              <a:t>LDR  R1, R0, #0</a:t>
            </a:r>
            <a:r>
              <a:rPr lang="en-US" altLang="en-US" sz="1500">
                <a:latin typeface="Courier New" panose="02070309020205020404" pitchFamily="49" charset="0"/>
              </a:rPr>
              <a:t>  </a:t>
            </a:r>
            <a:r>
              <a:rPr lang="en-US" altLang="en-US" sz="1500" i="1">
                <a:solidFill>
                  <a:srgbClr val="009900"/>
                </a:solidFill>
              </a:rPr>
              <a:t>; load contents (*ptr)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	</a:t>
            </a:r>
            <a:r>
              <a:rPr lang="en-US" altLang="en-US">
                <a:latin typeface="Courier New" panose="02070309020205020404" pitchFamily="49" charset="0"/>
              </a:rPr>
              <a:t>ADD  R1, R1, #1</a:t>
            </a:r>
            <a:r>
              <a:rPr lang="en-US" altLang="en-US" sz="1500">
                <a:latin typeface="Courier New" panose="02070309020205020404" pitchFamily="49" charset="0"/>
              </a:rPr>
              <a:t>  </a:t>
            </a:r>
            <a:r>
              <a:rPr lang="en-US" altLang="en-US" sz="1500" i="1">
                <a:solidFill>
                  <a:srgbClr val="009900"/>
                </a:solidFill>
              </a:rPr>
              <a:t>; add one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	</a:t>
            </a:r>
            <a:r>
              <a:rPr lang="en-US" altLang="en-US">
                <a:latin typeface="Courier New" panose="02070309020205020404" pitchFamily="49" charset="0"/>
              </a:rPr>
              <a:t>STR  R1, R0, #0</a:t>
            </a:r>
            <a:r>
              <a:rPr lang="en-US" altLang="en-US" sz="1500">
                <a:latin typeface="Courier New" panose="02070309020205020404" pitchFamily="49" charset="0"/>
              </a:rPr>
              <a:t>  </a:t>
            </a:r>
            <a:r>
              <a:rPr lang="en-US" altLang="en-US" sz="1500" i="1">
                <a:solidFill>
                  <a:srgbClr val="009900"/>
                </a:solidFill>
              </a:rPr>
              <a:t>; store result where R0 points</a:t>
            </a:r>
            <a:endParaRPr lang="en-US" altLang="en-US" sz="1500">
              <a:latin typeface="Courier New" panose="02070309020205020404" pitchFamily="49" charset="0"/>
            </a:endParaRPr>
          </a:p>
        </p:txBody>
      </p:sp>
      <p:sp>
        <p:nvSpPr>
          <p:cNvPr id="245764" name="Rectangle 4">
            <a:extLst>
              <a:ext uri="{FF2B5EF4-FFF2-40B4-BE49-F238E27FC236}">
                <a16:creationId xmlns:a16="http://schemas.microsoft.com/office/drawing/2014/main" id="{8C6959BB-BE3B-48A0-BDD0-00B957D95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3657600"/>
            <a:ext cx="2228850" cy="2857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45765" name="Rectangle 5">
            <a:extLst>
              <a:ext uri="{FF2B5EF4-FFF2-40B4-BE49-F238E27FC236}">
                <a16:creationId xmlns:a16="http://schemas.microsoft.com/office/drawing/2014/main" id="{964B6EE9-3AA1-4ACE-943F-063A53B3C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171950"/>
            <a:ext cx="2228850" cy="2857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:a16="http://schemas.microsoft.com/office/drawing/2014/main" id="{ACFBB008-986F-4F84-8FF9-267CC1C50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Pointers as Arguments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02B0C-704A-40AC-B3B3-11E8E89E262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16-</a:t>
            </a:r>
            <a:fld id="{D1869606-9985-4CBC-BD45-56E5ED3D5F09}" type="slidenum">
              <a:rPr lang="en-US" altLang="en-US"/>
              <a:pPr/>
              <a:t>112</a:t>
            </a:fld>
            <a:endParaRPr lang="en-US" altLang="en-US"/>
          </a:p>
        </p:txBody>
      </p:sp>
      <p:sp>
        <p:nvSpPr>
          <p:cNvPr id="244739" name="Rectangle 3">
            <a:extLst>
              <a:ext uri="{FF2B5EF4-FFF2-40B4-BE49-F238E27FC236}">
                <a16:creationId xmlns:a16="http://schemas.microsoft.com/office/drawing/2014/main" id="{6A58474B-85B4-43B2-81C2-8E8D6D640E60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Passing a pointer into a function allows the function </a:t>
            </a:r>
            <a:br>
              <a:rPr lang="en-US" altLang="en-US" dirty="0"/>
            </a:br>
            <a:r>
              <a:rPr lang="en-US" altLang="en-US" dirty="0"/>
              <a:t>to read/change memory outside its activation record.</a:t>
            </a:r>
          </a:p>
          <a:p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</a:rPr>
              <a:t>void </a:t>
            </a:r>
            <a:r>
              <a:rPr lang="en-US" altLang="en-US" dirty="0" err="1">
                <a:latin typeface="Courier New" panose="02070309020205020404" pitchFamily="49" charset="0"/>
              </a:rPr>
              <a:t>NewSwap</a:t>
            </a:r>
            <a:r>
              <a:rPr lang="en-US" altLang="en-US" dirty="0">
                <a:latin typeface="Courier New" panose="02070309020205020404" pitchFamily="49" charset="0"/>
              </a:rPr>
              <a:t>(int *</a:t>
            </a:r>
            <a:r>
              <a:rPr lang="en-US" altLang="en-US" dirty="0" err="1">
                <a:latin typeface="Courier New" panose="02070309020205020404" pitchFamily="49" charset="0"/>
              </a:rPr>
              <a:t>firstVal</a:t>
            </a:r>
            <a:r>
              <a:rPr lang="en-US" altLang="en-US" dirty="0">
                <a:latin typeface="Courier New" panose="02070309020205020404" pitchFamily="49" charset="0"/>
              </a:rPr>
              <a:t>, int *</a:t>
            </a:r>
            <a:r>
              <a:rPr lang="en-US" altLang="en-US" dirty="0" err="1">
                <a:latin typeface="Courier New" panose="02070309020205020404" pitchFamily="49" charset="0"/>
              </a:rPr>
              <a:t>secondVal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{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int </a:t>
            </a:r>
            <a:r>
              <a:rPr lang="en-US" altLang="en-US" dirty="0" err="1">
                <a:latin typeface="Courier New" panose="02070309020205020404" pitchFamily="49" charset="0"/>
              </a:rPr>
              <a:t>tempVal</a:t>
            </a:r>
            <a:r>
              <a:rPr lang="en-US" altLang="en-US" dirty="0">
                <a:latin typeface="Courier New" panose="02070309020205020404" pitchFamily="49" charset="0"/>
              </a:rPr>
              <a:t> = *</a:t>
            </a:r>
            <a:r>
              <a:rPr lang="en-US" altLang="en-US" dirty="0" err="1">
                <a:latin typeface="Courier New" panose="02070309020205020404" pitchFamily="49" charset="0"/>
              </a:rPr>
              <a:t>firstVal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*</a:t>
            </a:r>
            <a:r>
              <a:rPr lang="en-US" altLang="en-US" dirty="0" err="1">
                <a:latin typeface="Courier New" panose="02070309020205020404" pitchFamily="49" charset="0"/>
              </a:rPr>
              <a:t>firstVal</a:t>
            </a:r>
            <a:r>
              <a:rPr lang="en-US" altLang="en-US" dirty="0">
                <a:latin typeface="Courier New" panose="02070309020205020404" pitchFamily="49" charset="0"/>
              </a:rPr>
              <a:t> = *</a:t>
            </a:r>
            <a:r>
              <a:rPr lang="en-US" altLang="en-US" dirty="0" err="1">
                <a:latin typeface="Courier New" panose="02070309020205020404" pitchFamily="49" charset="0"/>
              </a:rPr>
              <a:t>secondVal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*</a:t>
            </a:r>
            <a:r>
              <a:rPr lang="en-US" altLang="en-US" dirty="0" err="1">
                <a:latin typeface="Courier New" panose="02070309020205020404" pitchFamily="49" charset="0"/>
              </a:rPr>
              <a:t>secondVal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</a:rPr>
              <a:t>tempVal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}</a:t>
            </a:r>
            <a:endParaRPr lang="en-US" altLang="en-US" sz="1500" dirty="0">
              <a:latin typeface="Courier New" panose="02070309020205020404" pitchFamily="49" charset="0"/>
            </a:endParaRPr>
          </a:p>
        </p:txBody>
      </p:sp>
      <p:sp>
        <p:nvSpPr>
          <p:cNvPr id="244746" name="Text Box 10">
            <a:extLst>
              <a:ext uri="{FF2B5EF4-FFF2-40B4-BE49-F238E27FC236}">
                <a16:creationId xmlns:a16="http://schemas.microsoft.com/office/drawing/2014/main" id="{812CB1D5-05DA-4ABD-9E09-1C76C7F52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3086101"/>
            <a:ext cx="1760418" cy="900246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 b="1">
                <a:solidFill>
                  <a:srgbClr val="009900"/>
                </a:solidFill>
              </a:rPr>
              <a:t>Arguments are</a:t>
            </a:r>
            <a:br>
              <a:rPr lang="en-US" altLang="en-US" sz="1050" b="1">
                <a:solidFill>
                  <a:srgbClr val="009900"/>
                </a:solidFill>
              </a:rPr>
            </a:br>
            <a:r>
              <a:rPr lang="en-US" altLang="en-US" sz="1050" b="1">
                <a:solidFill>
                  <a:srgbClr val="009900"/>
                </a:solidFill>
              </a:rPr>
              <a:t>integer </a:t>
            </a:r>
            <a:r>
              <a:rPr lang="en-US" altLang="en-US" sz="1050" b="1" u="sng">
                <a:solidFill>
                  <a:srgbClr val="009900"/>
                </a:solidFill>
              </a:rPr>
              <a:t>pointers</a:t>
            </a:r>
            <a:r>
              <a:rPr lang="en-US" altLang="en-US" sz="1050" b="1">
                <a:solidFill>
                  <a:srgbClr val="009900"/>
                </a:solidFill>
              </a:rPr>
              <a:t>.</a:t>
            </a:r>
          </a:p>
          <a:p>
            <a:r>
              <a:rPr lang="en-US" altLang="en-US" sz="1050" b="1">
                <a:solidFill>
                  <a:srgbClr val="009900"/>
                </a:solidFill>
              </a:rPr>
              <a:t>Caller passes </a:t>
            </a:r>
            <a:r>
              <a:rPr lang="en-US" altLang="en-US" sz="1050" b="1" u="sng">
                <a:solidFill>
                  <a:srgbClr val="009900"/>
                </a:solidFill>
              </a:rPr>
              <a:t>addresses</a:t>
            </a:r>
            <a:br>
              <a:rPr lang="en-US" altLang="en-US" sz="1050" b="1">
                <a:solidFill>
                  <a:srgbClr val="009900"/>
                </a:solidFill>
              </a:rPr>
            </a:br>
            <a:r>
              <a:rPr lang="en-US" altLang="en-US" sz="1050" b="1">
                <a:solidFill>
                  <a:srgbClr val="009900"/>
                </a:solidFill>
              </a:rPr>
              <a:t>of variables that it wants</a:t>
            </a:r>
            <a:br>
              <a:rPr lang="en-US" altLang="en-US" sz="1050" b="1">
                <a:solidFill>
                  <a:srgbClr val="009900"/>
                </a:solidFill>
              </a:rPr>
            </a:br>
            <a:r>
              <a:rPr lang="en-US" altLang="en-US" sz="1050" b="1">
                <a:solidFill>
                  <a:srgbClr val="009900"/>
                </a:solidFill>
              </a:rPr>
              <a:t>function to change.</a:t>
            </a:r>
          </a:p>
        </p:txBody>
      </p:sp>
      <p:sp>
        <p:nvSpPr>
          <p:cNvPr id="244747" name="Line 11">
            <a:extLst>
              <a:ext uri="{FF2B5EF4-FFF2-40B4-BE49-F238E27FC236}">
                <a16:creationId xmlns:a16="http://schemas.microsoft.com/office/drawing/2014/main" id="{C850765E-4CF5-472B-B98B-111A5E338A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72100" y="2171700"/>
            <a:ext cx="400050" cy="914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B20D2F07-2656-432A-9BDF-F33515703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Pointers to a Function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34625E75-1984-461F-956B-D019DD501BB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16-</a:t>
            </a:r>
            <a:fld id="{AE9751FF-475C-47A4-BE62-9342AEA0DE1A}" type="slidenum">
              <a:rPr lang="en-US" altLang="en-US"/>
              <a:pPr/>
              <a:t>113</a:t>
            </a:fld>
            <a:endParaRPr lang="en-US" altLang="en-US"/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7AB80018-DCCB-40C7-BA27-F4C826E84DA3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>
              <a:tabLst>
                <a:tab pos="254794" algn="l"/>
              </a:tabLst>
            </a:pPr>
            <a:r>
              <a:rPr lang="en-US" altLang="en-US" dirty="0"/>
              <a:t>main() wants to swap the values of </a:t>
            </a:r>
            <a:r>
              <a:rPr lang="en-US" altLang="en-US" dirty="0" err="1"/>
              <a:t>valueA</a:t>
            </a:r>
            <a:r>
              <a:rPr lang="en-US" altLang="en-US" dirty="0"/>
              <a:t> and </a:t>
            </a:r>
            <a:r>
              <a:rPr lang="en-US" altLang="en-US" dirty="0" err="1"/>
              <a:t>valueB</a:t>
            </a:r>
            <a:endParaRPr lang="en-US" altLang="en-US" dirty="0"/>
          </a:p>
          <a:p>
            <a:pPr>
              <a:tabLst>
                <a:tab pos="254794" algn="l"/>
              </a:tabLst>
            </a:pPr>
            <a:r>
              <a:rPr lang="en-US" altLang="en-US" dirty="0"/>
              <a:t>passes the addresses to </a:t>
            </a:r>
            <a:r>
              <a:rPr lang="en-US" altLang="en-US" dirty="0" err="1"/>
              <a:t>NewSwap</a:t>
            </a:r>
            <a:r>
              <a:rPr lang="en-US" altLang="en-US" dirty="0"/>
              <a:t>:</a:t>
            </a:r>
          </a:p>
          <a:p>
            <a:pPr>
              <a:tabLst>
                <a:tab pos="254794" algn="l"/>
              </a:tabLst>
            </a:pPr>
            <a:r>
              <a:rPr lang="en-US" altLang="en-US" dirty="0"/>
              <a:t>	</a:t>
            </a:r>
            <a:br>
              <a:rPr lang="en-US" altLang="en-US" dirty="0"/>
            </a:b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009900"/>
                </a:solidFill>
                <a:latin typeface="Courier New" panose="02070309020205020404" pitchFamily="49" charset="0"/>
              </a:rPr>
              <a:t>NewSwap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(&amp;</a:t>
            </a:r>
            <a:r>
              <a:rPr lang="en-US" altLang="en-US" dirty="0" err="1">
                <a:solidFill>
                  <a:srgbClr val="009900"/>
                </a:solidFill>
                <a:latin typeface="Courier New" panose="02070309020205020404" pitchFamily="49" charset="0"/>
              </a:rPr>
              <a:t>valueA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, &amp;</a:t>
            </a:r>
            <a:r>
              <a:rPr lang="en-US" altLang="en-US" dirty="0" err="1">
                <a:solidFill>
                  <a:srgbClr val="009900"/>
                </a:solidFill>
                <a:latin typeface="Courier New" panose="02070309020205020404" pitchFamily="49" charset="0"/>
              </a:rPr>
              <a:t>valueB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);</a:t>
            </a:r>
            <a:endParaRPr lang="en-US" altLang="en-US" b="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tabLst>
                <a:tab pos="254794" algn="l"/>
              </a:tabLst>
            </a:pPr>
            <a:endParaRPr lang="en-US" altLang="en-US" b="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tabLst>
                <a:tab pos="254794" algn="l"/>
              </a:tabLst>
            </a:pPr>
            <a:r>
              <a:rPr lang="en-US" altLang="en-US" dirty="0"/>
              <a:t>Code for passing arguments:</a:t>
            </a:r>
          </a:p>
          <a:p>
            <a:pPr>
              <a:tabLst>
                <a:tab pos="254794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1500" dirty="0">
                <a:latin typeface="Courier New" panose="02070309020205020404" pitchFamily="49" charset="0"/>
              </a:rPr>
              <a:t>ADD R0, R5, #-1 ; </a:t>
            </a:r>
            <a:r>
              <a:rPr lang="en-US" altLang="en-US" sz="1500" dirty="0" err="1">
                <a:latin typeface="Courier New" panose="02070309020205020404" pitchFamily="49" charset="0"/>
              </a:rPr>
              <a:t>addr</a:t>
            </a:r>
            <a:r>
              <a:rPr lang="en-US" altLang="en-US" sz="1500" dirty="0">
                <a:latin typeface="Courier New" panose="02070309020205020404" pitchFamily="49" charset="0"/>
              </a:rPr>
              <a:t> of </a:t>
            </a:r>
            <a:r>
              <a:rPr lang="en-US" altLang="en-US" sz="1500" dirty="0" err="1">
                <a:latin typeface="Courier New" panose="02070309020205020404" pitchFamily="49" charset="0"/>
              </a:rPr>
              <a:t>valueB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	ADD R6, R6, #-1 ; push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	STR R0, R6, #0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	ADD R0, R5, #0  ; </a:t>
            </a:r>
            <a:r>
              <a:rPr lang="en-US" altLang="en-US" sz="1500" dirty="0" err="1">
                <a:latin typeface="Courier New" panose="02070309020205020404" pitchFamily="49" charset="0"/>
              </a:rPr>
              <a:t>addr</a:t>
            </a:r>
            <a:r>
              <a:rPr lang="en-US" altLang="en-US" sz="1500" dirty="0">
                <a:latin typeface="Courier New" panose="02070309020205020404" pitchFamily="49" charset="0"/>
              </a:rPr>
              <a:t> of </a:t>
            </a:r>
            <a:r>
              <a:rPr lang="en-US" altLang="en-US" sz="1500" dirty="0" err="1">
                <a:latin typeface="Courier New" panose="02070309020205020404" pitchFamily="49" charset="0"/>
              </a:rPr>
              <a:t>valueA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	ADD R6, R6, #-1 ; push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	STR R0, R6, #0</a:t>
            </a:r>
            <a:endParaRPr lang="en-US" altLang="en-US" dirty="0"/>
          </a:p>
        </p:txBody>
      </p:sp>
      <p:sp>
        <p:nvSpPr>
          <p:cNvPr id="246788" name="Line 4">
            <a:extLst>
              <a:ext uri="{FF2B5EF4-FFF2-40B4-BE49-F238E27FC236}">
                <a16:creationId xmlns:a16="http://schemas.microsoft.com/office/drawing/2014/main" id="{575C95FF-06C7-4CA1-AEA8-A208086F5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120015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46789" name="Line 5">
            <a:extLst>
              <a:ext uri="{FF2B5EF4-FFF2-40B4-BE49-F238E27FC236}">
                <a16:creationId xmlns:a16="http://schemas.microsoft.com/office/drawing/2014/main" id="{B3890941-792E-48A4-B324-C64A04FD2A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9450" y="120015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46790" name="Line 6">
            <a:extLst>
              <a:ext uri="{FF2B5EF4-FFF2-40B4-BE49-F238E27FC236}">
                <a16:creationId xmlns:a16="http://schemas.microsoft.com/office/drawing/2014/main" id="{C69E4DBB-2B59-4E84-A118-C1C1C3AB0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257175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46791" name="Line 7">
            <a:extLst>
              <a:ext uri="{FF2B5EF4-FFF2-40B4-BE49-F238E27FC236}">
                <a16:creationId xmlns:a16="http://schemas.microsoft.com/office/drawing/2014/main" id="{50DE4135-27F4-4964-92CA-1AF0DC7D4A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2800350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46792" name="Line 8">
            <a:extLst>
              <a:ext uri="{FF2B5EF4-FFF2-40B4-BE49-F238E27FC236}">
                <a16:creationId xmlns:a16="http://schemas.microsoft.com/office/drawing/2014/main" id="{229C81DD-786D-4208-97CC-963A3209D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302895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46793" name="Line 9">
            <a:extLst>
              <a:ext uri="{FF2B5EF4-FFF2-40B4-BE49-F238E27FC236}">
                <a16:creationId xmlns:a16="http://schemas.microsoft.com/office/drawing/2014/main" id="{A2DA5E69-E6F3-4BD6-8AED-BBD5F41ED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325755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46794" name="Line 10">
            <a:extLst>
              <a:ext uri="{FF2B5EF4-FFF2-40B4-BE49-F238E27FC236}">
                <a16:creationId xmlns:a16="http://schemas.microsoft.com/office/drawing/2014/main" id="{91EB3F42-A26B-4AB0-B173-B8A7CA2D3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348615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46795" name="Line 11">
            <a:extLst>
              <a:ext uri="{FF2B5EF4-FFF2-40B4-BE49-F238E27FC236}">
                <a16:creationId xmlns:a16="http://schemas.microsoft.com/office/drawing/2014/main" id="{D72C3926-575B-4520-A1C8-13A819E53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3943350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46799" name="Text Box 15">
            <a:extLst>
              <a:ext uri="{FF2B5EF4-FFF2-40B4-BE49-F238E27FC236}">
                <a16:creationId xmlns:a16="http://schemas.microsoft.com/office/drawing/2014/main" id="{BEBA19C1-1255-4176-88B2-E4010CA92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1" y="1371601"/>
            <a:ext cx="1019831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latin typeface="Franklin Gothic Book" panose="020B0503020102020204" pitchFamily="34" charset="0"/>
              </a:rPr>
              <a:t>tempVal</a:t>
            </a:r>
          </a:p>
          <a:p>
            <a:endParaRPr lang="en-US" altLang="en-US" sz="1500">
              <a:latin typeface="Franklin Gothic Book" panose="020B0503020102020204" pitchFamily="34" charset="0"/>
            </a:endParaRPr>
          </a:p>
          <a:p>
            <a:endParaRPr lang="en-US" altLang="en-US" sz="1500">
              <a:latin typeface="Franklin Gothic Book" panose="020B0503020102020204" pitchFamily="34" charset="0"/>
            </a:endParaRPr>
          </a:p>
          <a:p>
            <a:endParaRPr lang="en-US" altLang="en-US" sz="1500">
              <a:latin typeface="Franklin Gothic Book" panose="020B0503020102020204" pitchFamily="34" charset="0"/>
            </a:endParaRPr>
          </a:p>
          <a:p>
            <a:r>
              <a:rPr lang="en-US" altLang="en-US" sz="1500">
                <a:latin typeface="Franklin Gothic Book" panose="020B0503020102020204" pitchFamily="34" charset="0"/>
              </a:rPr>
              <a:t>firstVal</a:t>
            </a:r>
          </a:p>
          <a:p>
            <a:r>
              <a:rPr lang="en-US" altLang="en-US" sz="1500">
                <a:latin typeface="Franklin Gothic Book" panose="020B0503020102020204" pitchFamily="34" charset="0"/>
              </a:rPr>
              <a:t>secondVal</a:t>
            </a:r>
          </a:p>
          <a:p>
            <a:r>
              <a:rPr lang="en-US" altLang="en-US" sz="1500">
                <a:latin typeface="Franklin Gothic Book" panose="020B0503020102020204" pitchFamily="34" charset="0"/>
              </a:rPr>
              <a:t>valueB</a:t>
            </a:r>
          </a:p>
          <a:p>
            <a:r>
              <a:rPr lang="en-US" altLang="en-US" sz="1500">
                <a:latin typeface="Franklin Gothic Book" panose="020B0503020102020204" pitchFamily="34" charset="0"/>
              </a:rPr>
              <a:t>valueA</a:t>
            </a:r>
          </a:p>
          <a:p>
            <a:endParaRPr lang="en-US" altLang="en-US" sz="1500">
              <a:latin typeface="Franklin Gothic Book" panose="020B0503020102020204" pitchFamily="34" charset="0"/>
            </a:endParaRPr>
          </a:p>
          <a:p>
            <a:endParaRPr lang="en-US" altLang="en-US" sz="1500">
              <a:latin typeface="Franklin Gothic Book" panose="020B0503020102020204" pitchFamily="34" charset="0"/>
            </a:endParaRPr>
          </a:p>
          <a:p>
            <a:endParaRPr lang="en-US" altLang="en-US" sz="1500">
              <a:latin typeface="Franklin Gothic Book" panose="020B0503020102020204" pitchFamily="34" charset="0"/>
            </a:endParaRPr>
          </a:p>
        </p:txBody>
      </p:sp>
      <p:sp>
        <p:nvSpPr>
          <p:cNvPr id="246800" name="Line 16">
            <a:extLst>
              <a:ext uri="{FF2B5EF4-FFF2-40B4-BE49-F238E27FC236}">
                <a16:creationId xmlns:a16="http://schemas.microsoft.com/office/drawing/2014/main" id="{8381172E-5535-4922-B224-6795AA5A2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234315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46801" name="Line 17">
            <a:extLst>
              <a:ext uri="{FF2B5EF4-FFF2-40B4-BE49-F238E27FC236}">
                <a16:creationId xmlns:a16="http://schemas.microsoft.com/office/drawing/2014/main" id="{A612AD39-2B3C-4DB7-AB37-D1D0D4F43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211455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46802" name="Line 18">
            <a:extLst>
              <a:ext uri="{FF2B5EF4-FFF2-40B4-BE49-F238E27FC236}">
                <a16:creationId xmlns:a16="http://schemas.microsoft.com/office/drawing/2014/main" id="{3E88BA5B-593C-4CD5-BD70-615DE6877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188595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46803" name="Line 19">
            <a:extLst>
              <a:ext uri="{FF2B5EF4-FFF2-40B4-BE49-F238E27FC236}">
                <a16:creationId xmlns:a16="http://schemas.microsoft.com/office/drawing/2014/main" id="{39EF79DC-7693-4923-B5EB-2B8C112B6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165735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46804" name="Line 20">
            <a:extLst>
              <a:ext uri="{FF2B5EF4-FFF2-40B4-BE49-F238E27FC236}">
                <a16:creationId xmlns:a16="http://schemas.microsoft.com/office/drawing/2014/main" id="{0271FC14-8956-4FE1-995F-255572634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1428750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46805" name="Text Box 21">
            <a:extLst>
              <a:ext uri="{FF2B5EF4-FFF2-40B4-BE49-F238E27FC236}">
                <a16:creationId xmlns:a16="http://schemas.microsoft.com/office/drawing/2014/main" id="{790972AF-D95A-46D9-B726-9A0082123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1412082"/>
            <a:ext cx="10287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 sz="1500">
              <a:latin typeface="Courier New" panose="02070309020205020404" pitchFamily="49" charset="0"/>
            </a:endParaRPr>
          </a:p>
          <a:p>
            <a:pPr algn="ctr"/>
            <a:endParaRPr lang="en-US" altLang="en-US" sz="1500">
              <a:latin typeface="Courier New" panose="02070309020205020404" pitchFamily="49" charset="0"/>
            </a:endParaRPr>
          </a:p>
          <a:p>
            <a:pPr algn="ctr"/>
            <a:endParaRPr lang="en-US" altLang="en-US" sz="1500">
              <a:latin typeface="Courier New" panose="02070309020205020404" pitchFamily="49" charset="0"/>
            </a:endParaRPr>
          </a:p>
          <a:p>
            <a:pPr algn="ctr"/>
            <a:endParaRPr lang="en-US" altLang="en-US" sz="1500">
              <a:latin typeface="Courier New" panose="02070309020205020404" pitchFamily="49" charset="0"/>
            </a:endParaRPr>
          </a:p>
          <a:p>
            <a:pPr algn="ctr"/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xEFFA</a:t>
            </a:r>
          </a:p>
          <a:p>
            <a:pPr algn="ctr"/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xEFF9</a:t>
            </a:r>
          </a:p>
          <a:p>
            <a:pPr algn="ctr"/>
            <a:r>
              <a:rPr lang="en-US" altLang="en-US" sz="1500">
                <a:solidFill>
                  <a:schemeClr val="accent2"/>
                </a:solidFill>
                <a:latin typeface="Courier New" panose="02070309020205020404" pitchFamily="49" charset="0"/>
              </a:rPr>
              <a:t>4 </a:t>
            </a:r>
            <a:endParaRPr lang="en-US" altLang="en-US" sz="1500">
              <a:latin typeface="Courier New" panose="02070309020205020404" pitchFamily="49" charset="0"/>
            </a:endParaRPr>
          </a:p>
          <a:p>
            <a:pPr algn="ctr"/>
            <a:r>
              <a:rPr lang="en-US" altLang="en-US" sz="1500">
                <a:solidFill>
                  <a:schemeClr val="accent2"/>
                </a:solidFill>
                <a:latin typeface="Courier New" panose="02070309020205020404" pitchFamily="49" charset="0"/>
              </a:rPr>
              <a:t>3</a:t>
            </a:r>
          </a:p>
          <a:p>
            <a:pPr algn="ctr"/>
            <a:endParaRPr lang="en-US" altLang="en-US" sz="150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 algn="ctr"/>
            <a:endParaRPr lang="en-US" altLang="en-US" sz="1500">
              <a:latin typeface="Franklin Gothic Book" panose="020B0503020102020204" pitchFamily="34" charset="0"/>
            </a:endParaRPr>
          </a:p>
        </p:txBody>
      </p:sp>
      <p:sp>
        <p:nvSpPr>
          <p:cNvPr id="246806" name="Text Box 22">
            <a:extLst>
              <a:ext uri="{FF2B5EF4-FFF2-40B4-BE49-F238E27FC236}">
                <a16:creationId xmlns:a16="http://schemas.microsoft.com/office/drawing/2014/main" id="{86532F7B-02ED-4187-B85E-A20565FBF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109" y="3725466"/>
            <a:ext cx="70564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350">
                <a:latin typeface="Courier New" panose="02070309020205020404" pitchFamily="49" charset="0"/>
              </a:rPr>
              <a:t>xEFFD</a:t>
            </a:r>
          </a:p>
        </p:txBody>
      </p:sp>
      <p:sp>
        <p:nvSpPr>
          <p:cNvPr id="246807" name="Text Box 23">
            <a:extLst>
              <a:ext uri="{FF2B5EF4-FFF2-40B4-BE49-F238E27FC236}">
                <a16:creationId xmlns:a16="http://schemas.microsoft.com/office/drawing/2014/main" id="{D0684E0A-EB80-4F2D-9103-04238F5D6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007" y="2286001"/>
            <a:ext cx="415499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500">
                <a:latin typeface="Franklin Gothic Book" panose="020B0503020102020204" pitchFamily="34" charset="0"/>
              </a:rPr>
              <a:t>R6</a:t>
            </a:r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246811" name="Line 27">
            <a:extLst>
              <a:ext uri="{FF2B5EF4-FFF2-40B4-BE49-F238E27FC236}">
                <a16:creationId xmlns:a16="http://schemas.microsoft.com/office/drawing/2014/main" id="{B0909711-C763-4ABE-8545-B5EE7CE05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371475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46812" name="Text Box 28">
            <a:extLst>
              <a:ext uri="{FF2B5EF4-FFF2-40B4-BE49-F238E27FC236}">
                <a16:creationId xmlns:a16="http://schemas.microsoft.com/office/drawing/2014/main" id="{79B7D76C-0526-496A-B9B5-9C20DEA8E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007" y="2993232"/>
            <a:ext cx="415499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500">
                <a:latin typeface="Franklin Gothic Book" panose="020B0503020102020204" pitchFamily="34" charset="0"/>
              </a:rPr>
              <a:t>R5</a:t>
            </a:r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246813" name="Line 29">
            <a:extLst>
              <a:ext uri="{FF2B5EF4-FFF2-40B4-BE49-F238E27FC236}">
                <a16:creationId xmlns:a16="http://schemas.microsoft.com/office/drawing/2014/main" id="{911C2509-24B8-482E-B32C-3A2ACC0CF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1" y="3143250"/>
            <a:ext cx="1643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46814" name="Line 30">
            <a:extLst>
              <a:ext uri="{FF2B5EF4-FFF2-40B4-BE49-F238E27FC236}">
                <a16:creationId xmlns:a16="http://schemas.microsoft.com/office/drawing/2014/main" id="{E934A2AB-CD38-47AB-9E2B-7EAC59AE7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1" y="2457450"/>
            <a:ext cx="1643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050D3723-F3AF-4A52-BD71-55771CF1B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 Using Pointers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B602B197-AF4C-437E-A014-79702CA5DDD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16-</a:t>
            </a:r>
            <a:fld id="{6293C2B3-E27C-4D06-B1BC-E9B8C44F22DD}" type="slidenum">
              <a:rPr lang="en-US" altLang="en-US"/>
              <a:pPr/>
              <a:t>114</a:t>
            </a:fld>
            <a:endParaRPr lang="en-US" altLang="en-US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E3218703-27CE-48B8-9A70-99ED33BE6C81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>
              <a:tabLst>
                <a:tab pos="342900" algn="l"/>
              </a:tabLst>
            </a:pPr>
            <a:r>
              <a:rPr lang="en-US" altLang="en-US"/>
              <a:t>Inside the NewSwap routine</a:t>
            </a:r>
          </a:p>
          <a:p>
            <a:pPr>
              <a:tabLst>
                <a:tab pos="3429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; int tempVal = *firstVal;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	LDR  R0, R5, #4 ; R0=xEFFA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	LDR  R1, R0, #0 ; R1=M[xEFFA]=3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	STR  R1, R5, #4 ; tempVal=3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	</a:t>
            </a: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; *firstVal = *secondVal;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	LDR  R1, R5, #5 ; R1=xEFF9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	LDR  R2, R1, #0 ; R1=M[xEFF9]=4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	STR  R2, R0, #0 ; M[xEFFA]=4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	</a:t>
            </a: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; *secondVal = tempVal;</a:t>
            </a:r>
            <a:endParaRPr lang="en-US" altLang="en-US" sz="1500">
              <a:latin typeface="Courier New" panose="02070309020205020404" pitchFamily="49" charset="0"/>
            </a:endParaRPr>
          </a:p>
          <a:p>
            <a:pPr>
              <a:tabLst>
                <a:tab pos="342900" algn="l"/>
              </a:tabLst>
            </a:pPr>
            <a:r>
              <a:rPr lang="en-US" altLang="en-US" sz="1500">
                <a:latin typeface="Courier New" panose="02070309020205020404" pitchFamily="49" charset="0"/>
              </a:rPr>
              <a:t>	LDR  R2, R5, #0 ; R2=3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	STR  R2, R1, #0 ; M[xEFF9]=3</a:t>
            </a:r>
            <a:endParaRPr lang="en-US" altLang="en-US"/>
          </a:p>
        </p:txBody>
      </p:sp>
      <p:sp>
        <p:nvSpPr>
          <p:cNvPr id="247831" name="Line 23">
            <a:extLst>
              <a:ext uri="{FF2B5EF4-FFF2-40B4-BE49-F238E27FC236}">
                <a16:creationId xmlns:a16="http://schemas.microsoft.com/office/drawing/2014/main" id="{3F67B617-475E-4571-86EC-EB7C8ED72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2050" y="2971800"/>
            <a:ext cx="1143000" cy="17145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47832" name="Line 24">
            <a:extLst>
              <a:ext uri="{FF2B5EF4-FFF2-40B4-BE49-F238E27FC236}">
                <a16:creationId xmlns:a16="http://schemas.microsoft.com/office/drawing/2014/main" id="{4C0EC715-3612-4440-A1AA-0310A0EDE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14900" y="2914650"/>
            <a:ext cx="1200150" cy="6858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47833" name="Line 25">
            <a:extLst>
              <a:ext uri="{FF2B5EF4-FFF2-40B4-BE49-F238E27FC236}">
                <a16:creationId xmlns:a16="http://schemas.microsoft.com/office/drawing/2014/main" id="{EF8EDB14-64EF-49B1-BC7B-7E028666E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120015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47834" name="Line 26">
            <a:extLst>
              <a:ext uri="{FF2B5EF4-FFF2-40B4-BE49-F238E27FC236}">
                <a16:creationId xmlns:a16="http://schemas.microsoft.com/office/drawing/2014/main" id="{6ADB27A1-09E3-492E-915B-981EA85384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9450" y="120015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47835" name="Line 27">
            <a:extLst>
              <a:ext uri="{FF2B5EF4-FFF2-40B4-BE49-F238E27FC236}">
                <a16:creationId xmlns:a16="http://schemas.microsoft.com/office/drawing/2014/main" id="{5DBD4464-DA98-4EC4-AC44-A79071CE7B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257175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47836" name="Line 28">
            <a:extLst>
              <a:ext uri="{FF2B5EF4-FFF2-40B4-BE49-F238E27FC236}">
                <a16:creationId xmlns:a16="http://schemas.microsoft.com/office/drawing/2014/main" id="{BB12CFF5-1511-4509-B6B4-98EB60313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2800350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47837" name="Line 29">
            <a:extLst>
              <a:ext uri="{FF2B5EF4-FFF2-40B4-BE49-F238E27FC236}">
                <a16:creationId xmlns:a16="http://schemas.microsoft.com/office/drawing/2014/main" id="{1C60C4E1-280C-4CD3-9310-85A93A72B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302895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47838" name="Line 30">
            <a:extLst>
              <a:ext uri="{FF2B5EF4-FFF2-40B4-BE49-F238E27FC236}">
                <a16:creationId xmlns:a16="http://schemas.microsoft.com/office/drawing/2014/main" id="{5D037DEA-AF08-48E5-B8BC-23CCE3ABB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325755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47839" name="Line 31">
            <a:extLst>
              <a:ext uri="{FF2B5EF4-FFF2-40B4-BE49-F238E27FC236}">
                <a16:creationId xmlns:a16="http://schemas.microsoft.com/office/drawing/2014/main" id="{06A746CC-8384-4D5A-A65C-78EA770F3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348615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47840" name="Line 32">
            <a:extLst>
              <a:ext uri="{FF2B5EF4-FFF2-40B4-BE49-F238E27FC236}">
                <a16:creationId xmlns:a16="http://schemas.microsoft.com/office/drawing/2014/main" id="{DC492943-38D4-4A0E-B89B-4A130DB06A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3943350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47841" name="Text Box 33">
            <a:extLst>
              <a:ext uri="{FF2B5EF4-FFF2-40B4-BE49-F238E27FC236}">
                <a16:creationId xmlns:a16="http://schemas.microsoft.com/office/drawing/2014/main" id="{3ED0F645-F6C5-4BA3-9565-D6221EB29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1" y="1371601"/>
            <a:ext cx="1019831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latin typeface="Franklin Gothic Book" panose="020B0503020102020204" pitchFamily="34" charset="0"/>
              </a:rPr>
              <a:t>tempVal</a:t>
            </a:r>
          </a:p>
          <a:p>
            <a:endParaRPr lang="en-US" altLang="en-US" sz="1500">
              <a:latin typeface="Franklin Gothic Book" panose="020B0503020102020204" pitchFamily="34" charset="0"/>
            </a:endParaRPr>
          </a:p>
          <a:p>
            <a:endParaRPr lang="en-US" altLang="en-US" sz="1500">
              <a:latin typeface="Franklin Gothic Book" panose="020B0503020102020204" pitchFamily="34" charset="0"/>
            </a:endParaRPr>
          </a:p>
          <a:p>
            <a:endParaRPr lang="en-US" altLang="en-US" sz="1500">
              <a:latin typeface="Franklin Gothic Book" panose="020B0503020102020204" pitchFamily="34" charset="0"/>
            </a:endParaRPr>
          </a:p>
          <a:p>
            <a:r>
              <a:rPr lang="en-US" altLang="en-US" sz="1500">
                <a:latin typeface="Franklin Gothic Book" panose="020B0503020102020204" pitchFamily="34" charset="0"/>
              </a:rPr>
              <a:t>firstVal</a:t>
            </a:r>
          </a:p>
          <a:p>
            <a:r>
              <a:rPr lang="en-US" altLang="en-US" sz="1500">
                <a:latin typeface="Franklin Gothic Book" panose="020B0503020102020204" pitchFamily="34" charset="0"/>
              </a:rPr>
              <a:t>secondVal</a:t>
            </a:r>
          </a:p>
          <a:p>
            <a:r>
              <a:rPr lang="en-US" altLang="en-US" sz="1500">
                <a:latin typeface="Franklin Gothic Book" panose="020B0503020102020204" pitchFamily="34" charset="0"/>
              </a:rPr>
              <a:t>valueB</a:t>
            </a:r>
          </a:p>
          <a:p>
            <a:r>
              <a:rPr lang="en-US" altLang="en-US" sz="1500">
                <a:latin typeface="Franklin Gothic Book" panose="020B0503020102020204" pitchFamily="34" charset="0"/>
              </a:rPr>
              <a:t>valueA</a:t>
            </a:r>
          </a:p>
          <a:p>
            <a:endParaRPr lang="en-US" altLang="en-US" sz="1500">
              <a:latin typeface="Franklin Gothic Book" panose="020B0503020102020204" pitchFamily="34" charset="0"/>
            </a:endParaRPr>
          </a:p>
          <a:p>
            <a:endParaRPr lang="en-US" altLang="en-US" sz="1500">
              <a:latin typeface="Franklin Gothic Book" panose="020B0503020102020204" pitchFamily="34" charset="0"/>
            </a:endParaRPr>
          </a:p>
          <a:p>
            <a:endParaRPr lang="en-US" altLang="en-US" sz="1500">
              <a:latin typeface="Franklin Gothic Book" panose="020B0503020102020204" pitchFamily="34" charset="0"/>
            </a:endParaRPr>
          </a:p>
        </p:txBody>
      </p:sp>
      <p:sp>
        <p:nvSpPr>
          <p:cNvPr id="247842" name="Line 34">
            <a:extLst>
              <a:ext uri="{FF2B5EF4-FFF2-40B4-BE49-F238E27FC236}">
                <a16:creationId xmlns:a16="http://schemas.microsoft.com/office/drawing/2014/main" id="{6AE9ACF1-8845-436A-9783-8707B052B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234315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47843" name="Line 35">
            <a:extLst>
              <a:ext uri="{FF2B5EF4-FFF2-40B4-BE49-F238E27FC236}">
                <a16:creationId xmlns:a16="http://schemas.microsoft.com/office/drawing/2014/main" id="{F4CAD25C-F3C1-4033-8FDA-D1B5FB06A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211455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47844" name="Line 36">
            <a:extLst>
              <a:ext uri="{FF2B5EF4-FFF2-40B4-BE49-F238E27FC236}">
                <a16:creationId xmlns:a16="http://schemas.microsoft.com/office/drawing/2014/main" id="{C68964AA-3710-4A4C-82A9-2B71709D95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188595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47845" name="Line 37">
            <a:extLst>
              <a:ext uri="{FF2B5EF4-FFF2-40B4-BE49-F238E27FC236}">
                <a16:creationId xmlns:a16="http://schemas.microsoft.com/office/drawing/2014/main" id="{C2CB499D-97D6-4945-B15B-54C265240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165735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47846" name="Line 38">
            <a:extLst>
              <a:ext uri="{FF2B5EF4-FFF2-40B4-BE49-F238E27FC236}">
                <a16:creationId xmlns:a16="http://schemas.microsoft.com/office/drawing/2014/main" id="{04068029-BE6B-4CF8-8217-CBDEA760A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1428750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47847" name="Text Box 39">
            <a:extLst>
              <a:ext uri="{FF2B5EF4-FFF2-40B4-BE49-F238E27FC236}">
                <a16:creationId xmlns:a16="http://schemas.microsoft.com/office/drawing/2014/main" id="{A14DC29D-55A7-4B63-AB25-0EF23E7C6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1412082"/>
            <a:ext cx="10287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500">
                <a:latin typeface="Courier New" panose="02070309020205020404" pitchFamily="49" charset="0"/>
              </a:rPr>
              <a:t>3</a:t>
            </a:r>
          </a:p>
          <a:p>
            <a:pPr algn="ctr"/>
            <a:endParaRPr lang="en-US" altLang="en-US" sz="1500">
              <a:latin typeface="Courier New" panose="02070309020205020404" pitchFamily="49" charset="0"/>
            </a:endParaRPr>
          </a:p>
          <a:p>
            <a:pPr algn="ctr"/>
            <a:endParaRPr lang="en-US" altLang="en-US" sz="1500">
              <a:latin typeface="Courier New" panose="02070309020205020404" pitchFamily="49" charset="0"/>
            </a:endParaRPr>
          </a:p>
          <a:p>
            <a:pPr algn="ctr"/>
            <a:endParaRPr lang="en-US" altLang="en-US" sz="1500">
              <a:latin typeface="Courier New" panose="02070309020205020404" pitchFamily="49" charset="0"/>
            </a:endParaRPr>
          </a:p>
          <a:p>
            <a:pPr algn="ctr"/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xEFFA</a:t>
            </a:r>
          </a:p>
          <a:p>
            <a:pPr algn="ctr"/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xEFF9</a:t>
            </a:r>
          </a:p>
          <a:p>
            <a:pPr algn="ctr"/>
            <a:r>
              <a:rPr lang="en-US" altLang="en-US" sz="1500">
                <a:solidFill>
                  <a:schemeClr val="accent2"/>
                </a:solidFill>
                <a:latin typeface="Courier New" panose="02070309020205020404" pitchFamily="49" charset="0"/>
              </a:rPr>
              <a:t>3 </a:t>
            </a:r>
            <a:endParaRPr lang="en-US" altLang="en-US" sz="1500">
              <a:latin typeface="Courier New" panose="02070309020205020404" pitchFamily="49" charset="0"/>
            </a:endParaRPr>
          </a:p>
          <a:p>
            <a:pPr algn="ctr"/>
            <a:r>
              <a:rPr lang="en-US" altLang="en-US" sz="150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</a:p>
          <a:p>
            <a:pPr algn="ctr"/>
            <a:endParaRPr lang="en-US" altLang="en-US" sz="150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 algn="ctr"/>
            <a:endParaRPr lang="en-US" altLang="en-US" sz="1500">
              <a:latin typeface="Franklin Gothic Book" panose="020B0503020102020204" pitchFamily="34" charset="0"/>
            </a:endParaRPr>
          </a:p>
        </p:txBody>
      </p:sp>
      <p:sp>
        <p:nvSpPr>
          <p:cNvPr id="247848" name="Text Box 40">
            <a:extLst>
              <a:ext uri="{FF2B5EF4-FFF2-40B4-BE49-F238E27FC236}">
                <a16:creationId xmlns:a16="http://schemas.microsoft.com/office/drawing/2014/main" id="{7B5ACA32-0D8C-4CEF-8D36-23266BD46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109" y="3725466"/>
            <a:ext cx="70564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350">
                <a:latin typeface="Courier New" panose="02070309020205020404" pitchFamily="49" charset="0"/>
              </a:rPr>
              <a:t>xEFFD</a:t>
            </a:r>
          </a:p>
        </p:txBody>
      </p:sp>
      <p:sp>
        <p:nvSpPr>
          <p:cNvPr id="247849" name="Text Box 41">
            <a:extLst>
              <a:ext uri="{FF2B5EF4-FFF2-40B4-BE49-F238E27FC236}">
                <a16:creationId xmlns:a16="http://schemas.microsoft.com/office/drawing/2014/main" id="{90799BB9-C31C-4F05-92C3-905B412F0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007" y="1371601"/>
            <a:ext cx="415499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500">
                <a:latin typeface="Franklin Gothic Book" panose="020B0503020102020204" pitchFamily="34" charset="0"/>
              </a:rPr>
              <a:t>R6</a:t>
            </a:r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247850" name="Line 42">
            <a:extLst>
              <a:ext uri="{FF2B5EF4-FFF2-40B4-BE49-F238E27FC236}">
                <a16:creationId xmlns:a16="http://schemas.microsoft.com/office/drawing/2014/main" id="{C3FF3681-9B6A-4B76-91E4-E76F392DC4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371475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47851" name="Text Box 43">
            <a:extLst>
              <a:ext uri="{FF2B5EF4-FFF2-40B4-BE49-F238E27FC236}">
                <a16:creationId xmlns:a16="http://schemas.microsoft.com/office/drawing/2014/main" id="{70383F81-511B-4FDD-95D3-2E5704213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007" y="1600201"/>
            <a:ext cx="415499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500">
                <a:latin typeface="Franklin Gothic Book" panose="020B0503020102020204" pitchFamily="34" charset="0"/>
              </a:rPr>
              <a:t>R5</a:t>
            </a:r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247852" name="Line 44">
            <a:extLst>
              <a:ext uri="{FF2B5EF4-FFF2-40B4-BE49-F238E27FC236}">
                <a16:creationId xmlns:a16="http://schemas.microsoft.com/office/drawing/2014/main" id="{528D8A45-97BE-4685-B5C0-60149CAE4F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9300" y="1600201"/>
            <a:ext cx="171450" cy="1500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47853" name="Line 45">
            <a:extLst>
              <a:ext uri="{FF2B5EF4-FFF2-40B4-BE49-F238E27FC236}">
                <a16:creationId xmlns:a16="http://schemas.microsoft.com/office/drawing/2014/main" id="{64F0ABC8-B549-4A85-BB00-463DD41D1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1" y="1543050"/>
            <a:ext cx="1643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2F826A2F-5F88-46CE-8546-9CE1E5C7C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2483-6C50-4007-934C-C6BE704E23E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16-</a:t>
            </a:r>
            <a:fld id="{E90BF8B1-4C2E-4324-8B8D-8AECE2DFAB49}" type="slidenum">
              <a:rPr lang="en-US" altLang="en-US"/>
              <a:pPr/>
              <a:t>115</a:t>
            </a:fld>
            <a:endParaRPr lang="en-US" altLang="en-US"/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AC1F00BC-5425-42EB-B525-42BB0AB49D39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Sometimes we want a pointer that points to nothing.</a:t>
            </a:r>
          </a:p>
          <a:p>
            <a:r>
              <a:rPr lang="en-US" altLang="en-US"/>
              <a:t>In other words, we declare a pointer, but we’re not ready</a:t>
            </a:r>
            <a:br>
              <a:rPr lang="en-US" altLang="en-US"/>
            </a:br>
            <a:r>
              <a:rPr lang="en-US" altLang="en-US"/>
              <a:t>to actually point to something yet.</a:t>
            </a:r>
          </a:p>
          <a:p>
            <a:endParaRPr lang="en-US" altLang="en-US"/>
          </a:p>
          <a:p>
            <a:r>
              <a:rPr lang="en-US" altLang="en-US"/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int *p;</a:t>
            </a:r>
            <a:r>
              <a:rPr lang="en-US" altLang="en-US">
                <a:latin typeface="Courier New" panose="02070309020205020404" pitchFamily="49" charset="0"/>
              </a:rPr>
              <a:t>  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p = NULL;  </a:t>
            </a:r>
            <a:r>
              <a:rPr lang="en-US" altLang="en-US">
                <a:latin typeface="Courier New" panose="02070309020205020404" pitchFamily="49" charset="0"/>
              </a:rPr>
              <a:t>/* p is a null pointer */</a:t>
            </a:r>
          </a:p>
          <a:p>
            <a:endParaRPr lang="en-US" altLang="en-US">
              <a:latin typeface="Courier New" panose="02070309020205020404" pitchFamily="49" charset="0"/>
            </a:endParaRPr>
          </a:p>
          <a:p>
            <a:r>
              <a:rPr lang="en-US" altLang="en-US">
                <a:latin typeface="Courier New" panose="02070309020205020404" pitchFamily="49" charset="0"/>
              </a:rPr>
              <a:t>NULL </a:t>
            </a:r>
            <a:r>
              <a:rPr lang="en-US" altLang="en-US"/>
              <a:t>is a predefined macro that contains a value that</a:t>
            </a:r>
            <a:br>
              <a:rPr lang="en-US" altLang="en-US"/>
            </a:br>
            <a:r>
              <a:rPr lang="en-US" altLang="en-US"/>
              <a:t>a non-null pointer should never hold.</a:t>
            </a:r>
          </a:p>
          <a:p>
            <a:pPr lvl="1"/>
            <a:r>
              <a:rPr lang="en-US" altLang="en-US"/>
              <a:t>Often, NULL = 0, because Address 0 is not a legal address</a:t>
            </a:r>
            <a:br>
              <a:rPr lang="en-US" altLang="en-US"/>
            </a:br>
            <a:r>
              <a:rPr lang="en-US" altLang="en-US"/>
              <a:t>for most programs on most platforms.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B6AEABDA-C59B-42C6-8604-9C79669A0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Arguments for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F3246-E70D-48AC-8404-B44C45B1A69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16-</a:t>
            </a:r>
            <a:fld id="{EB276462-7508-4332-8DC7-6DF1D61AE73D}" type="slidenum">
              <a:rPr lang="en-US" altLang="en-US"/>
              <a:pPr/>
              <a:t>116</a:t>
            </a:fld>
            <a:endParaRPr lang="en-US" altLang="en-US"/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7C37D91A-721D-46FE-86FD-226207D0347E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Pass address of variable where you want result stored</a:t>
            </a:r>
          </a:p>
          <a:p>
            <a:pPr lvl="1"/>
            <a:r>
              <a:rPr lang="en-US" altLang="en-US" dirty="0"/>
              <a:t>useful for multiple results</a:t>
            </a:r>
            <a:br>
              <a:rPr lang="en-US" altLang="en-US" dirty="0"/>
            </a:br>
            <a:r>
              <a:rPr lang="en-US" altLang="en-US" dirty="0"/>
              <a:t>Example:</a:t>
            </a:r>
            <a:br>
              <a:rPr lang="en-US" altLang="en-US" dirty="0"/>
            </a:br>
            <a:r>
              <a:rPr lang="en-US" altLang="en-US" dirty="0"/>
              <a:t>	return value via pointer</a:t>
            </a:r>
            <a:br>
              <a:rPr lang="en-US" altLang="en-US" dirty="0"/>
            </a:br>
            <a:r>
              <a:rPr lang="en-US" altLang="en-US" dirty="0"/>
              <a:t>	return status code as function result</a:t>
            </a:r>
          </a:p>
          <a:p>
            <a:endParaRPr lang="en-US" altLang="en-US" dirty="0"/>
          </a:p>
          <a:p>
            <a:r>
              <a:rPr lang="en-US" altLang="en-US" dirty="0"/>
              <a:t>This solves the mystery of why ‘&amp;’ with argument to </a:t>
            </a:r>
            <a:r>
              <a:rPr lang="en-US" altLang="en-US" dirty="0" err="1"/>
              <a:t>scanf</a:t>
            </a:r>
            <a:r>
              <a:rPr lang="en-US" altLang="en-US" dirty="0"/>
              <a:t>:</a:t>
            </a:r>
          </a:p>
          <a:p>
            <a:r>
              <a:rPr lang="en-US" altLang="en-US" dirty="0"/>
              <a:t>	</a:t>
            </a:r>
            <a:r>
              <a:rPr lang="en-US" altLang="en-US" dirty="0" err="1">
                <a:solidFill>
                  <a:srgbClr val="009900"/>
                </a:solidFill>
                <a:latin typeface="Courier New" panose="02070309020205020404" pitchFamily="49" charset="0"/>
              </a:rPr>
              <a:t>scanf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("%d ", &amp;</a:t>
            </a:r>
            <a:r>
              <a:rPr lang="en-US" altLang="en-US" dirty="0" err="1">
                <a:solidFill>
                  <a:srgbClr val="009900"/>
                </a:solidFill>
                <a:latin typeface="Courier New" panose="02070309020205020404" pitchFamily="49" charset="0"/>
              </a:rPr>
              <a:t>dataIn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);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248836" name="Text Box 4">
            <a:extLst>
              <a:ext uri="{FF2B5EF4-FFF2-40B4-BE49-F238E27FC236}">
                <a16:creationId xmlns:a16="http://schemas.microsoft.com/office/drawing/2014/main" id="{B53B2736-B76E-4687-B546-AF058E026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7773" y="4119562"/>
            <a:ext cx="1606530" cy="415498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050" b="1">
                <a:solidFill>
                  <a:srgbClr val="009900"/>
                </a:solidFill>
              </a:rPr>
              <a:t>read a decimal integer</a:t>
            </a:r>
            <a:br>
              <a:rPr lang="en-US" altLang="en-US" sz="1050" b="1">
                <a:solidFill>
                  <a:srgbClr val="009900"/>
                </a:solidFill>
              </a:rPr>
            </a:br>
            <a:r>
              <a:rPr lang="en-US" altLang="en-US" sz="1050" b="1">
                <a:solidFill>
                  <a:srgbClr val="009900"/>
                </a:solidFill>
              </a:rPr>
              <a:t>and store in </a:t>
            </a:r>
            <a:r>
              <a:rPr lang="en-US" altLang="en-US" sz="1050" b="1">
                <a:solidFill>
                  <a:srgbClr val="009900"/>
                </a:solidFill>
                <a:latin typeface="Courier New" panose="02070309020205020404" pitchFamily="49" charset="0"/>
              </a:rPr>
              <a:t>dataIn</a:t>
            </a:r>
            <a:endParaRPr lang="en-US" altLang="en-US" sz="1050" b="1">
              <a:solidFill>
                <a:srgbClr val="009900"/>
              </a:solidFill>
            </a:endParaRPr>
          </a:p>
        </p:txBody>
      </p:sp>
      <p:sp>
        <p:nvSpPr>
          <p:cNvPr id="248837" name="Line 5">
            <a:extLst>
              <a:ext uri="{FF2B5EF4-FFF2-40B4-BE49-F238E27FC236}">
                <a16:creationId xmlns:a16="http://schemas.microsoft.com/office/drawing/2014/main" id="{81083D01-856B-4FF4-827E-F7771FA69C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57700" y="3429000"/>
            <a:ext cx="342900" cy="6858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1E3B3527-A5A0-492A-8C98-93C2F2E3F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 for Pointer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1C8FD-E629-477C-86E4-390FF0AD287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16-</a:t>
            </a:r>
            <a:fld id="{9F37977A-F414-43DB-89F2-240BB8C83B4A}" type="slidenum">
              <a:rPr lang="en-US" altLang="en-US"/>
              <a:pPr/>
              <a:t>117</a:t>
            </a:fld>
            <a:endParaRPr lang="en-US" altLang="en-US"/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C405F51E-BB30-434C-9367-51F975BDDEF1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>
                <a:solidFill>
                  <a:srgbClr val="CE0000"/>
                </a:solidFill>
              </a:rPr>
              <a:t>Declaring a pointer</a:t>
            </a:r>
          </a:p>
          <a:p>
            <a:r>
              <a:rPr lang="en-US" altLang="en-US">
                <a:solidFill>
                  <a:srgbClr val="009900"/>
                </a:solidFill>
              </a:rPr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type *var;</a:t>
            </a:r>
            <a:b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	type* var;</a:t>
            </a:r>
          </a:p>
          <a:p>
            <a:r>
              <a:rPr lang="en-US" altLang="en-US" sz="1500"/>
              <a:t>Either of these work -- whitespace doesn't matter.</a:t>
            </a:r>
            <a:br>
              <a:rPr lang="en-US" altLang="en-US" sz="1500"/>
            </a:br>
            <a:r>
              <a:rPr lang="en-US" altLang="en-US" sz="1500"/>
              <a:t>Type of variable is </a:t>
            </a:r>
            <a:r>
              <a:rPr lang="en-US" altLang="en-US" sz="1500">
                <a:latin typeface="Courier New" panose="02070309020205020404" pitchFamily="49" charset="0"/>
              </a:rPr>
              <a:t>int* </a:t>
            </a:r>
            <a:r>
              <a:rPr lang="en-US" altLang="en-US" sz="1500"/>
              <a:t>(integer pointer),</a:t>
            </a:r>
            <a:r>
              <a:rPr lang="en-US" altLang="en-US" sz="1500">
                <a:latin typeface="Courier New" panose="02070309020205020404" pitchFamily="49" charset="0"/>
              </a:rPr>
              <a:t> char* </a:t>
            </a:r>
            <a:r>
              <a:rPr lang="en-US" altLang="en-US" sz="1500"/>
              <a:t>(char pointer), etc.</a:t>
            </a:r>
          </a:p>
          <a:p>
            <a:r>
              <a:rPr lang="en-US" altLang="en-US">
                <a:solidFill>
                  <a:srgbClr val="CE0000"/>
                </a:solidFill>
              </a:rPr>
              <a:t>Creating a pointer</a:t>
            </a:r>
          </a:p>
          <a:p>
            <a:r>
              <a:rPr lang="en-US" altLang="en-US"/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&amp;var</a:t>
            </a:r>
            <a:endParaRPr lang="en-US" altLang="en-US">
              <a:latin typeface="Courier New" panose="02070309020205020404" pitchFamily="49" charset="0"/>
            </a:endParaRPr>
          </a:p>
          <a:p>
            <a:r>
              <a:rPr lang="en-US" altLang="en-US" sz="1500"/>
              <a:t>Must be applied to a memory object, such as a variable.</a:t>
            </a:r>
            <a:br>
              <a:rPr lang="en-US" altLang="en-US" sz="1500"/>
            </a:br>
            <a:r>
              <a:rPr lang="en-US" altLang="en-US" sz="1500"/>
              <a:t>In other words, </a:t>
            </a:r>
            <a:r>
              <a:rPr lang="en-US" altLang="en-US" sz="1500">
                <a:latin typeface="Courier New" panose="02070309020205020404" pitchFamily="49" charset="0"/>
              </a:rPr>
              <a:t>&amp;3</a:t>
            </a:r>
            <a:r>
              <a:rPr lang="en-US" altLang="en-US" sz="1500"/>
              <a:t> is not allowed.</a:t>
            </a:r>
          </a:p>
          <a:p>
            <a:pPr>
              <a:spcBef>
                <a:spcPct val="35000"/>
              </a:spcBef>
            </a:pPr>
            <a:r>
              <a:rPr lang="en-US" altLang="en-US">
                <a:solidFill>
                  <a:srgbClr val="CE0000"/>
                </a:solidFill>
              </a:rPr>
              <a:t>Dereferencing</a:t>
            </a:r>
            <a:br>
              <a:rPr lang="en-US" altLang="en-US"/>
            </a:br>
            <a:r>
              <a:rPr lang="en-US" altLang="en-US" sz="1500"/>
              <a:t>Can be applied to any expression.  All of these are legal:</a:t>
            </a:r>
            <a:br>
              <a:rPr lang="en-US" altLang="en-US" sz="1500"/>
            </a:br>
            <a:r>
              <a:rPr lang="en-US" altLang="en-US" sz="1500"/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*var</a:t>
            </a:r>
            <a:r>
              <a:rPr lang="en-US" altLang="en-US">
                <a:latin typeface="Courier New" panose="02070309020205020404" pitchFamily="49" charset="0"/>
              </a:rPr>
              <a:t>		</a:t>
            </a:r>
            <a:r>
              <a:rPr lang="en-US" altLang="en-US" sz="1500">
                <a:solidFill>
                  <a:schemeClr val="accent2"/>
                </a:solidFill>
              </a:rPr>
              <a:t>contents of mem loc pointed to by var</a:t>
            </a:r>
            <a:endParaRPr lang="en-US" altLang="en-US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**var</a:t>
            </a:r>
            <a:r>
              <a:rPr lang="en-US" altLang="en-US">
                <a:latin typeface="Courier New" panose="02070309020205020404" pitchFamily="49" charset="0"/>
              </a:rPr>
              <a:t>		</a:t>
            </a:r>
            <a:r>
              <a:rPr lang="en-US" altLang="en-US" sz="1500">
                <a:solidFill>
                  <a:schemeClr val="accent2"/>
                </a:solidFill>
              </a:rPr>
              <a:t>contents of mem loc pointed to by </a:t>
            </a:r>
            <a:br>
              <a:rPr lang="en-US" altLang="en-US" sz="1500">
                <a:solidFill>
                  <a:schemeClr val="accent2"/>
                </a:solidFill>
              </a:rPr>
            </a:br>
            <a:r>
              <a:rPr lang="en-US" altLang="en-US" sz="1500">
                <a:solidFill>
                  <a:schemeClr val="accent2"/>
                </a:solidFill>
              </a:rPr>
              <a:t>			memory location pointed to by var</a:t>
            </a:r>
            <a:endParaRPr lang="en-US" altLang="en-US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*3</a:t>
            </a:r>
            <a:r>
              <a:rPr lang="en-US" altLang="en-US">
                <a:latin typeface="Courier New" panose="02070309020205020404" pitchFamily="49" charset="0"/>
              </a:rPr>
              <a:t>		</a:t>
            </a:r>
            <a:r>
              <a:rPr lang="en-US" altLang="en-US" sz="1500">
                <a:solidFill>
                  <a:schemeClr val="accent2"/>
                </a:solidFill>
              </a:rPr>
              <a:t>contents of memory location 3</a:t>
            </a:r>
            <a:endParaRPr lang="en-US" altLang="en-US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F99882A9-C0FC-4EE5-8DF4-54FFAF6E4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using Pointers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311BD-4F3F-48A2-AE81-0B8B36BFC8C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16-</a:t>
            </a:r>
            <a:fld id="{FFF7B156-AF02-47F0-94FC-7662734D9DAE}" type="slidenum">
              <a:rPr lang="en-US" altLang="en-US"/>
              <a:pPr/>
              <a:t>118</a:t>
            </a:fld>
            <a:endParaRPr lang="en-US" altLang="en-US"/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F439C330-47E7-49D8-8A09-111DF192BD6A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IntDivide performs both integer division and remainder,</a:t>
            </a:r>
            <a:br>
              <a:rPr lang="en-US" altLang="en-US"/>
            </a:br>
            <a:r>
              <a:rPr lang="en-US" altLang="en-US"/>
              <a:t>returning results via pointers.  </a:t>
            </a:r>
            <a:r>
              <a:rPr lang="en-US" altLang="en-US" sz="1500"/>
              <a:t>(Returns –1 if divide by zero.)</a:t>
            </a:r>
          </a:p>
          <a:p>
            <a:endParaRPr lang="en-US" altLang="en-US" sz="1500"/>
          </a:p>
          <a:p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int IntDivide(int x, int y, int *quoPtr, int *remPtr);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main()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 int dividend, divisor;  /* numbers for divide op */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 int quotient, remainer; /* results */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 int error;              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500">
                <a:latin typeface="Courier New" panose="02070309020205020404" pitchFamily="49" charset="0"/>
              </a:rPr>
              <a:t>/* ...code for dividend, divisor input removed... */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 error = IntDivide(dividend, divisor,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                    &amp;quotient, &amp;remainder);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500">
                <a:latin typeface="Courier New" panose="02070309020205020404" pitchFamily="49" charset="0"/>
              </a:rPr>
              <a:t>/* ...remaining code removed... */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95F80B11-FE59-4F72-869C-F43DD4CE9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 Code for IntDivide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C4D2A-C588-4ACC-8E01-AFABC9D1CF7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16-</a:t>
            </a:r>
            <a:fld id="{7978BEEA-88DD-4191-890E-4E20CE8B6EC3}" type="slidenum">
              <a:rPr lang="en-US" altLang="en-US"/>
              <a:pPr/>
              <a:t>119</a:t>
            </a:fld>
            <a:endParaRPr lang="en-US" altLang="en-US"/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E87AE124-D1E0-4306-867B-98DB631C0F20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int IntDivide(int x, int y, int *quoPtr, int *remPtr)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{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 if (y != 0) {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    *quoPtr = x / y;  </a:t>
            </a:r>
            <a:r>
              <a:rPr lang="en-US" altLang="en-US" sz="1500">
                <a:latin typeface="Courier New" panose="02070309020205020404" pitchFamily="49" charset="0"/>
              </a:rPr>
              <a:t>/* quotient in *quoPtr */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    *remPtr = x % y;  </a:t>
            </a:r>
            <a:r>
              <a:rPr lang="en-US" altLang="en-US" sz="1500">
                <a:latin typeface="Courier New" panose="02070309020205020404" pitchFamily="49" charset="0"/>
              </a:rPr>
              <a:t>/* remainder in *remPtr */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    return 0;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 }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 else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    return –1;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30FFE790-7D7B-4523-9111-F47687DA0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main</a:t>
            </a:r>
            <a:r>
              <a:rPr lang="en-US" altLang="en-US"/>
              <a:t>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3947D-FFBF-485B-AA17-6AF0DA7DE50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11-</a:t>
            </a:r>
            <a:fld id="{A6DD97CC-1027-457B-B311-8E3ABA4546E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E448C087-295D-411B-BEDB-CD2EC9273396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2000" dirty="0"/>
              <a:t>Every C program must have a function called </a:t>
            </a:r>
            <a:r>
              <a:rPr lang="en-US" altLang="en-US" sz="2000" dirty="0">
                <a:solidFill>
                  <a:srgbClr val="D89F39"/>
                </a:solidFill>
                <a:latin typeface="Courier New" panose="02070309020205020404" pitchFamily="49" charset="0"/>
              </a:rPr>
              <a:t>main()</a:t>
            </a:r>
            <a:r>
              <a:rPr lang="en-US" altLang="en-US" sz="2000" dirty="0">
                <a:solidFill>
                  <a:srgbClr val="D89F39"/>
                </a:solidFill>
              </a:rPr>
              <a:t>.</a:t>
            </a:r>
          </a:p>
          <a:p>
            <a:endParaRPr lang="en-US" altLang="en-US" sz="2000" dirty="0"/>
          </a:p>
          <a:p>
            <a:r>
              <a:rPr lang="en-US" altLang="en-US" sz="2000" dirty="0"/>
              <a:t>This is the code that is executed when the program is run.</a:t>
            </a:r>
          </a:p>
          <a:p>
            <a:endParaRPr lang="en-US" altLang="en-US" sz="2000" dirty="0"/>
          </a:p>
          <a:p>
            <a:r>
              <a:rPr lang="en-US" altLang="en-US" sz="2000" dirty="0"/>
              <a:t>The code for the function lives within brackets:</a:t>
            </a:r>
          </a:p>
          <a:p>
            <a:pPr marL="533400" lvl="1" indent="0">
              <a:buNone/>
            </a:pPr>
            <a:r>
              <a:rPr lang="en-US" altLang="en-US" sz="2000" dirty="0">
                <a:solidFill>
                  <a:srgbClr val="009900"/>
                </a:solidFill>
                <a:latin typeface="Courier New" panose="02070309020205020404" pitchFamily="49" charset="0"/>
              </a:rPr>
              <a:t>void main()</a:t>
            </a:r>
          </a:p>
          <a:p>
            <a:pPr marL="533400" lvl="1" indent="0">
              <a:buNone/>
            </a:pPr>
            <a:r>
              <a:rPr lang="en-US" altLang="en-US" sz="2000" dirty="0">
                <a:solidFill>
                  <a:srgbClr val="009900"/>
                </a:solidFill>
                <a:latin typeface="Courier New" panose="02070309020205020404" pitchFamily="49" charset="0"/>
              </a:rPr>
              <a:t>{</a:t>
            </a:r>
          </a:p>
          <a:p>
            <a:pPr marL="533400" lvl="1" indent="0">
              <a:buNone/>
            </a:pPr>
            <a:r>
              <a:rPr lang="en-US" altLang="en-US" sz="2000" dirty="0">
                <a:solidFill>
                  <a:srgbClr val="009900"/>
                </a:solidFill>
                <a:latin typeface="Courier New" panose="02070309020205020404" pitchFamily="49" charset="0"/>
              </a:rPr>
              <a:t>  /* code goes here */</a:t>
            </a:r>
          </a:p>
          <a:p>
            <a:pPr marL="533400" lvl="1" indent="0">
              <a:buNone/>
            </a:pPr>
            <a:r>
              <a:rPr lang="en-US" altLang="en-US" sz="2000" dirty="0">
                <a:solidFill>
                  <a:srgbClr val="009900"/>
                </a:solidFill>
                <a:latin typeface="Courier New" panose="02070309020205020404" pitchFamily="49" charset="0"/>
              </a:rPr>
              <a:t>}</a:t>
            </a:r>
            <a:endParaRPr lang="en-US" altLang="en-US" sz="2000" dirty="0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43CA-ABAC-4AFF-BBA8-10685DC24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A3766-C9E6-43BC-B2A4-F888374E5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Arrays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6C9EB-A5E5-4F23-BD77-D30A14A44E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571439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1026">
            <a:extLst>
              <a:ext uri="{FF2B5EF4-FFF2-40B4-BE49-F238E27FC236}">
                <a16:creationId xmlns:a16="http://schemas.microsoft.com/office/drawing/2014/main" id="{62D4AB36-2778-4F4A-9650-83863A80E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CA7D-3D85-4059-B14C-625B0F1E186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16-</a:t>
            </a:r>
            <a:fld id="{21C62ECB-D3BD-47ED-B140-33FEFD13BF75}" type="slidenum">
              <a:rPr lang="en-US" altLang="en-US"/>
              <a:pPr/>
              <a:t>121</a:t>
            </a:fld>
            <a:endParaRPr lang="en-US" altLang="en-US"/>
          </a:p>
        </p:txBody>
      </p:sp>
      <p:sp>
        <p:nvSpPr>
          <p:cNvPr id="251907" name="Rectangle 1027">
            <a:extLst>
              <a:ext uri="{FF2B5EF4-FFF2-40B4-BE49-F238E27FC236}">
                <a16:creationId xmlns:a16="http://schemas.microsoft.com/office/drawing/2014/main" id="{73E6C826-7969-49A8-A185-3AC8935BCD77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E0000"/>
                </a:solidFill>
              </a:rPr>
              <a:t>How do we allocate a group of memory locations?</a:t>
            </a:r>
          </a:p>
          <a:p>
            <a:pPr lvl="1"/>
            <a:r>
              <a:rPr lang="en-US" altLang="en-US" dirty="0"/>
              <a:t>character string</a:t>
            </a:r>
          </a:p>
          <a:p>
            <a:pPr lvl="1"/>
            <a:r>
              <a:rPr lang="en-US" altLang="en-US" dirty="0"/>
              <a:t>table of numbers</a:t>
            </a:r>
          </a:p>
          <a:p>
            <a:r>
              <a:rPr lang="en-US" altLang="en-US" dirty="0"/>
              <a:t>How about this?</a:t>
            </a:r>
          </a:p>
          <a:p>
            <a:r>
              <a:rPr lang="en-US" altLang="en-US" dirty="0"/>
              <a:t>Not too bad, but…</a:t>
            </a:r>
          </a:p>
          <a:p>
            <a:pPr lvl="1"/>
            <a:r>
              <a:rPr lang="en-US" altLang="en-US" dirty="0"/>
              <a:t>what if there are 100 numbers?</a:t>
            </a:r>
          </a:p>
          <a:p>
            <a:pPr lvl="1"/>
            <a:r>
              <a:rPr lang="en-US" altLang="en-US" dirty="0"/>
              <a:t>how do we write a loop to process each number?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Fortunately, C gives us a better way -- the </a:t>
            </a:r>
            <a:r>
              <a:rPr lang="en-US" altLang="en-US" i="1" dirty="0">
                <a:solidFill>
                  <a:srgbClr val="CE0000"/>
                </a:solidFill>
              </a:rPr>
              <a:t>array</a:t>
            </a:r>
            <a:r>
              <a:rPr lang="en-US" altLang="en-US" dirty="0"/>
              <a:t>.</a:t>
            </a:r>
          </a:p>
          <a:p>
            <a:r>
              <a:rPr lang="en-US" altLang="en-US" dirty="0">
                <a:solidFill>
                  <a:srgbClr val="009900"/>
                </a:solidFill>
              </a:rPr>
              <a:t>	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int num[4];</a:t>
            </a:r>
            <a:endParaRPr lang="en-US" altLang="en-US" b="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500" dirty="0"/>
              <a:t>Declares a sequence of four integers, referenced by:</a:t>
            </a:r>
            <a:br>
              <a:rPr lang="en-US" altLang="en-US" sz="1500" dirty="0"/>
            </a:b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num[0]</a:t>
            </a:r>
            <a:r>
              <a:rPr lang="en-US" altLang="en-US" sz="1500" dirty="0"/>
              <a:t>, </a:t>
            </a: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num[1]</a:t>
            </a:r>
            <a:r>
              <a:rPr lang="en-US" altLang="en-US" sz="1500" dirty="0"/>
              <a:t>,</a:t>
            </a:r>
            <a:r>
              <a:rPr lang="en-US" altLang="en-US" sz="1500" dirty="0">
                <a:solidFill>
                  <a:srgbClr val="009900"/>
                </a:solidFill>
              </a:rPr>
              <a:t> </a:t>
            </a: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num[2]</a:t>
            </a:r>
            <a:r>
              <a:rPr lang="en-US" altLang="en-US" sz="1500" dirty="0"/>
              <a:t>,</a:t>
            </a:r>
            <a:r>
              <a:rPr lang="en-US" altLang="en-US" sz="1500" dirty="0">
                <a:solidFill>
                  <a:srgbClr val="009900"/>
                </a:solidFill>
              </a:rPr>
              <a:t> </a:t>
            </a: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num[3]</a:t>
            </a:r>
            <a:r>
              <a:rPr lang="en-US" altLang="en-US" sz="1500" dirty="0"/>
              <a:t>.</a:t>
            </a:r>
            <a:endParaRPr lang="en-US" altLang="en-US" sz="1500" dirty="0">
              <a:latin typeface="Courier New" panose="02070309020205020404" pitchFamily="49" charset="0"/>
            </a:endParaRPr>
          </a:p>
        </p:txBody>
      </p:sp>
      <p:sp>
        <p:nvSpPr>
          <p:cNvPr id="251908" name="Text Box 1028">
            <a:extLst>
              <a:ext uri="{FF2B5EF4-FFF2-40B4-BE49-F238E27FC236}">
                <a16:creationId xmlns:a16="http://schemas.microsoft.com/office/drawing/2014/main" id="{2FD51EDE-737F-4E46-B5B4-BCFDF0D1E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1" y="1264444"/>
            <a:ext cx="1223412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 dirty="0">
                <a:latin typeface="Courier New" panose="02070309020205020404" pitchFamily="49" charset="0"/>
              </a:rPr>
              <a:t>int num0;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int num1;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int num2;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int num3;</a:t>
            </a:r>
          </a:p>
        </p:txBody>
      </p:sp>
      <p:sp>
        <p:nvSpPr>
          <p:cNvPr id="251909" name="Line 1029">
            <a:extLst>
              <a:ext uri="{FF2B5EF4-FFF2-40B4-BE49-F238E27FC236}">
                <a16:creationId xmlns:a16="http://schemas.microsoft.com/office/drawing/2014/main" id="{89307696-EF5C-407C-AD71-9D7DD58EA9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4700" y="1714500"/>
            <a:ext cx="14859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03CCEFE1-68F4-4479-89F6-CD8DAEE38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Syntax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77F8C3-9623-4862-B540-02B1CBB45EA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16-</a:t>
            </a:r>
            <a:fld id="{4792BF88-940D-45E1-90A7-CB5385E5D84B}" type="slidenum">
              <a:rPr lang="en-US" altLang="en-US"/>
              <a:pPr/>
              <a:t>122</a:t>
            </a:fld>
            <a:endParaRPr lang="en-US" altLang="en-US"/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17815D28-1A85-45FD-AA2A-35977F428AD8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Declaration</a:t>
            </a:r>
          </a:p>
          <a:p>
            <a:r>
              <a:rPr lang="en-US" altLang="en-US" dirty="0"/>
              <a:t>	</a:t>
            </a:r>
            <a:r>
              <a:rPr lang="en-US" altLang="en-US" i="1" dirty="0">
                <a:solidFill>
                  <a:srgbClr val="009900"/>
                </a:solidFill>
                <a:latin typeface="Courier New" panose="02070309020205020404" pitchFamily="49" charset="0"/>
              </a:rPr>
              <a:t>type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i="1" dirty="0">
                <a:solidFill>
                  <a:srgbClr val="009900"/>
                </a:solidFill>
                <a:latin typeface="Courier New" panose="02070309020205020404" pitchFamily="49" charset="0"/>
              </a:rPr>
              <a:t>variable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i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num_elements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];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Array Reference</a:t>
            </a:r>
          </a:p>
          <a:p>
            <a:r>
              <a:rPr lang="en-US" altLang="en-US" dirty="0"/>
              <a:t>	</a:t>
            </a:r>
            <a:r>
              <a:rPr lang="en-US" altLang="en-US" i="1" dirty="0">
                <a:solidFill>
                  <a:srgbClr val="009900"/>
                </a:solidFill>
                <a:latin typeface="Courier New" panose="02070309020205020404" pitchFamily="49" charset="0"/>
              </a:rPr>
              <a:t>variable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i="1" dirty="0">
                <a:solidFill>
                  <a:srgbClr val="009900"/>
                </a:solidFill>
                <a:latin typeface="Courier New" panose="02070309020205020404" pitchFamily="49" charset="0"/>
              </a:rPr>
              <a:t>index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];</a:t>
            </a:r>
            <a:endParaRPr lang="en-US" altLang="en-US" dirty="0"/>
          </a:p>
        </p:txBody>
      </p:sp>
      <p:sp>
        <p:nvSpPr>
          <p:cNvPr id="252932" name="Text Box 4">
            <a:extLst>
              <a:ext uri="{FF2B5EF4-FFF2-40B4-BE49-F238E27FC236}">
                <a16:creationId xmlns:a16="http://schemas.microsoft.com/office/drawing/2014/main" id="{3ED058B5-1484-450B-9A44-64DB3663C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770" y="2093337"/>
            <a:ext cx="2045753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500" b="1"/>
              <a:t>all array elements</a:t>
            </a:r>
          </a:p>
          <a:p>
            <a:pPr algn="ctr"/>
            <a:r>
              <a:rPr lang="en-US" altLang="en-US" sz="1500" b="1"/>
              <a:t>are of the same type</a:t>
            </a:r>
            <a:endParaRPr lang="en-US" altLang="en-US" sz="1500" i="1">
              <a:solidFill>
                <a:srgbClr val="CE0000"/>
              </a:solidFill>
              <a:latin typeface="Tahoma" panose="020B0604030504040204" pitchFamily="34" charset="0"/>
            </a:endParaRPr>
          </a:p>
        </p:txBody>
      </p:sp>
      <p:sp>
        <p:nvSpPr>
          <p:cNvPr id="252933" name="Line 5">
            <a:extLst>
              <a:ext uri="{FF2B5EF4-FFF2-40B4-BE49-F238E27FC236}">
                <a16:creationId xmlns:a16="http://schemas.microsoft.com/office/drawing/2014/main" id="{26266611-8F7E-49E6-8369-EC5F3278A1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1175" y="1746865"/>
            <a:ext cx="571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52934" name="Text Box 6">
            <a:extLst>
              <a:ext uri="{FF2B5EF4-FFF2-40B4-BE49-F238E27FC236}">
                <a16:creationId xmlns:a16="http://schemas.microsoft.com/office/drawing/2014/main" id="{592F079C-A900-4F3C-B5F4-6D9635A37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294" y="2093337"/>
            <a:ext cx="2802370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500" b="1"/>
              <a:t>number of elements must be</a:t>
            </a:r>
            <a:br>
              <a:rPr lang="en-US" altLang="en-US" sz="1500" b="1"/>
            </a:br>
            <a:r>
              <a:rPr lang="en-US" altLang="en-US" sz="1500" b="1"/>
              <a:t>known at compile-time</a:t>
            </a:r>
            <a:endParaRPr lang="en-US" altLang="en-US" sz="1500" i="1">
              <a:solidFill>
                <a:srgbClr val="CE0000"/>
              </a:solidFill>
              <a:latin typeface="Tahoma" panose="020B0604030504040204" pitchFamily="34" charset="0"/>
            </a:endParaRPr>
          </a:p>
        </p:txBody>
      </p:sp>
      <p:sp>
        <p:nvSpPr>
          <p:cNvPr id="252935" name="Line 7">
            <a:extLst>
              <a:ext uri="{FF2B5EF4-FFF2-40B4-BE49-F238E27FC236}">
                <a16:creationId xmlns:a16="http://schemas.microsoft.com/office/drawing/2014/main" id="{17876FF9-473F-4F74-AAA4-7557FB021F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71944" y="1746865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52936" name="Text Box 8">
            <a:extLst>
              <a:ext uri="{FF2B5EF4-FFF2-40B4-BE49-F238E27FC236}">
                <a16:creationId xmlns:a16="http://schemas.microsoft.com/office/drawing/2014/main" id="{5C97BA47-E620-4E8F-A9F4-34A57D604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042" y="4341265"/>
            <a:ext cx="4283545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500" b="1"/>
              <a:t>i-th element of array (starting with zero);</a:t>
            </a:r>
          </a:p>
          <a:p>
            <a:pPr algn="ctr"/>
            <a:r>
              <a:rPr lang="en-US" altLang="en-US" sz="1500" b="1" u="sng">
                <a:solidFill>
                  <a:srgbClr val="CE0000"/>
                </a:solidFill>
              </a:rPr>
              <a:t>no limit checking</a:t>
            </a:r>
            <a:r>
              <a:rPr lang="en-US" altLang="en-US" sz="1500" b="1"/>
              <a:t> at compile-time or run-time</a:t>
            </a:r>
            <a:endParaRPr lang="en-US" altLang="en-US" sz="1500" i="1">
              <a:solidFill>
                <a:srgbClr val="CE0000"/>
              </a:solidFill>
              <a:latin typeface="Tahoma" panose="020B0604030504040204" pitchFamily="34" charset="0"/>
            </a:endParaRPr>
          </a:p>
        </p:txBody>
      </p:sp>
      <p:sp>
        <p:nvSpPr>
          <p:cNvPr id="252937" name="Line 9">
            <a:extLst>
              <a:ext uri="{FF2B5EF4-FFF2-40B4-BE49-F238E27FC236}">
                <a16:creationId xmlns:a16="http://schemas.microsoft.com/office/drawing/2014/main" id="{851DC7D5-69FA-4E49-A1E4-29969F732F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10010" y="3804293"/>
            <a:ext cx="2286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ACC0E26E-8AAE-4EBA-9D71-2F1ED3E93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as a Local Variable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541052E1-DCBB-4579-BFEF-1F666B669AA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16-</a:t>
            </a:r>
            <a:fld id="{BA43DD92-3D3F-4B15-B171-CD431E44D6C5}" type="slidenum">
              <a:rPr lang="en-US" altLang="en-US"/>
              <a:pPr/>
              <a:t>123</a:t>
            </a:fld>
            <a:endParaRPr lang="en-US" altLang="en-US"/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B94A0F63-ED5B-4F1E-BDF5-D509F52D4F7A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Array elements are allocated</a:t>
            </a:r>
            <a:br>
              <a:rPr lang="en-US" altLang="en-US"/>
            </a:br>
            <a:r>
              <a:rPr lang="en-US" altLang="en-US"/>
              <a:t>as part of the activation record.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	</a:t>
            </a:r>
            <a:b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	int grid[10];</a:t>
            </a:r>
          </a:p>
          <a:p>
            <a:endParaRPr lang="en-US" altLang="en-US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r>
              <a:rPr lang="en-US" altLang="en-US"/>
              <a:t>First element (</a:t>
            </a:r>
            <a:r>
              <a:rPr lang="en-US" altLang="en-US">
                <a:latin typeface="Courier New" panose="02070309020205020404" pitchFamily="49" charset="0"/>
              </a:rPr>
              <a:t>grid[0]</a:t>
            </a:r>
            <a:r>
              <a:rPr lang="en-US" altLang="en-US"/>
              <a:t>)</a:t>
            </a:r>
            <a:br>
              <a:rPr lang="en-US" altLang="en-US"/>
            </a:br>
            <a:r>
              <a:rPr lang="en-US" altLang="en-US"/>
              <a:t>is at lowest address</a:t>
            </a:r>
            <a:br>
              <a:rPr lang="en-US" altLang="en-US"/>
            </a:br>
            <a:r>
              <a:rPr lang="en-US" altLang="en-US"/>
              <a:t>of allocated space.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If </a:t>
            </a:r>
            <a:r>
              <a:rPr lang="en-US" altLang="en-US">
                <a:latin typeface="Courier New" panose="02070309020205020404" pitchFamily="49" charset="0"/>
              </a:rPr>
              <a:t>grid</a:t>
            </a:r>
            <a:r>
              <a:rPr lang="en-US" altLang="en-US"/>
              <a:t> is first variable allocated,</a:t>
            </a:r>
            <a:br>
              <a:rPr lang="en-US" altLang="en-US"/>
            </a:br>
            <a:r>
              <a:rPr lang="en-US" altLang="en-US"/>
              <a:t>then R5 will point to </a:t>
            </a:r>
            <a:r>
              <a:rPr lang="en-US" altLang="en-US">
                <a:latin typeface="Courier New" panose="02070309020205020404" pitchFamily="49" charset="0"/>
              </a:rPr>
              <a:t>grid[9]</a:t>
            </a:r>
            <a:r>
              <a:rPr lang="en-US" altLang="en-US"/>
              <a:t>.</a:t>
            </a:r>
          </a:p>
        </p:txBody>
      </p:sp>
      <p:sp>
        <p:nvSpPr>
          <p:cNvPr id="253956" name="Line 4">
            <a:extLst>
              <a:ext uri="{FF2B5EF4-FFF2-40B4-BE49-F238E27FC236}">
                <a16:creationId xmlns:a16="http://schemas.microsoft.com/office/drawing/2014/main" id="{2A1D1A3A-C3CF-4E5B-875A-0D6EF8CF1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008" y="1111734"/>
            <a:ext cx="0" cy="36695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53957" name="Line 5">
            <a:extLst>
              <a:ext uri="{FF2B5EF4-FFF2-40B4-BE49-F238E27FC236}">
                <a16:creationId xmlns:a16="http://schemas.microsoft.com/office/drawing/2014/main" id="{28127486-1135-4BF7-8259-255A06034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708" y="1111734"/>
            <a:ext cx="0" cy="36695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53958" name="Line 6">
            <a:extLst>
              <a:ext uri="{FF2B5EF4-FFF2-40B4-BE49-F238E27FC236}">
                <a16:creationId xmlns:a16="http://schemas.microsoft.com/office/drawing/2014/main" id="{81034E86-009D-45C8-B1FE-2A75BF231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008" y="2483333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53959" name="Line 7">
            <a:extLst>
              <a:ext uri="{FF2B5EF4-FFF2-40B4-BE49-F238E27FC236}">
                <a16:creationId xmlns:a16="http://schemas.microsoft.com/office/drawing/2014/main" id="{3603C131-8842-44E7-956E-3CA03009AF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008" y="2711933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53960" name="Line 8">
            <a:extLst>
              <a:ext uri="{FF2B5EF4-FFF2-40B4-BE49-F238E27FC236}">
                <a16:creationId xmlns:a16="http://schemas.microsoft.com/office/drawing/2014/main" id="{D0D68B78-6EFD-4289-90EC-72A41C4D3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008" y="2940533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53961" name="Line 9">
            <a:extLst>
              <a:ext uri="{FF2B5EF4-FFF2-40B4-BE49-F238E27FC236}">
                <a16:creationId xmlns:a16="http://schemas.microsoft.com/office/drawing/2014/main" id="{75D691A0-DC05-4036-BD5D-F58E4FB16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008" y="3169133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53962" name="Line 10">
            <a:extLst>
              <a:ext uri="{FF2B5EF4-FFF2-40B4-BE49-F238E27FC236}">
                <a16:creationId xmlns:a16="http://schemas.microsoft.com/office/drawing/2014/main" id="{660AC5F2-FBC9-4D09-A65C-D086E3889F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008" y="3397733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53963" name="Line 11">
            <a:extLst>
              <a:ext uri="{FF2B5EF4-FFF2-40B4-BE49-F238E27FC236}">
                <a16:creationId xmlns:a16="http://schemas.microsoft.com/office/drawing/2014/main" id="{F96047AE-92F5-4570-8983-AA6A75C6E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008" y="3854933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53964" name="Text Box 12">
            <a:extLst>
              <a:ext uri="{FF2B5EF4-FFF2-40B4-BE49-F238E27FC236}">
                <a16:creationId xmlns:a16="http://schemas.microsoft.com/office/drawing/2014/main" id="{EAA6D05D-A31C-40E6-BB89-4FF3A4423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709" y="1301044"/>
            <a:ext cx="99257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500">
              <a:latin typeface="Courier New" panose="02070309020205020404" pitchFamily="49" charset="0"/>
            </a:endParaRPr>
          </a:p>
          <a:p>
            <a:endParaRPr lang="en-US" altLang="en-US" sz="1500">
              <a:latin typeface="Courier New" panose="02070309020205020404" pitchFamily="49" charset="0"/>
            </a:endParaRPr>
          </a:p>
          <a:p>
            <a:endParaRPr lang="en-US" altLang="en-US" sz="1500">
              <a:latin typeface="Courier New" panose="02070309020205020404" pitchFamily="49" charset="0"/>
            </a:endParaRPr>
          </a:p>
          <a:p>
            <a:endParaRPr lang="en-US" altLang="en-US" sz="1500">
              <a:latin typeface="Courier New" panose="02070309020205020404" pitchFamily="49" charset="0"/>
            </a:endParaRPr>
          </a:p>
          <a:p>
            <a:r>
              <a:rPr lang="en-US" altLang="en-US" sz="1500">
                <a:latin typeface="Courier New" panose="02070309020205020404" pitchFamily="49" charset="0"/>
              </a:rPr>
              <a:t>grid[0]</a:t>
            </a:r>
          </a:p>
          <a:p>
            <a:r>
              <a:rPr lang="en-US" altLang="en-US" sz="1500">
                <a:latin typeface="Courier New" panose="02070309020205020404" pitchFamily="49" charset="0"/>
              </a:rPr>
              <a:t>grid[1]</a:t>
            </a:r>
          </a:p>
          <a:p>
            <a:r>
              <a:rPr lang="en-US" altLang="en-US" sz="1500">
                <a:latin typeface="Courier New" panose="02070309020205020404" pitchFamily="49" charset="0"/>
              </a:rPr>
              <a:t>grid[2]</a:t>
            </a:r>
          </a:p>
          <a:p>
            <a:r>
              <a:rPr lang="en-US" altLang="en-US" sz="1500">
                <a:latin typeface="Courier New" panose="02070309020205020404" pitchFamily="49" charset="0"/>
              </a:rPr>
              <a:t>grid[3]</a:t>
            </a:r>
          </a:p>
          <a:p>
            <a:r>
              <a:rPr lang="en-US" altLang="en-US" sz="1500">
                <a:latin typeface="Courier New" panose="02070309020205020404" pitchFamily="49" charset="0"/>
              </a:rPr>
              <a:t>grid[4]</a:t>
            </a:r>
          </a:p>
          <a:p>
            <a:r>
              <a:rPr lang="en-US" altLang="en-US" sz="1500">
                <a:latin typeface="Courier New" panose="02070309020205020404" pitchFamily="49" charset="0"/>
              </a:rPr>
              <a:t>grid[5]</a:t>
            </a:r>
          </a:p>
          <a:p>
            <a:r>
              <a:rPr lang="en-US" altLang="en-US" sz="1500">
                <a:latin typeface="Courier New" panose="02070309020205020404" pitchFamily="49" charset="0"/>
              </a:rPr>
              <a:t>grid[6]</a:t>
            </a:r>
          </a:p>
          <a:p>
            <a:r>
              <a:rPr lang="en-US" altLang="en-US" sz="1500">
                <a:latin typeface="Courier New" panose="02070309020205020404" pitchFamily="49" charset="0"/>
              </a:rPr>
              <a:t>grid[7]</a:t>
            </a:r>
          </a:p>
          <a:p>
            <a:r>
              <a:rPr lang="en-US" altLang="en-US" sz="1500">
                <a:latin typeface="Courier New" panose="02070309020205020404" pitchFamily="49" charset="0"/>
              </a:rPr>
              <a:t>grid[8]</a:t>
            </a:r>
          </a:p>
          <a:p>
            <a:r>
              <a:rPr lang="en-US" altLang="en-US" sz="1500">
                <a:latin typeface="Courier New" panose="02070309020205020404" pitchFamily="49" charset="0"/>
              </a:rPr>
              <a:t>grid[9]</a:t>
            </a:r>
          </a:p>
        </p:txBody>
      </p:sp>
      <p:sp>
        <p:nvSpPr>
          <p:cNvPr id="253965" name="Line 13">
            <a:extLst>
              <a:ext uri="{FF2B5EF4-FFF2-40B4-BE49-F238E27FC236}">
                <a16:creationId xmlns:a16="http://schemas.microsoft.com/office/drawing/2014/main" id="{4B19C4E2-1488-4AF8-8CC9-1DF1D9BA7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008" y="2254733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53966" name="Line 14">
            <a:extLst>
              <a:ext uri="{FF2B5EF4-FFF2-40B4-BE49-F238E27FC236}">
                <a16:creationId xmlns:a16="http://schemas.microsoft.com/office/drawing/2014/main" id="{15165825-9221-46E0-AF83-7F44701BA3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008" y="2026133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53967" name="Line 15">
            <a:extLst>
              <a:ext uri="{FF2B5EF4-FFF2-40B4-BE49-F238E27FC236}">
                <a16:creationId xmlns:a16="http://schemas.microsoft.com/office/drawing/2014/main" id="{4557DA81-26A1-4203-B928-A97F3075A4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008" y="1797533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53968" name="Line 16">
            <a:extLst>
              <a:ext uri="{FF2B5EF4-FFF2-40B4-BE49-F238E27FC236}">
                <a16:creationId xmlns:a16="http://schemas.microsoft.com/office/drawing/2014/main" id="{CAB99827-AE96-4553-B01F-31394CDAC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008" y="1568933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53969" name="Line 17">
            <a:extLst>
              <a:ext uri="{FF2B5EF4-FFF2-40B4-BE49-F238E27FC236}">
                <a16:creationId xmlns:a16="http://schemas.microsoft.com/office/drawing/2014/main" id="{0E3A865F-073E-4260-A0AD-EDFF79447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008" y="1340333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53970" name="Text Box 18">
            <a:extLst>
              <a:ext uri="{FF2B5EF4-FFF2-40B4-BE49-F238E27FC236}">
                <a16:creationId xmlns:a16="http://schemas.microsoft.com/office/drawing/2014/main" id="{6C2887D1-BE5A-4E4B-9EE8-DDB8B1011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008" y="1340334"/>
            <a:ext cx="10287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 sz="1500">
              <a:latin typeface="Courier New" panose="02070309020205020404" pitchFamily="49" charset="0"/>
            </a:endParaRPr>
          </a:p>
          <a:p>
            <a:pPr algn="ctr"/>
            <a:endParaRPr lang="en-US" altLang="en-US" sz="1500">
              <a:latin typeface="Courier New" panose="02070309020205020404" pitchFamily="49" charset="0"/>
            </a:endParaRPr>
          </a:p>
          <a:p>
            <a:pPr algn="ctr"/>
            <a:endParaRPr lang="en-US" altLang="en-US" sz="1500">
              <a:latin typeface="Courier New" panose="02070309020205020404" pitchFamily="49" charset="0"/>
            </a:endParaRPr>
          </a:p>
          <a:p>
            <a:pPr algn="ctr"/>
            <a:endParaRPr lang="en-US" altLang="en-US" sz="1500">
              <a:latin typeface="Courier New" panose="02070309020205020404" pitchFamily="49" charset="0"/>
            </a:endParaRPr>
          </a:p>
          <a:p>
            <a:pPr algn="ctr"/>
            <a:endParaRPr lang="en-US" altLang="en-US" sz="1500">
              <a:latin typeface="Courier New" panose="02070309020205020404" pitchFamily="49" charset="0"/>
            </a:endParaRPr>
          </a:p>
          <a:p>
            <a:pPr algn="ctr"/>
            <a:endParaRPr lang="en-US" altLang="en-US" sz="1500">
              <a:latin typeface="Courier New" panose="02070309020205020404" pitchFamily="49" charset="0"/>
            </a:endParaRPr>
          </a:p>
          <a:p>
            <a:pPr algn="ctr"/>
            <a:r>
              <a:rPr lang="en-US" altLang="en-US" sz="150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endParaRPr lang="en-US" altLang="en-US" sz="1500">
              <a:latin typeface="Courier New" panose="02070309020205020404" pitchFamily="49" charset="0"/>
            </a:endParaRPr>
          </a:p>
          <a:p>
            <a:pPr algn="ctr"/>
            <a:endParaRPr lang="en-US" altLang="en-US" sz="1500">
              <a:latin typeface="Courier New" panose="02070309020205020404" pitchFamily="49" charset="0"/>
            </a:endParaRPr>
          </a:p>
          <a:p>
            <a:pPr algn="ctr"/>
            <a:endParaRPr lang="en-US" altLang="en-US" sz="1500">
              <a:latin typeface="Courier New" panose="02070309020205020404" pitchFamily="49" charset="0"/>
            </a:endParaRPr>
          </a:p>
          <a:p>
            <a:pPr algn="ctr"/>
            <a:endParaRPr lang="en-US" altLang="en-US" sz="1500">
              <a:latin typeface="Franklin Gothic Book" panose="020B0503020102020204" pitchFamily="34" charset="0"/>
            </a:endParaRPr>
          </a:p>
        </p:txBody>
      </p:sp>
      <p:sp>
        <p:nvSpPr>
          <p:cNvPr id="253974" name="Line 22">
            <a:extLst>
              <a:ext uri="{FF2B5EF4-FFF2-40B4-BE49-F238E27FC236}">
                <a16:creationId xmlns:a16="http://schemas.microsoft.com/office/drawing/2014/main" id="{BF96A248-CF2E-42A7-8845-D70FEECC9E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008" y="3626333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53975" name="Line 23">
            <a:extLst>
              <a:ext uri="{FF2B5EF4-FFF2-40B4-BE49-F238E27FC236}">
                <a16:creationId xmlns:a16="http://schemas.microsoft.com/office/drawing/2014/main" id="{0BE24197-8B50-401B-9C8D-6E7138C6C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008" y="4095439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53976" name="Line 24">
            <a:extLst>
              <a:ext uri="{FF2B5EF4-FFF2-40B4-BE49-F238E27FC236}">
                <a16:creationId xmlns:a16="http://schemas.microsoft.com/office/drawing/2014/main" id="{3DC17A15-C1B5-48DB-A16D-9BAC0D918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008" y="4324039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53977" name="Line 25">
            <a:extLst>
              <a:ext uri="{FF2B5EF4-FFF2-40B4-BE49-F238E27FC236}">
                <a16:creationId xmlns:a16="http://schemas.microsoft.com/office/drawing/2014/main" id="{02A5887C-B8F7-4517-9EDE-C69E219819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008" y="4552639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53979" name="Line 27">
            <a:extLst>
              <a:ext uri="{FF2B5EF4-FFF2-40B4-BE49-F238E27FC236}">
                <a16:creationId xmlns:a16="http://schemas.microsoft.com/office/drawing/2014/main" id="{7E08B7CE-0C91-4AF5-8848-5F51338F0D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14558" y="2266639"/>
            <a:ext cx="114300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53980" name="Line 28">
            <a:extLst>
              <a:ext uri="{FF2B5EF4-FFF2-40B4-BE49-F238E27FC236}">
                <a16:creationId xmlns:a16="http://schemas.microsoft.com/office/drawing/2014/main" id="{A4131B43-E7E8-42B8-A6E4-61B19FCC7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4558" y="2266639"/>
            <a:ext cx="0" cy="22860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53981" name="Line 29">
            <a:extLst>
              <a:ext uri="{FF2B5EF4-FFF2-40B4-BE49-F238E27FC236}">
                <a16:creationId xmlns:a16="http://schemas.microsoft.com/office/drawing/2014/main" id="{2D3E5845-F844-43C9-8B2F-38D4980E5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4558" y="4552639"/>
            <a:ext cx="114300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53982" name="Line 30">
            <a:extLst>
              <a:ext uri="{FF2B5EF4-FFF2-40B4-BE49-F238E27FC236}">
                <a16:creationId xmlns:a16="http://schemas.microsoft.com/office/drawing/2014/main" id="{F4E74AE3-6B39-469E-9382-7B89222CB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208" y="2609539"/>
            <a:ext cx="1657350" cy="2857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1026">
            <a:extLst>
              <a:ext uri="{FF2B5EF4-FFF2-40B4-BE49-F238E27FC236}">
                <a16:creationId xmlns:a16="http://schemas.microsoft.com/office/drawing/2014/main" id="{00AEF714-48A2-472B-B7B8-6FF552523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Arrays as Arguments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E3DCC-1089-40E4-989F-055596D4468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16-</a:t>
            </a:r>
            <a:fld id="{5C81690A-6554-459C-B0AB-CEFE4270B349}" type="slidenum">
              <a:rPr lang="en-US" altLang="en-US"/>
              <a:pPr/>
              <a:t>124</a:t>
            </a:fld>
            <a:endParaRPr lang="en-US" altLang="en-US"/>
          </a:p>
        </p:txBody>
      </p:sp>
      <p:sp>
        <p:nvSpPr>
          <p:cNvPr id="256003" name="Rectangle 1027">
            <a:extLst>
              <a:ext uri="{FF2B5EF4-FFF2-40B4-BE49-F238E27FC236}">
                <a16:creationId xmlns:a16="http://schemas.microsoft.com/office/drawing/2014/main" id="{62B04DF5-156E-4F0B-9036-0E2B633B4A78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473994" y="946150"/>
            <a:ext cx="7033293" cy="36322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54794" algn="l"/>
              </a:tabLst>
            </a:pPr>
            <a:r>
              <a:rPr lang="en-US" altLang="en-US" dirty="0"/>
              <a:t>C passes arrays by reference</a:t>
            </a:r>
          </a:p>
          <a:p>
            <a:pPr lvl="1">
              <a:lnSpc>
                <a:spcPct val="90000"/>
              </a:lnSpc>
              <a:tabLst>
                <a:tab pos="254794" algn="l"/>
              </a:tabLst>
            </a:pPr>
            <a:r>
              <a:rPr lang="en-US" altLang="en-US" dirty="0"/>
              <a:t>the address of the array (i.e., of the first element)</a:t>
            </a:r>
            <a:br>
              <a:rPr lang="en-US" altLang="en-US" dirty="0"/>
            </a:br>
            <a:r>
              <a:rPr lang="en-US" altLang="en-US" dirty="0"/>
              <a:t>is written to the function's activation record</a:t>
            </a:r>
          </a:p>
          <a:p>
            <a:pPr lvl="1">
              <a:lnSpc>
                <a:spcPct val="90000"/>
              </a:lnSpc>
              <a:tabLst>
                <a:tab pos="254794" algn="l"/>
              </a:tabLst>
            </a:pPr>
            <a:r>
              <a:rPr lang="en-US" altLang="en-US" dirty="0"/>
              <a:t>otherwise, would have to copy each element</a:t>
            </a:r>
          </a:p>
          <a:p>
            <a:pPr marL="76200" indent="0">
              <a:lnSpc>
                <a:spcPct val="80000"/>
              </a:lnSpc>
              <a:buNone/>
              <a:tabLst>
                <a:tab pos="254794" algn="l"/>
              </a:tabLst>
            </a:pPr>
            <a:r>
              <a:rPr lang="en-US" altLang="en-US" sz="1500" dirty="0">
                <a:latin typeface="Courier New" panose="02070309020205020404" pitchFamily="49" charset="0"/>
              </a:rPr>
              <a:t>main() {</a:t>
            </a:r>
          </a:p>
          <a:p>
            <a:pPr marL="76200" indent="0">
              <a:lnSpc>
                <a:spcPct val="80000"/>
              </a:lnSpc>
              <a:buNone/>
              <a:tabLst>
                <a:tab pos="254794" algn="l"/>
              </a:tabLst>
            </a:pPr>
            <a:r>
              <a:rPr lang="en-US" altLang="en-US" sz="1500" dirty="0">
                <a:latin typeface="Courier New" panose="02070309020205020404" pitchFamily="49" charset="0"/>
              </a:rPr>
              <a:t>	int numbers[MAX_NUMS];</a:t>
            </a:r>
          </a:p>
          <a:p>
            <a:pPr marL="76200" indent="0">
              <a:lnSpc>
                <a:spcPct val="80000"/>
              </a:lnSpc>
              <a:buNone/>
              <a:tabLst>
                <a:tab pos="254794" algn="l"/>
              </a:tabLst>
            </a:pPr>
            <a:r>
              <a:rPr lang="en-US" altLang="en-US" sz="1500" dirty="0">
                <a:latin typeface="Courier New" panose="02070309020205020404" pitchFamily="49" charset="0"/>
              </a:rPr>
              <a:t>	…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	mean = Average(numbers);</a:t>
            </a:r>
          </a:p>
          <a:p>
            <a:pPr marL="76200" indent="0">
              <a:lnSpc>
                <a:spcPct val="80000"/>
              </a:lnSpc>
              <a:buNone/>
              <a:tabLst>
                <a:tab pos="254794" algn="l"/>
              </a:tabLst>
            </a:pPr>
            <a:r>
              <a:rPr lang="en-US" altLang="en-US" sz="1500" dirty="0">
                <a:latin typeface="Courier New" panose="02070309020205020404" pitchFamily="49" charset="0"/>
              </a:rPr>
              <a:t>	…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}</a:t>
            </a:r>
          </a:p>
          <a:p>
            <a:pPr marL="76200" indent="0">
              <a:lnSpc>
                <a:spcPct val="80000"/>
              </a:lnSpc>
              <a:buNone/>
              <a:tabLst>
                <a:tab pos="254794" algn="l"/>
              </a:tabLst>
            </a:pPr>
            <a:r>
              <a:rPr lang="en-US" altLang="en-US" sz="1500" dirty="0">
                <a:latin typeface="Courier New" panose="02070309020205020404" pitchFamily="49" charset="0"/>
              </a:rPr>
              <a:t>int Average(int </a:t>
            </a:r>
            <a:r>
              <a:rPr lang="en-US" altLang="en-US" sz="1500" dirty="0" err="1">
                <a:latin typeface="Courier New" panose="02070309020205020404" pitchFamily="49" charset="0"/>
              </a:rPr>
              <a:t>inputValues</a:t>
            </a:r>
            <a:r>
              <a:rPr lang="en-US" altLang="en-US" sz="1500" dirty="0">
                <a:latin typeface="Courier New" panose="02070309020205020404" pitchFamily="49" charset="0"/>
              </a:rPr>
              <a:t>[MAX_NUMS]) {</a:t>
            </a:r>
          </a:p>
          <a:p>
            <a:pPr marL="76200" indent="0">
              <a:lnSpc>
                <a:spcPct val="80000"/>
              </a:lnSpc>
              <a:buNone/>
              <a:tabLst>
                <a:tab pos="254794" algn="l"/>
              </a:tabLst>
            </a:pPr>
            <a:r>
              <a:rPr lang="en-US" altLang="en-US" sz="1500" dirty="0">
                <a:latin typeface="Courier New" panose="02070309020205020404" pitchFamily="49" charset="0"/>
              </a:rPr>
              <a:t>	…</a:t>
            </a:r>
          </a:p>
          <a:p>
            <a:pPr marL="76200" indent="0">
              <a:lnSpc>
                <a:spcPct val="80000"/>
              </a:lnSpc>
              <a:buNone/>
              <a:tabLst>
                <a:tab pos="254794" algn="l"/>
              </a:tabLst>
            </a:pPr>
            <a:r>
              <a:rPr lang="en-US" altLang="en-US" sz="1500" dirty="0">
                <a:latin typeface="Courier New" panose="02070309020205020404" pitchFamily="49" charset="0"/>
              </a:rPr>
              <a:t>	for (index = 0; index &lt; MAX_NUMS; index++) 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		sum = sum + </a:t>
            </a:r>
            <a:r>
              <a:rPr lang="en-US" altLang="en-US" sz="1500" dirty="0" err="1">
                <a:latin typeface="Courier New" panose="02070309020205020404" pitchFamily="49" charset="0"/>
              </a:rPr>
              <a:t>indexValues</a:t>
            </a:r>
            <a:r>
              <a:rPr lang="en-US" altLang="en-US" sz="1500" dirty="0">
                <a:latin typeface="Courier New" panose="02070309020205020404" pitchFamily="49" charset="0"/>
              </a:rPr>
              <a:t>[index];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	return (sum / MAX_NUMS);</a:t>
            </a:r>
          </a:p>
          <a:p>
            <a:pPr marL="76200" indent="0">
              <a:lnSpc>
                <a:spcPct val="80000"/>
              </a:lnSpc>
              <a:buNone/>
              <a:tabLst>
                <a:tab pos="254794" algn="l"/>
              </a:tabLst>
            </a:pPr>
            <a:r>
              <a:rPr lang="en-US" altLang="en-US" sz="15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56004" name="Text Box 1028">
            <a:extLst>
              <a:ext uri="{FF2B5EF4-FFF2-40B4-BE49-F238E27FC236}">
                <a16:creationId xmlns:a16="http://schemas.microsoft.com/office/drawing/2014/main" id="{47BB03ED-C0E1-41FF-913D-5D6908FB8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300" y="2400066"/>
            <a:ext cx="2872902" cy="553998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 b="1">
                <a:solidFill>
                  <a:srgbClr val="009900"/>
                </a:solidFill>
              </a:rPr>
              <a:t>This must be a constant, e.g.,</a:t>
            </a:r>
            <a:br>
              <a:rPr lang="en-US" altLang="en-US" sz="1500" b="1">
                <a:solidFill>
                  <a:srgbClr val="009900"/>
                </a:solidFill>
              </a:rPr>
            </a:br>
            <a:r>
              <a:rPr lang="en-US" altLang="en-US" sz="1500" b="1">
                <a:solidFill>
                  <a:srgbClr val="009900"/>
                </a:solidFill>
                <a:latin typeface="Courier New" panose="02070309020205020404" pitchFamily="49" charset="0"/>
              </a:rPr>
              <a:t>#define MAX_NUMS 10</a:t>
            </a:r>
            <a:endParaRPr lang="en-US" altLang="en-US" sz="1050" b="1"/>
          </a:p>
        </p:txBody>
      </p:sp>
      <p:sp>
        <p:nvSpPr>
          <p:cNvPr id="256005" name="Line 1029">
            <a:extLst>
              <a:ext uri="{FF2B5EF4-FFF2-40B4-BE49-F238E27FC236}">
                <a16:creationId xmlns:a16="http://schemas.microsoft.com/office/drawing/2014/main" id="{3D55F409-5911-4EDE-8A7A-1E9988FCC3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4799" y="2935847"/>
            <a:ext cx="285750" cy="6286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56006" name="Line 1030">
            <a:extLst>
              <a:ext uri="{FF2B5EF4-FFF2-40B4-BE49-F238E27FC236}">
                <a16:creationId xmlns:a16="http://schemas.microsoft.com/office/drawing/2014/main" id="{1BC548D5-DA1E-43FF-9DF2-5E9E92FA30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17499" y="2592947"/>
            <a:ext cx="685800" cy="1143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959F9AFD-96AE-40B5-9BFD-F6D6BED98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String is an Array of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67441-2741-4450-86CB-C40229A91E1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16-</a:t>
            </a:r>
            <a:fld id="{AA1C40AD-3D9D-4266-8D02-3F3ADA3665AA}" type="slidenum">
              <a:rPr lang="en-US" altLang="en-US"/>
              <a:pPr/>
              <a:t>125</a:t>
            </a:fld>
            <a:endParaRPr lang="en-US" altLang="en-US"/>
          </a:p>
        </p:txBody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0F96428C-A1DC-4833-AFBB-241DECF9B687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Allocate space for a string just like any other array:</a:t>
            </a:r>
          </a:p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	char outputString[16];</a:t>
            </a:r>
          </a:p>
          <a:p>
            <a:endParaRPr lang="en-US" altLang="en-US"/>
          </a:p>
          <a:p>
            <a:r>
              <a:rPr lang="en-US" altLang="en-US"/>
              <a:t>Space for string must contain room for terminating zero.</a:t>
            </a:r>
          </a:p>
          <a:p>
            <a:r>
              <a:rPr lang="en-US" altLang="en-US"/>
              <a:t>Special syntax for initializing a string:</a:t>
            </a:r>
          </a:p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	char outputString[16] = "Result = ";</a:t>
            </a:r>
          </a:p>
          <a:p>
            <a:r>
              <a:rPr lang="en-US" altLang="en-US"/>
              <a:t>…which is the same as:</a:t>
            </a:r>
          </a:p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	outputString[0] = 'R';</a:t>
            </a:r>
            <a:b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	outputString[1] = 'e';</a:t>
            </a:r>
            <a:b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	outputString[2] = 's';</a:t>
            </a:r>
            <a:b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	...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F6B14B83-C1F7-4B7B-AF21-88EADCD87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I/O with Strings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1EA5A-3989-4F0F-B1E2-3533FDD88F8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16-</a:t>
            </a:r>
            <a:fld id="{98043B16-750F-4DF2-9E6D-C16439776A9D}" type="slidenum">
              <a:rPr lang="en-US" altLang="en-US"/>
              <a:pPr/>
              <a:t>126</a:t>
            </a:fld>
            <a:endParaRPr lang="en-US" altLang="en-US"/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50FCF56D-669B-442D-9D8A-93E70E7482D7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 err="1"/>
              <a:t>Printf</a:t>
            </a:r>
            <a:r>
              <a:rPr lang="en-US" altLang="en-US" dirty="0"/>
              <a:t> and </a:t>
            </a:r>
            <a:r>
              <a:rPr lang="en-US" altLang="en-US" dirty="0" err="1"/>
              <a:t>scanf</a:t>
            </a:r>
            <a:r>
              <a:rPr lang="en-US" altLang="en-US" dirty="0"/>
              <a:t> use "%s" format character for string</a:t>
            </a:r>
          </a:p>
          <a:p>
            <a:endParaRPr lang="en-US" altLang="en-US" dirty="0"/>
          </a:p>
          <a:p>
            <a:r>
              <a:rPr lang="en-US" altLang="en-US" dirty="0" err="1">
                <a:solidFill>
                  <a:srgbClr val="CE0000"/>
                </a:solidFill>
              </a:rPr>
              <a:t>Printf</a:t>
            </a:r>
            <a:r>
              <a:rPr lang="en-US" altLang="en-US" dirty="0"/>
              <a:t> -- print characters up to terminating zero</a:t>
            </a:r>
          </a:p>
          <a:p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0099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("%s", </a:t>
            </a:r>
            <a:r>
              <a:rPr lang="en-US" altLang="en-US" dirty="0" err="1">
                <a:solidFill>
                  <a:srgbClr val="009900"/>
                </a:solidFill>
                <a:latin typeface="Courier New" panose="02070309020205020404" pitchFamily="49" charset="0"/>
              </a:rPr>
              <a:t>outputString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);</a:t>
            </a:r>
            <a:endParaRPr lang="en-US" altLang="en-US" dirty="0">
              <a:latin typeface="Courier New" panose="02070309020205020404" pitchFamily="49" charset="0"/>
            </a:endParaRPr>
          </a:p>
          <a:p>
            <a:endParaRPr lang="en-US" altLang="en-US" dirty="0"/>
          </a:p>
          <a:p>
            <a:r>
              <a:rPr lang="en-US" altLang="en-US" dirty="0" err="1">
                <a:solidFill>
                  <a:srgbClr val="CE0000"/>
                </a:solidFill>
              </a:rPr>
              <a:t>Scanf</a:t>
            </a:r>
            <a:r>
              <a:rPr lang="en-US" altLang="en-US" dirty="0"/>
              <a:t> -- read characters until </a:t>
            </a:r>
            <a:r>
              <a:rPr lang="en-US" altLang="en-US"/>
              <a:t>whitespace, store </a:t>
            </a:r>
            <a:r>
              <a:rPr lang="en-US" altLang="en-US" dirty="0"/>
              <a:t>result in string, and terminate with zero</a:t>
            </a:r>
          </a:p>
          <a:p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009900"/>
                </a:solidFill>
                <a:latin typeface="Courier New" panose="02070309020205020404" pitchFamily="49" charset="0"/>
              </a:rPr>
              <a:t>scanf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("%s", </a:t>
            </a:r>
            <a:r>
              <a:rPr lang="en-US" altLang="en-US" dirty="0" err="1">
                <a:solidFill>
                  <a:srgbClr val="009900"/>
                </a:solidFill>
                <a:latin typeface="Courier New" panose="02070309020205020404" pitchFamily="49" charset="0"/>
              </a:rPr>
              <a:t>inputString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);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797DE386-54CC-4347-B250-5143F9674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3082" y="88551"/>
            <a:ext cx="7046026" cy="857400"/>
          </a:xfrm>
        </p:spPr>
        <p:txBody>
          <a:bodyPr/>
          <a:lstStyle/>
          <a:p>
            <a:r>
              <a:rPr lang="en-US" altLang="en-US" dirty="0"/>
              <a:t>Relationship between Arrays &amp; Pointers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F5A69-E446-4681-8850-52864988B27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16-</a:t>
            </a:r>
            <a:fld id="{F91E7D0B-51E0-415B-AD99-9FB70205AFCF}" type="slidenum">
              <a:rPr lang="en-US" altLang="en-US"/>
              <a:pPr/>
              <a:t>127</a:t>
            </a:fld>
            <a:endParaRPr lang="en-US" altLang="en-US"/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8D46BA3F-DB63-43CF-90AE-CF55A3459C3C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An array name is essentially a pointer</a:t>
            </a:r>
            <a:br>
              <a:rPr lang="en-US" altLang="en-US" dirty="0"/>
            </a:br>
            <a:r>
              <a:rPr lang="en-US" altLang="en-US" dirty="0"/>
              <a:t>to the first element in the array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	char word[10];</a:t>
            </a:r>
            <a:b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	char *</a:t>
            </a:r>
            <a:r>
              <a:rPr lang="en-US" altLang="en-US" dirty="0" err="1">
                <a:solidFill>
                  <a:srgbClr val="009900"/>
                </a:solidFill>
                <a:latin typeface="Courier New" panose="02070309020205020404" pitchFamily="49" charset="0"/>
              </a:rPr>
              <a:t>cptr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b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009900"/>
                </a:solidFill>
                <a:latin typeface="Courier New" panose="02070309020205020404" pitchFamily="49" charset="0"/>
              </a:rPr>
              <a:t>cptr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 = word;  /* points to word[0] */</a:t>
            </a:r>
          </a:p>
          <a:p>
            <a:endParaRPr lang="en-US" altLang="en-US" dirty="0"/>
          </a:p>
          <a:p>
            <a:r>
              <a:rPr lang="en-US" altLang="en-US" i="1" dirty="0">
                <a:solidFill>
                  <a:srgbClr val="CE0000"/>
                </a:solidFill>
              </a:rPr>
              <a:t>Difference:</a:t>
            </a:r>
            <a:br>
              <a:rPr lang="en-US" altLang="en-US" b="0" i="1" dirty="0"/>
            </a:br>
            <a:r>
              <a:rPr lang="en-US" altLang="en-US" dirty="0"/>
              <a:t>Can change the contents of </a:t>
            </a:r>
            <a:r>
              <a:rPr lang="en-US" altLang="en-US" dirty="0" err="1"/>
              <a:t>cptr</a:t>
            </a:r>
            <a:r>
              <a:rPr lang="en-US" altLang="en-US" dirty="0"/>
              <a:t>, as in</a:t>
            </a:r>
          </a:p>
          <a:p>
            <a:r>
              <a:rPr lang="en-US" altLang="en-US" dirty="0"/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cptr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</a:rPr>
              <a:t>cptr</a:t>
            </a:r>
            <a:r>
              <a:rPr lang="en-US" altLang="en-US" dirty="0">
                <a:latin typeface="Courier New" panose="02070309020205020404" pitchFamily="49" charset="0"/>
              </a:rPr>
              <a:t> + 1;</a:t>
            </a:r>
            <a:endParaRPr lang="en-US" altLang="en-US" dirty="0"/>
          </a:p>
          <a:p>
            <a:r>
              <a:rPr lang="en-US" altLang="en-US" dirty="0"/>
              <a:t>(The identifier "word" is not a variable.)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9E2824BC-A52F-40AE-8CA5-7C9CD54B6C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231" y="88551"/>
            <a:ext cx="6808877" cy="857400"/>
          </a:xfrm>
        </p:spPr>
        <p:txBody>
          <a:bodyPr/>
          <a:lstStyle/>
          <a:p>
            <a:r>
              <a:rPr lang="en-US" altLang="en-US" dirty="0"/>
              <a:t>Correspondence: Pointers &amp; Arrays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D9B82-75E6-436D-B1A2-6FED0D34468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16-</a:t>
            </a:r>
            <a:fld id="{A764F1BF-151D-4906-BC5D-1990A4EE84DA}" type="slidenum">
              <a:rPr lang="en-US" altLang="en-US"/>
              <a:pPr/>
              <a:t>128</a:t>
            </a:fld>
            <a:endParaRPr lang="en-US" altLang="en-US"/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09018397-06D3-4186-874B-B6E52EA7CF9D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>
              <a:tabLst>
                <a:tab pos="2055019" algn="l"/>
                <a:tab pos="4110038" algn="l"/>
              </a:tabLst>
            </a:pPr>
            <a:r>
              <a:rPr lang="en-US" altLang="en-US" dirty="0"/>
              <a:t>Given the declarations on the previous page, each line below gives three equivalent expressions:</a:t>
            </a:r>
          </a:p>
          <a:p>
            <a:pPr marL="76200" indent="0">
              <a:buNone/>
              <a:tabLst>
                <a:tab pos="2055019" algn="l"/>
                <a:tab pos="4110038" algn="l"/>
              </a:tabLst>
            </a:pPr>
            <a:br>
              <a:rPr lang="en-US" altLang="en-US" dirty="0"/>
            </a:br>
            <a:r>
              <a:rPr lang="en-US" altLang="en-US" dirty="0" err="1">
                <a:latin typeface="Courier New" panose="02070309020205020404" pitchFamily="49" charset="0"/>
              </a:rPr>
              <a:t>cptr</a:t>
            </a:r>
            <a:r>
              <a:rPr lang="en-US" altLang="en-US" dirty="0">
                <a:latin typeface="Courier New" panose="02070309020205020404" pitchFamily="49" charset="0"/>
              </a:rPr>
              <a:t>	word	&amp;word[0]</a:t>
            </a:r>
          </a:p>
          <a:p>
            <a:pPr marL="76200" indent="0">
              <a:buNone/>
              <a:tabLst>
                <a:tab pos="2055019" algn="l"/>
                <a:tab pos="4110038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cptr</a:t>
            </a:r>
            <a:r>
              <a:rPr lang="en-US" altLang="en-US" dirty="0">
                <a:latin typeface="Courier New" panose="02070309020205020404" pitchFamily="49" charset="0"/>
              </a:rPr>
              <a:t> + n)	word + n	&amp;word[n]</a:t>
            </a:r>
          </a:p>
          <a:p>
            <a:pPr marL="76200" indent="0">
              <a:buNone/>
              <a:tabLst>
                <a:tab pos="2055019" algn="l"/>
                <a:tab pos="4110038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*</a:t>
            </a:r>
            <a:r>
              <a:rPr lang="en-US" altLang="en-US" dirty="0" err="1">
                <a:latin typeface="Courier New" panose="02070309020205020404" pitchFamily="49" charset="0"/>
              </a:rPr>
              <a:t>cptr</a:t>
            </a:r>
            <a:r>
              <a:rPr lang="en-US" altLang="en-US" dirty="0">
                <a:latin typeface="Courier New" panose="02070309020205020404" pitchFamily="49" charset="0"/>
              </a:rPr>
              <a:t>	*word	word[0]</a:t>
            </a:r>
          </a:p>
          <a:p>
            <a:pPr marL="76200" indent="0">
              <a:buNone/>
              <a:tabLst>
                <a:tab pos="2055019" algn="l"/>
                <a:tab pos="4110038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*(</a:t>
            </a:r>
            <a:r>
              <a:rPr lang="en-US" altLang="en-US" dirty="0" err="1">
                <a:latin typeface="Courier New" panose="02070309020205020404" pitchFamily="49" charset="0"/>
              </a:rPr>
              <a:t>cptr</a:t>
            </a:r>
            <a:r>
              <a:rPr lang="en-US" altLang="en-US" dirty="0">
                <a:latin typeface="Courier New" panose="02070309020205020404" pitchFamily="49" charset="0"/>
              </a:rPr>
              <a:t> + n)	*(word + n)	word[n]</a:t>
            </a:r>
            <a:endParaRPr lang="en-US" altLang="en-US" dirty="0"/>
          </a:p>
        </p:txBody>
      </p:sp>
      <p:sp>
        <p:nvSpPr>
          <p:cNvPr id="260100" name="Line 4">
            <a:extLst>
              <a:ext uri="{FF2B5EF4-FFF2-40B4-BE49-F238E27FC236}">
                <a16:creationId xmlns:a16="http://schemas.microsoft.com/office/drawing/2014/main" id="{0DA59296-79DE-4FEC-BE4D-2D131CC9F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881" y="2021710"/>
            <a:ext cx="6000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60101" name="Line 5">
            <a:extLst>
              <a:ext uri="{FF2B5EF4-FFF2-40B4-BE49-F238E27FC236}">
                <a16:creationId xmlns:a16="http://schemas.microsoft.com/office/drawing/2014/main" id="{38D9032A-CD4F-4B73-9250-CC77D5F33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881" y="2307460"/>
            <a:ext cx="6000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60102" name="Line 6">
            <a:extLst>
              <a:ext uri="{FF2B5EF4-FFF2-40B4-BE49-F238E27FC236}">
                <a16:creationId xmlns:a16="http://schemas.microsoft.com/office/drawing/2014/main" id="{111DB5F5-8B99-47AD-82A0-68F55BE31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881" y="2650360"/>
            <a:ext cx="6000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60103" name="Line 7">
            <a:extLst>
              <a:ext uri="{FF2B5EF4-FFF2-40B4-BE49-F238E27FC236}">
                <a16:creationId xmlns:a16="http://schemas.microsoft.com/office/drawing/2014/main" id="{BC81B7A6-B921-47B8-B03F-1FAB6C8C6F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881" y="2936110"/>
            <a:ext cx="6000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60104" name="Line 8">
            <a:extLst>
              <a:ext uri="{FF2B5EF4-FFF2-40B4-BE49-F238E27FC236}">
                <a16:creationId xmlns:a16="http://schemas.microsoft.com/office/drawing/2014/main" id="{F9EB2C76-49E2-4C27-A9E5-31CA97C59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881" y="3279010"/>
            <a:ext cx="6000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BD370988-1641-4DAD-993B-ECB80792C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Pitfalls with Arrays in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D8FDD-82D2-4A2C-B601-3972DCBF52F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16-</a:t>
            </a:r>
            <a:fld id="{9CE039FC-AF43-4F07-B95A-9FB8D982394B}" type="slidenum">
              <a:rPr lang="en-US" altLang="en-US"/>
              <a:pPr/>
              <a:t>129</a:t>
            </a:fld>
            <a:endParaRPr lang="en-US" altLang="en-US"/>
          </a:p>
        </p:txBody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83732462-AD58-492C-9484-7DC0D7BD4624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Overrun array limits</a:t>
            </a:r>
          </a:p>
          <a:p>
            <a:pPr lvl="1"/>
            <a:r>
              <a:rPr lang="en-US" altLang="en-US" dirty="0"/>
              <a:t>There is no checking at run-time or compile-time to see whether reference is within array bounds.</a:t>
            </a:r>
          </a:p>
          <a:p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	int array[10];</a:t>
            </a:r>
            <a:b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	int </a:t>
            </a:r>
            <a:r>
              <a:rPr lang="en-US" altLang="en-US" sz="1500" dirty="0" err="1">
                <a:solidFill>
                  <a:srgbClr val="0099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;</a:t>
            </a:r>
            <a:b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	for (</a:t>
            </a:r>
            <a:r>
              <a:rPr lang="en-US" altLang="en-US" sz="1500" dirty="0" err="1">
                <a:solidFill>
                  <a:srgbClr val="0099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 = 0; </a:t>
            </a:r>
            <a:r>
              <a:rPr lang="en-US" altLang="en-US" sz="1500" dirty="0" err="1">
                <a:solidFill>
                  <a:srgbClr val="0099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 &lt;= 10; </a:t>
            </a:r>
            <a:r>
              <a:rPr lang="en-US" altLang="en-US" sz="1500" dirty="0" err="1">
                <a:solidFill>
                  <a:srgbClr val="0099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++) array[</a:t>
            </a:r>
            <a:r>
              <a:rPr lang="en-US" altLang="en-US" sz="1500" dirty="0" err="1">
                <a:solidFill>
                  <a:srgbClr val="0099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] = 0;</a:t>
            </a:r>
            <a:b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endParaRPr lang="en-US" altLang="en-US" sz="15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Declaration with variable size</a:t>
            </a:r>
          </a:p>
          <a:p>
            <a:pPr lvl="1"/>
            <a:r>
              <a:rPr lang="en-US" altLang="en-US" dirty="0"/>
              <a:t>Size of array must be known at compile time.</a:t>
            </a:r>
          </a:p>
          <a:p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sz="1500" dirty="0" err="1">
                <a:solidFill>
                  <a:srgbClr val="009900"/>
                </a:solidFill>
                <a:latin typeface="Courier New" panose="02070309020205020404" pitchFamily="49" charset="0"/>
              </a:rPr>
              <a:t>SomeFunction</a:t>
            </a: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(int </a:t>
            </a:r>
            <a:r>
              <a:rPr lang="en-US" altLang="en-US" sz="1500" dirty="0" err="1">
                <a:solidFill>
                  <a:srgbClr val="009900"/>
                </a:solidFill>
                <a:latin typeface="Courier New" panose="02070309020205020404" pitchFamily="49" charset="0"/>
              </a:rPr>
              <a:t>num_elements</a:t>
            </a: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) {</a:t>
            </a:r>
            <a:b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	  int temp[</a:t>
            </a:r>
            <a:r>
              <a:rPr lang="en-US" altLang="en-US" sz="1500" dirty="0" err="1">
                <a:solidFill>
                  <a:srgbClr val="009900"/>
                </a:solidFill>
                <a:latin typeface="Courier New" panose="02070309020205020404" pitchFamily="49" charset="0"/>
              </a:rPr>
              <a:t>num_elements</a:t>
            </a: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];</a:t>
            </a:r>
            <a:b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	  …</a:t>
            </a:r>
            <a:b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	}</a:t>
            </a: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30FFE790-7D7B-4523-9111-F47687DA0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*Special Note for Arduino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3947D-FFBF-485B-AA17-6AF0DA7DE50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11-</a:t>
            </a:r>
            <a:fld id="{A6DD97CC-1027-457B-B311-8E3ABA4546E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E448C087-295D-411B-BEDB-CD2EC9273396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Every C program must have a function called </a:t>
            </a:r>
            <a:r>
              <a:rPr lang="en-US" altLang="en-US" dirty="0">
                <a:solidFill>
                  <a:srgbClr val="D89F39"/>
                </a:solidFill>
                <a:latin typeface="Courier New" panose="02070309020205020404" pitchFamily="49" charset="0"/>
              </a:rPr>
              <a:t>main()</a:t>
            </a:r>
            <a:r>
              <a:rPr lang="en-US" altLang="en-US" dirty="0">
                <a:solidFill>
                  <a:srgbClr val="D89F39"/>
                </a:solidFill>
              </a:rPr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However, Arduino has created an abstraction and instead has a </a:t>
            </a:r>
            <a:r>
              <a:rPr lang="en-US" altLang="en-US" dirty="0">
                <a:solidFill>
                  <a:srgbClr val="D89F39"/>
                </a:solidFill>
                <a:latin typeface="Courier New" panose="02070309020205020404" pitchFamily="49" charset="0"/>
              </a:rPr>
              <a:t>setup()</a:t>
            </a:r>
            <a:r>
              <a:rPr lang="en-US" altLang="en-US" dirty="0">
                <a:solidFill>
                  <a:srgbClr val="D89F39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rgbClr val="D89F39"/>
                </a:solidFill>
                <a:latin typeface="Courier New" panose="02070309020205020404" pitchFamily="49" charset="0"/>
              </a:rPr>
              <a:t>loop()</a:t>
            </a:r>
            <a:r>
              <a:rPr lang="en-US" altLang="en-US" dirty="0">
                <a:solidFill>
                  <a:srgbClr val="D89F39"/>
                </a:solidFill>
              </a:rPr>
              <a:t> </a:t>
            </a:r>
            <a:r>
              <a:rPr lang="en-US" altLang="en-US" dirty="0"/>
              <a:t>functions.</a:t>
            </a:r>
          </a:p>
          <a:p>
            <a:pPr marL="76200" indent="0">
              <a:buNone/>
            </a:pPr>
            <a:endParaRPr lang="en-US" altLang="en-US" dirty="0"/>
          </a:p>
          <a:p>
            <a:r>
              <a:rPr lang="en-US" altLang="en-US" dirty="0"/>
              <a:t>This is what it looks like behind the scenes:</a:t>
            </a:r>
          </a:p>
          <a:p>
            <a:pPr marL="533400" lvl="1" indent="0">
              <a:buNone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void main()</a:t>
            </a:r>
          </a:p>
          <a:p>
            <a:pPr marL="533400" lvl="1" indent="0">
              <a:buNone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{</a:t>
            </a:r>
          </a:p>
          <a:p>
            <a:pPr marL="533400" lvl="1" indent="0">
              <a:buNone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setup();</a:t>
            </a:r>
          </a:p>
          <a:p>
            <a:pPr marL="533400" lvl="1" indent="0">
              <a:buNone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while (1)</a:t>
            </a:r>
          </a:p>
          <a:p>
            <a:pPr marL="533400" lvl="1" indent="0">
              <a:buNone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{</a:t>
            </a:r>
          </a:p>
          <a:p>
            <a:pPr marL="533400" lvl="1" indent="0">
              <a:buNone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loop();</a:t>
            </a:r>
          </a:p>
          <a:p>
            <a:pPr marL="533400" lvl="1" indent="0">
              <a:buNone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}</a:t>
            </a:r>
          </a:p>
          <a:p>
            <a:pPr marL="533400" lvl="1" indent="0">
              <a:buNone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0EF3A9-643D-4F4E-B621-1619AF06A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47"/>
          <a:stretch/>
        </p:blipFill>
        <p:spPr>
          <a:xfrm>
            <a:off x="4112934" y="3172550"/>
            <a:ext cx="3482184" cy="16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562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A81E7876-55AF-4B2C-BD3C-3F4A0D3132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Arithmetic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14CE41-BBEE-4F95-A04D-4AC3D21460D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16-</a:t>
            </a:r>
            <a:fld id="{B469CE01-A0D6-4973-8B39-26D9A475B29C}" type="slidenum">
              <a:rPr lang="en-US" altLang="en-US"/>
              <a:pPr/>
              <a:t>130</a:t>
            </a:fld>
            <a:endParaRPr lang="en-US" altLang="en-US"/>
          </a:p>
        </p:txBody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2ACE82CE-981C-4D06-90FC-4EFCC37120A3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Address calculations depend on size of elements</a:t>
            </a:r>
          </a:p>
          <a:p>
            <a:pPr lvl="1"/>
            <a:r>
              <a:rPr lang="en-US" altLang="en-US" dirty="0"/>
              <a:t>In our LC-3 code, we've been assuming one word per element.</a:t>
            </a:r>
          </a:p>
          <a:p>
            <a:pPr lvl="2"/>
            <a:r>
              <a:rPr lang="en-US" altLang="en-US" dirty="0"/>
              <a:t>e.g., to find 4th element, we add 4 to base address</a:t>
            </a:r>
          </a:p>
          <a:p>
            <a:pPr lvl="1"/>
            <a:r>
              <a:rPr lang="en-US" altLang="en-US" dirty="0"/>
              <a:t>It's ok, because we've only shown code for int and char,</a:t>
            </a:r>
            <a:br>
              <a:rPr lang="en-US" altLang="en-US" dirty="0"/>
            </a:br>
            <a:r>
              <a:rPr lang="en-US" altLang="en-US" dirty="0"/>
              <a:t>both of which take up one word.</a:t>
            </a:r>
          </a:p>
          <a:p>
            <a:pPr lvl="1"/>
            <a:r>
              <a:rPr lang="en-US" altLang="en-US" dirty="0"/>
              <a:t>If double, we'd have to add </a:t>
            </a:r>
            <a:r>
              <a:rPr lang="en-US" altLang="en-US" dirty="0">
                <a:solidFill>
                  <a:srgbClr val="CE0000"/>
                </a:solidFill>
              </a:rPr>
              <a:t>8</a:t>
            </a:r>
            <a:r>
              <a:rPr lang="en-US" altLang="en-US" dirty="0"/>
              <a:t> to find address of 4th element.</a:t>
            </a:r>
          </a:p>
          <a:p>
            <a:endParaRPr lang="en-US" altLang="en-US" dirty="0"/>
          </a:p>
          <a:p>
            <a:r>
              <a:rPr lang="en-US" altLang="en-US" dirty="0"/>
              <a:t>C does size calculations under the covers,</a:t>
            </a:r>
            <a:br>
              <a:rPr lang="en-US" altLang="en-US" dirty="0"/>
            </a:br>
            <a:r>
              <a:rPr lang="en-US" altLang="en-US" dirty="0"/>
              <a:t>depending on size of item being pointed to: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	double x[10]; 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</a:rPr>
              <a:t>	double *y = x;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*(y + 3) = 13;</a:t>
            </a:r>
          </a:p>
        </p:txBody>
      </p:sp>
      <p:sp>
        <p:nvSpPr>
          <p:cNvPr id="263172" name="Text Box 4">
            <a:extLst>
              <a:ext uri="{FF2B5EF4-FFF2-40B4-BE49-F238E27FC236}">
                <a16:creationId xmlns:a16="http://schemas.microsoft.com/office/drawing/2014/main" id="{EA70BDF7-3B6D-4181-962A-5569DB48A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3657600"/>
            <a:ext cx="3028950" cy="30008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350" b="1">
                <a:solidFill>
                  <a:schemeClr val="accent2"/>
                </a:solidFill>
                <a:latin typeface="Franklin Gothic Book" panose="020B0503020102020204" pitchFamily="34" charset="0"/>
              </a:rPr>
              <a:t>allocates 20 words (2 per element)</a:t>
            </a:r>
          </a:p>
        </p:txBody>
      </p:sp>
      <p:sp>
        <p:nvSpPr>
          <p:cNvPr id="263173" name="Text Box 5">
            <a:extLst>
              <a:ext uri="{FF2B5EF4-FFF2-40B4-BE49-F238E27FC236}">
                <a16:creationId xmlns:a16="http://schemas.microsoft.com/office/drawing/2014/main" id="{EF6F2D45-1A31-486C-94E6-199BD6CD6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4632723"/>
            <a:ext cx="3028950" cy="50783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350" b="1">
                <a:solidFill>
                  <a:schemeClr val="accent2"/>
                </a:solidFill>
              </a:rPr>
              <a:t>same as x[3] -- base address plus 6</a:t>
            </a:r>
            <a:endParaRPr lang="en-US" altLang="en-US" sz="1350">
              <a:solidFill>
                <a:schemeClr val="accent2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63174" name="Line 6">
            <a:extLst>
              <a:ext uri="{FF2B5EF4-FFF2-40B4-BE49-F238E27FC236}">
                <a16:creationId xmlns:a16="http://schemas.microsoft.com/office/drawing/2014/main" id="{2E38854F-9E86-42A6-B4E6-1F9DB2DF43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00350" y="4404122"/>
            <a:ext cx="17145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63175" name="Line 7">
            <a:extLst>
              <a:ext uri="{FF2B5EF4-FFF2-40B4-BE49-F238E27FC236}">
                <a16:creationId xmlns:a16="http://schemas.microsoft.com/office/drawing/2014/main" id="{632A8A1D-FA6A-4769-9124-6C3D1BC7C6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3600450"/>
            <a:ext cx="85725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43CA-ABAC-4AFF-BBA8-10685DC24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A3766-C9E6-43BC-B2A4-F888374E5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Structs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6C9EB-A5E5-4F23-BD77-D30A14A44E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740470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C40D6BC6-F5AC-4DF8-8478-6624633AC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Structures in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1231-AD77-4303-8EDA-FE46F766299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19-</a:t>
            </a:r>
            <a:fld id="{4EBDEB29-A301-47E3-8DA4-D09568885630}" type="slidenum">
              <a:rPr lang="en-US" altLang="en-US"/>
              <a:pPr/>
              <a:t>132</a:t>
            </a:fld>
            <a:endParaRPr lang="en-US" altLang="en-US"/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50FF0AB6-F0C7-4201-9993-F63FA11699E1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>
              <a:tabLst>
                <a:tab pos="254794" algn="l"/>
              </a:tabLst>
            </a:pPr>
            <a:r>
              <a:rPr lang="en-US" altLang="en-US" dirty="0"/>
              <a:t>A </a:t>
            </a:r>
            <a:r>
              <a:rPr lang="en-US" altLang="en-US" u="sng" dirty="0">
                <a:latin typeface="Courier New" panose="02070309020205020404" pitchFamily="49" charset="0"/>
              </a:rPr>
              <a:t>struct</a:t>
            </a:r>
            <a:r>
              <a:rPr lang="en-US" altLang="en-US" dirty="0"/>
              <a:t> is a mechanism for grouping together</a:t>
            </a:r>
            <a:br>
              <a:rPr lang="en-US" altLang="en-US" dirty="0"/>
            </a:br>
            <a:r>
              <a:rPr lang="en-US" altLang="en-US" dirty="0"/>
              <a:t>related data items of different types.</a:t>
            </a:r>
          </a:p>
          <a:p>
            <a:pPr lvl="1">
              <a:tabLst>
                <a:tab pos="254794" algn="l"/>
              </a:tabLst>
            </a:pPr>
            <a:r>
              <a:rPr lang="en-US" altLang="en-US" dirty="0"/>
              <a:t>Recall that an array groups items of a single type.</a:t>
            </a:r>
          </a:p>
          <a:p>
            <a:pPr>
              <a:tabLst>
                <a:tab pos="254794" algn="l"/>
              </a:tabLst>
            </a:pPr>
            <a:endParaRPr lang="en-US" altLang="en-US" dirty="0"/>
          </a:p>
          <a:p>
            <a:pPr>
              <a:tabLst>
                <a:tab pos="254794" algn="l"/>
              </a:tabLst>
            </a:pPr>
            <a:r>
              <a:rPr lang="en-US" altLang="en-US" dirty="0">
                <a:solidFill>
                  <a:schemeClr val="accent2"/>
                </a:solidFill>
              </a:rPr>
              <a:t>Example:</a:t>
            </a:r>
            <a:br>
              <a:rPr lang="en-US" altLang="en-US" dirty="0"/>
            </a:br>
            <a:r>
              <a:rPr lang="en-US" altLang="en-US" dirty="0"/>
              <a:t>We want to represent an airborne aircraft:</a:t>
            </a:r>
          </a:p>
          <a:p>
            <a:pPr>
              <a:tabLst>
                <a:tab pos="254794" algn="l"/>
              </a:tabLst>
            </a:pP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	char </a:t>
            </a:r>
            <a:r>
              <a:rPr lang="en-US" altLang="en-US" sz="1500" dirty="0" err="1">
                <a:solidFill>
                  <a:srgbClr val="009900"/>
                </a:solidFill>
                <a:latin typeface="Courier New" panose="02070309020205020404" pitchFamily="49" charset="0"/>
              </a:rPr>
              <a:t>flightNum</a:t>
            </a: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[7];</a:t>
            </a:r>
            <a:b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	int altitude;</a:t>
            </a:r>
            <a:b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	int longitude;</a:t>
            </a:r>
            <a:b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	int latitude;</a:t>
            </a:r>
            <a:b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	int heading;</a:t>
            </a:r>
            <a:b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	double </a:t>
            </a:r>
            <a:r>
              <a:rPr lang="en-US" altLang="en-US" sz="1500" dirty="0" err="1">
                <a:solidFill>
                  <a:srgbClr val="009900"/>
                </a:solidFill>
                <a:latin typeface="Courier New" panose="02070309020205020404" pitchFamily="49" charset="0"/>
              </a:rPr>
              <a:t>airSpeed</a:t>
            </a: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54794" algn="l"/>
              </a:tabLst>
            </a:pPr>
            <a:endParaRPr lang="en-US" altLang="en-US" sz="1500" dirty="0">
              <a:solidFill>
                <a:srgbClr val="009900"/>
              </a:solidFill>
            </a:endParaRPr>
          </a:p>
          <a:p>
            <a:pPr>
              <a:tabLst>
                <a:tab pos="254794" algn="l"/>
              </a:tabLst>
            </a:pPr>
            <a:r>
              <a:rPr lang="en-US" altLang="en-US" sz="1500" dirty="0"/>
              <a:t>We can use a </a:t>
            </a:r>
            <a:r>
              <a:rPr lang="en-US" altLang="en-US" sz="1500" dirty="0">
                <a:latin typeface="Courier New" panose="02070309020205020404" pitchFamily="49" charset="0"/>
              </a:rPr>
              <a:t>struct</a:t>
            </a:r>
            <a:r>
              <a:rPr lang="en-US" altLang="en-US" sz="1500" dirty="0"/>
              <a:t> to group these data together for each plane.</a:t>
            </a:r>
          </a:p>
        </p:txBody>
      </p:sp>
    </p:spTree>
    <p:extLst>
      <p:ext uri="{BB962C8B-B14F-4D97-AF65-F5344CB8AC3E}">
        <p14:creationId xmlns:p14="http://schemas.microsoft.com/office/powerpoint/2010/main" val="319833882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>
            <a:extLst>
              <a:ext uri="{FF2B5EF4-FFF2-40B4-BE49-F238E27FC236}">
                <a16:creationId xmlns:a16="http://schemas.microsoft.com/office/drawing/2014/main" id="{6FFA05F6-2527-4F4E-B21F-4595A95B1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a Struct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E342A-EAD9-4B81-828F-AEF491108A7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19-</a:t>
            </a:r>
            <a:fld id="{F9CFA19D-C5E9-48E2-BB77-163E71F533AF}" type="slidenum">
              <a:rPr lang="en-US" altLang="en-US"/>
              <a:pPr/>
              <a:t>133</a:t>
            </a:fld>
            <a:endParaRPr lang="en-US" altLang="en-US"/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59095575-216C-4D56-831A-5098106726CA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>
              <a:tabLst>
                <a:tab pos="254794" algn="l"/>
              </a:tabLst>
            </a:pPr>
            <a:r>
              <a:rPr lang="en-US" altLang="en-US"/>
              <a:t>We first need to define a new type for the compiler</a:t>
            </a:r>
            <a:br>
              <a:rPr lang="en-US" altLang="en-US"/>
            </a:br>
            <a:r>
              <a:rPr lang="en-US" altLang="en-US"/>
              <a:t>and tell it what our struct looks like.</a:t>
            </a:r>
          </a:p>
          <a:p>
            <a:pPr>
              <a:tabLst>
                <a:tab pos="254794" algn="l"/>
              </a:tabLst>
            </a:pP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struct flightType {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	char flightNum[7];  /* max 6 characters */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	int altitude;       /* in meters */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	int longitude;      /* in tenths of degrees */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	int latitude;       /* in tenths of degrees */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	int heading;        /* in tenths of degrees */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double airSpeed;    /* in km/hr */</a:t>
            </a:r>
          </a:p>
          <a:p>
            <a:pPr>
              <a:tabLst>
                <a:tab pos="254794" algn="l"/>
              </a:tabLst>
            </a:pP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tabLst>
                <a:tab pos="254794" algn="l"/>
              </a:tabLst>
            </a:pPr>
            <a:endParaRPr lang="en-US" altLang="en-US">
              <a:latin typeface="Courier New" panose="02070309020205020404" pitchFamily="49" charset="0"/>
            </a:endParaRPr>
          </a:p>
          <a:p>
            <a:pPr>
              <a:tabLst>
                <a:tab pos="254794" algn="l"/>
              </a:tabLst>
            </a:pPr>
            <a:r>
              <a:rPr lang="en-US" altLang="en-US" sz="1500"/>
              <a:t>This tells the compiler </a:t>
            </a:r>
            <a:r>
              <a:rPr lang="en-US" altLang="en-US" sz="1500">
                <a:solidFill>
                  <a:srgbClr val="CE0000"/>
                </a:solidFill>
              </a:rPr>
              <a:t>how big</a:t>
            </a:r>
            <a:r>
              <a:rPr lang="en-US" altLang="en-US" sz="1500"/>
              <a:t> our struct is and</a:t>
            </a:r>
            <a:br>
              <a:rPr lang="en-US" altLang="en-US" sz="1500"/>
            </a:br>
            <a:r>
              <a:rPr lang="en-US" altLang="en-US" sz="1500"/>
              <a:t>how the different data items (“members”) are </a:t>
            </a:r>
            <a:r>
              <a:rPr lang="en-US" altLang="en-US" sz="1500">
                <a:solidFill>
                  <a:srgbClr val="CE0000"/>
                </a:solidFill>
              </a:rPr>
              <a:t>laid out in memory</a:t>
            </a:r>
            <a:r>
              <a:rPr lang="en-US" altLang="en-US" sz="1500"/>
              <a:t>.</a:t>
            </a:r>
          </a:p>
          <a:p>
            <a:pPr>
              <a:tabLst>
                <a:tab pos="254794" algn="l"/>
              </a:tabLst>
            </a:pPr>
            <a:r>
              <a:rPr lang="en-US" altLang="en-US" sz="1500"/>
              <a:t>But it does not </a:t>
            </a:r>
            <a:r>
              <a:rPr lang="en-US" altLang="en-US" sz="1500" u="sng"/>
              <a:t>allocate</a:t>
            </a:r>
            <a:r>
              <a:rPr lang="en-US" altLang="en-US" sz="1500"/>
              <a:t> any memory.</a:t>
            </a:r>
          </a:p>
        </p:txBody>
      </p:sp>
    </p:spTree>
    <p:extLst>
      <p:ext uri="{BB962C8B-B14F-4D97-AF65-F5344CB8AC3E}">
        <p14:creationId xmlns:p14="http://schemas.microsoft.com/office/powerpoint/2010/main" val="5181911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:a16="http://schemas.microsoft.com/office/drawing/2014/main" id="{028C88B9-A2E2-4E6C-856C-B8BC25AF7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Declaring and Using a Struct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E95B2DD-2BE0-472A-AD39-708186EF26D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19-</a:t>
            </a:r>
            <a:fld id="{32723347-DCE1-4131-8560-F8E8B4DE437A}" type="slidenum">
              <a:rPr lang="en-US" altLang="en-US"/>
              <a:pPr/>
              <a:t>134</a:t>
            </a:fld>
            <a:endParaRPr lang="en-US" altLang="en-US"/>
          </a:p>
        </p:txBody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09063836-7787-4B1B-ACB6-5F597110D6D2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To allocate memory for a struct, </a:t>
            </a:r>
            <a:br>
              <a:rPr lang="en-US" altLang="en-US"/>
            </a:br>
            <a:r>
              <a:rPr lang="en-US" altLang="en-US"/>
              <a:t>we declare a variable using our new data type.</a:t>
            </a:r>
          </a:p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struct flightType plane;</a:t>
            </a:r>
          </a:p>
          <a:p>
            <a:endParaRPr lang="en-US" altLang="en-US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r>
              <a:rPr lang="en-US" altLang="en-US"/>
              <a:t>Memory is allocated,</a:t>
            </a:r>
            <a:br>
              <a:rPr lang="en-US" altLang="en-US"/>
            </a:br>
            <a:r>
              <a:rPr lang="en-US" altLang="en-US"/>
              <a:t>and we can access</a:t>
            </a:r>
            <a:br>
              <a:rPr lang="en-US" altLang="en-US"/>
            </a:br>
            <a:r>
              <a:rPr lang="en-US" altLang="en-US"/>
              <a:t>individual members of this</a:t>
            </a:r>
            <a:br>
              <a:rPr lang="en-US" altLang="en-US"/>
            </a:br>
            <a:r>
              <a:rPr lang="en-US" altLang="en-US"/>
              <a:t>variable:</a:t>
            </a:r>
          </a:p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plane.airSpeed = 800.0;</a:t>
            </a:r>
            <a:b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plane.altitude = 10000;</a:t>
            </a:r>
          </a:p>
          <a:p>
            <a:endParaRPr lang="en-US" altLang="en-US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r>
              <a:rPr lang="en-US" altLang="en-US" sz="1500"/>
              <a:t>A struct’s members are laid out </a:t>
            </a:r>
            <a:br>
              <a:rPr lang="en-US" altLang="en-US" sz="1500"/>
            </a:br>
            <a:r>
              <a:rPr lang="en-US" altLang="en-US" sz="1500"/>
              <a:t>in the order specified by the definition.</a:t>
            </a:r>
          </a:p>
        </p:txBody>
      </p:sp>
      <p:sp>
        <p:nvSpPr>
          <p:cNvPr id="293892" name="Line 4">
            <a:extLst>
              <a:ext uri="{FF2B5EF4-FFF2-40B4-BE49-F238E27FC236}">
                <a16:creationId xmlns:a16="http://schemas.microsoft.com/office/drawing/2014/main" id="{457886C7-53C3-4910-AD02-59982AB9E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1428750"/>
            <a:ext cx="0" cy="3371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3893" name="Line 5">
            <a:extLst>
              <a:ext uri="{FF2B5EF4-FFF2-40B4-BE49-F238E27FC236}">
                <a16:creationId xmlns:a16="http://schemas.microsoft.com/office/drawing/2014/main" id="{3465D23C-F446-4C62-B352-A4FAC0437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9350" y="1428750"/>
            <a:ext cx="0" cy="3371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3894" name="Line 6">
            <a:extLst>
              <a:ext uri="{FF2B5EF4-FFF2-40B4-BE49-F238E27FC236}">
                <a16:creationId xmlns:a16="http://schemas.microsoft.com/office/drawing/2014/main" id="{6723407D-B2F7-45DC-9266-D739524DB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1714500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3895" name="Line 7">
            <a:extLst>
              <a:ext uri="{FF2B5EF4-FFF2-40B4-BE49-F238E27FC236}">
                <a16:creationId xmlns:a16="http://schemas.microsoft.com/office/drawing/2014/main" id="{865FB3DD-1535-4C06-B68F-2268F78EA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19431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3896" name="Line 8">
            <a:extLst>
              <a:ext uri="{FF2B5EF4-FFF2-40B4-BE49-F238E27FC236}">
                <a16:creationId xmlns:a16="http://schemas.microsoft.com/office/drawing/2014/main" id="{50768D6C-C56E-426F-9B97-D448485F5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21717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3897" name="Line 9">
            <a:extLst>
              <a:ext uri="{FF2B5EF4-FFF2-40B4-BE49-F238E27FC236}">
                <a16:creationId xmlns:a16="http://schemas.microsoft.com/office/drawing/2014/main" id="{58537788-9CB2-4339-B01E-F975E83AB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24003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3898" name="Line 10">
            <a:extLst>
              <a:ext uri="{FF2B5EF4-FFF2-40B4-BE49-F238E27FC236}">
                <a16:creationId xmlns:a16="http://schemas.microsoft.com/office/drawing/2014/main" id="{372C30A7-9F46-42FE-9EC3-EC2414F87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26289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3899" name="Line 11">
            <a:extLst>
              <a:ext uri="{FF2B5EF4-FFF2-40B4-BE49-F238E27FC236}">
                <a16:creationId xmlns:a16="http://schemas.microsoft.com/office/drawing/2014/main" id="{C960BDBD-76AD-4247-9851-2F7E473B7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28575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3900" name="Line 12">
            <a:extLst>
              <a:ext uri="{FF2B5EF4-FFF2-40B4-BE49-F238E27FC236}">
                <a16:creationId xmlns:a16="http://schemas.microsoft.com/office/drawing/2014/main" id="{C8824BA1-528A-419C-821E-21ADA3A8D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30861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3901" name="Line 13">
            <a:extLst>
              <a:ext uri="{FF2B5EF4-FFF2-40B4-BE49-F238E27FC236}">
                <a16:creationId xmlns:a16="http://schemas.microsoft.com/office/drawing/2014/main" id="{5D660513-E2C3-48D4-804F-7EE4EF824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33147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3903" name="Text Box 15">
            <a:extLst>
              <a:ext uri="{FF2B5EF4-FFF2-40B4-BE49-F238E27FC236}">
                <a16:creationId xmlns:a16="http://schemas.microsoft.com/office/drawing/2014/main" id="{206DFF35-2271-49A1-8592-8584506D9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873" y="1657351"/>
            <a:ext cx="1737976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500"/>
              <a:t>plane.flightNum[0]</a:t>
            </a:r>
          </a:p>
          <a:p>
            <a:pPr algn="l"/>
            <a:endParaRPr lang="en-US" altLang="en-US" sz="1500"/>
          </a:p>
          <a:p>
            <a:pPr algn="l"/>
            <a:endParaRPr lang="en-US" altLang="en-US" sz="1500"/>
          </a:p>
          <a:p>
            <a:pPr algn="l"/>
            <a:endParaRPr lang="en-US" altLang="en-US" sz="1500"/>
          </a:p>
          <a:p>
            <a:pPr algn="l"/>
            <a:endParaRPr lang="en-US" altLang="en-US" sz="1500"/>
          </a:p>
          <a:p>
            <a:pPr algn="l"/>
            <a:endParaRPr lang="en-US" altLang="en-US" sz="1500"/>
          </a:p>
          <a:p>
            <a:pPr algn="l"/>
            <a:r>
              <a:rPr lang="en-US" altLang="en-US" sz="1500"/>
              <a:t>plane.flightNum[6]</a:t>
            </a:r>
          </a:p>
          <a:p>
            <a:pPr algn="l"/>
            <a:r>
              <a:rPr lang="en-US" altLang="en-US" sz="1500"/>
              <a:t>plane.altitude</a:t>
            </a:r>
          </a:p>
          <a:p>
            <a:pPr algn="l"/>
            <a:r>
              <a:rPr lang="en-US" altLang="en-US" sz="1500"/>
              <a:t>plane.longitude</a:t>
            </a:r>
          </a:p>
          <a:p>
            <a:pPr algn="l"/>
            <a:r>
              <a:rPr lang="en-US" altLang="en-US" sz="1500"/>
              <a:t>plane.latitude</a:t>
            </a:r>
          </a:p>
          <a:p>
            <a:pPr algn="l"/>
            <a:r>
              <a:rPr lang="en-US" altLang="en-US" sz="1500"/>
              <a:t>plane.heading</a:t>
            </a:r>
          </a:p>
          <a:p>
            <a:pPr algn="l"/>
            <a:r>
              <a:rPr lang="en-US" altLang="en-US" sz="1500"/>
              <a:t>plane.airspeed</a:t>
            </a:r>
          </a:p>
          <a:p>
            <a:pPr algn="l"/>
            <a:endParaRPr lang="en-US" altLang="en-US" sz="1500"/>
          </a:p>
        </p:txBody>
      </p:sp>
      <p:sp>
        <p:nvSpPr>
          <p:cNvPr id="293909" name="Text Box 21">
            <a:extLst>
              <a:ext uri="{FF2B5EF4-FFF2-40B4-BE49-F238E27FC236}">
                <a16:creationId xmlns:a16="http://schemas.microsoft.com/office/drawing/2014/main" id="{002A83C3-FE73-4230-B82D-E86FF8AD7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1695451"/>
            <a:ext cx="1028700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 sz="1500">
              <a:solidFill>
                <a:srgbClr val="CE0000"/>
              </a:solidFill>
            </a:endParaRPr>
          </a:p>
          <a:p>
            <a:pPr algn="ctr"/>
            <a:endParaRPr lang="en-US" altLang="en-US" sz="1500"/>
          </a:p>
          <a:p>
            <a:pPr algn="ctr"/>
            <a:endParaRPr lang="en-US" altLang="en-US" sz="1500"/>
          </a:p>
          <a:p>
            <a:pPr algn="ctr"/>
            <a:endParaRPr lang="en-US" altLang="en-US" sz="1500"/>
          </a:p>
          <a:p>
            <a:pPr algn="ctr"/>
            <a:endParaRPr lang="en-US" altLang="en-US" sz="1500"/>
          </a:p>
          <a:p>
            <a:pPr algn="ctr"/>
            <a:endParaRPr lang="en-US" altLang="en-US" sz="1500"/>
          </a:p>
          <a:p>
            <a:pPr algn="ctr"/>
            <a:endParaRPr lang="en-US" altLang="en-US" sz="1500"/>
          </a:p>
          <a:p>
            <a:pPr algn="ctr"/>
            <a:endParaRPr lang="en-US" altLang="en-US" sz="1500"/>
          </a:p>
          <a:p>
            <a:pPr algn="ctr"/>
            <a:endParaRPr lang="en-US" altLang="en-US" sz="1500"/>
          </a:p>
          <a:p>
            <a:pPr algn="ctr"/>
            <a:endParaRPr lang="en-US" altLang="en-US" sz="1500"/>
          </a:p>
          <a:p>
            <a:pPr algn="ctr"/>
            <a:endParaRPr lang="en-US" altLang="en-US" sz="1500"/>
          </a:p>
          <a:p>
            <a:pPr algn="ctr"/>
            <a:endParaRPr lang="en-US" altLang="en-US" sz="1500"/>
          </a:p>
          <a:p>
            <a:pPr algn="ctr"/>
            <a:endParaRPr lang="en-US" altLang="en-US" sz="1500"/>
          </a:p>
        </p:txBody>
      </p:sp>
      <p:sp>
        <p:nvSpPr>
          <p:cNvPr id="293910" name="Line 22">
            <a:extLst>
              <a:ext uri="{FF2B5EF4-FFF2-40B4-BE49-F238E27FC236}">
                <a16:creationId xmlns:a16="http://schemas.microsoft.com/office/drawing/2014/main" id="{86F9BE45-53D3-49FB-B327-AEFFC0E210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3429000"/>
            <a:ext cx="1028700" cy="9144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93911" name="Line 23">
            <a:extLst>
              <a:ext uri="{FF2B5EF4-FFF2-40B4-BE49-F238E27FC236}">
                <a16:creationId xmlns:a16="http://schemas.microsoft.com/office/drawing/2014/main" id="{53461E1A-4140-405F-B04C-BDC4B252C8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4850" y="3429000"/>
            <a:ext cx="1028700" cy="28575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93912" name="Line 24">
            <a:extLst>
              <a:ext uri="{FF2B5EF4-FFF2-40B4-BE49-F238E27FC236}">
                <a16:creationId xmlns:a16="http://schemas.microsoft.com/office/drawing/2014/main" id="{0129436F-F9C4-4C90-BE29-F4675BBFE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35433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3913" name="Line 25">
            <a:extLst>
              <a:ext uri="{FF2B5EF4-FFF2-40B4-BE49-F238E27FC236}">
                <a16:creationId xmlns:a16="http://schemas.microsoft.com/office/drawing/2014/main" id="{2C0133BB-FA02-4E3E-A844-ED7DCCF67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37719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3914" name="Line 26">
            <a:extLst>
              <a:ext uri="{FF2B5EF4-FFF2-40B4-BE49-F238E27FC236}">
                <a16:creationId xmlns:a16="http://schemas.microsoft.com/office/drawing/2014/main" id="{53AA05FF-4082-4B09-B0C7-B1F8D1159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40005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3915" name="Line 27">
            <a:extLst>
              <a:ext uri="{FF2B5EF4-FFF2-40B4-BE49-F238E27FC236}">
                <a16:creationId xmlns:a16="http://schemas.microsoft.com/office/drawing/2014/main" id="{9387D93F-CC60-4D33-8B99-B49C2279F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42291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3916" name="Line 28">
            <a:extLst>
              <a:ext uri="{FF2B5EF4-FFF2-40B4-BE49-F238E27FC236}">
                <a16:creationId xmlns:a16="http://schemas.microsoft.com/office/drawing/2014/main" id="{EFDBC03A-9CD7-4FA3-BFE5-7FBD9EA75A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44577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3917" name="Line 29">
            <a:extLst>
              <a:ext uri="{FF2B5EF4-FFF2-40B4-BE49-F238E27FC236}">
                <a16:creationId xmlns:a16="http://schemas.microsoft.com/office/drawing/2014/main" id="{1B74995B-AA7A-4E42-9687-8BB382BAF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4686300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5605232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>
            <a:extLst>
              <a:ext uri="{FF2B5EF4-FFF2-40B4-BE49-F238E27FC236}">
                <a16:creationId xmlns:a16="http://schemas.microsoft.com/office/drawing/2014/main" id="{499E12AC-62A8-4B92-992A-E500668D6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and Declaring at Once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8455D-68A8-4986-8F42-53A1F996704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19-</a:t>
            </a:r>
            <a:fld id="{877A60C1-24CD-46ED-9CBC-CE35FC97D15F}" type="slidenum">
              <a:rPr lang="en-US" altLang="en-US"/>
              <a:pPr/>
              <a:t>135</a:t>
            </a:fld>
            <a:endParaRPr lang="en-US" altLang="en-US"/>
          </a:p>
        </p:txBody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092B3D5B-8358-4C03-B524-445C0FD9C15E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You can both define and declare a struct at the same time.</a:t>
            </a:r>
          </a:p>
          <a:p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struct flightType {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char flightNum[7];  /* max 6 characters */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int altitude;       /* in meters */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int longitude;      /* in tenths of degrees */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int latitude;       /* in tenths of degrees */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int heading;        /* in tenths of degrees */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double airSpeed;    /* in km/hr */</a:t>
            </a:r>
          </a:p>
          <a:p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} maverick;</a:t>
            </a:r>
            <a:endParaRPr lang="en-US" altLang="en-US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endParaRPr lang="en-US" altLang="en-US">
              <a:solidFill>
                <a:srgbClr val="009900"/>
              </a:solidFill>
            </a:endParaRPr>
          </a:p>
          <a:p>
            <a:r>
              <a:rPr lang="en-US" altLang="en-US"/>
              <a:t>And you can use the flightType name </a:t>
            </a:r>
            <a:br>
              <a:rPr lang="en-US" altLang="en-US"/>
            </a:br>
            <a:r>
              <a:rPr lang="en-US" altLang="en-US"/>
              <a:t>to declare other structs.</a:t>
            </a:r>
          </a:p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struct flightType iceMan;</a:t>
            </a:r>
          </a:p>
        </p:txBody>
      </p:sp>
    </p:spTree>
    <p:extLst>
      <p:ext uri="{BB962C8B-B14F-4D97-AF65-F5344CB8AC3E}">
        <p14:creationId xmlns:p14="http://schemas.microsoft.com/office/powerpoint/2010/main" val="16182207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>
            <a:extLst>
              <a:ext uri="{FF2B5EF4-FFF2-40B4-BE49-F238E27FC236}">
                <a16:creationId xmlns:a16="http://schemas.microsoft.com/office/drawing/2014/main" id="{1689E886-F196-45E3-85B4-D4929E22D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typedef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7C700-4E75-4C31-ACC6-6FA43752DB7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19-</a:t>
            </a:r>
            <a:fld id="{D72E4D35-B154-455A-9E8B-7A434660DCC0}" type="slidenum">
              <a:rPr lang="en-US" altLang="en-US"/>
              <a:pPr/>
              <a:t>136</a:t>
            </a:fld>
            <a:endParaRPr lang="en-US" altLang="en-US"/>
          </a:p>
        </p:txBody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9497F3CC-BCAF-4986-99DE-42B142142794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C provides a way to define a data type</a:t>
            </a:r>
            <a:br>
              <a:rPr lang="en-US" altLang="en-US"/>
            </a:br>
            <a:r>
              <a:rPr lang="en-US" altLang="en-US"/>
              <a:t>by giving a new name to a predefined type.</a:t>
            </a:r>
          </a:p>
          <a:p>
            <a:r>
              <a:rPr lang="en-US" altLang="en-US">
                <a:solidFill>
                  <a:srgbClr val="CE0000"/>
                </a:solidFill>
              </a:rPr>
              <a:t>Syntax: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typedef &lt;type&gt; &lt;name&gt;;</a:t>
            </a:r>
          </a:p>
          <a:p>
            <a:r>
              <a:rPr lang="en-US" altLang="en-US">
                <a:solidFill>
                  <a:srgbClr val="CE0000"/>
                </a:solidFill>
              </a:rPr>
              <a:t>Examples: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typedef int Color;</a:t>
            </a:r>
          </a:p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   typedef struct flightType WeatherData;</a:t>
            </a:r>
          </a:p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   typedef struct ab_type {</a:t>
            </a:r>
            <a:b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     int a;</a:t>
            </a:r>
            <a:b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     double b;</a:t>
            </a:r>
            <a:b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   } ABGroup;</a:t>
            </a:r>
          </a:p>
        </p:txBody>
      </p:sp>
    </p:spTree>
    <p:extLst>
      <p:ext uri="{BB962C8B-B14F-4D97-AF65-F5344CB8AC3E}">
        <p14:creationId xmlns:p14="http://schemas.microsoft.com/office/powerpoint/2010/main" val="213286391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>
            <a:extLst>
              <a:ext uri="{FF2B5EF4-FFF2-40B4-BE49-F238E27FC236}">
                <a16:creationId xmlns:a16="http://schemas.microsoft.com/office/drawing/2014/main" id="{5DA796A0-DFE3-4F68-85EA-F2B619721A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typedef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C5FF9-E4EE-4BB3-AA42-F7235405B5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19-</a:t>
            </a:r>
            <a:fld id="{94D0C316-72F3-4843-8856-D53093ED7CC9}" type="slidenum">
              <a:rPr lang="en-US" altLang="en-US"/>
              <a:pPr/>
              <a:t>137</a:t>
            </a:fld>
            <a:endParaRPr lang="en-US" altLang="en-US"/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482BC924-EDBC-47E5-A00D-4686CFE72018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This gives us a way to make code more readable</a:t>
            </a:r>
            <a:br>
              <a:rPr lang="en-US" altLang="en-US"/>
            </a:br>
            <a:r>
              <a:rPr lang="en-US" altLang="en-US"/>
              <a:t>by giving application-specific names to types.</a:t>
            </a:r>
          </a:p>
          <a:p>
            <a:endParaRPr lang="en-US" altLang="en-US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   Color pixels[500];</a:t>
            </a:r>
          </a:p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   Flight plane1, plane2;</a:t>
            </a:r>
          </a:p>
          <a:p>
            <a:endParaRPr lang="en-US" altLang="en-US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r>
              <a:rPr lang="en-US" altLang="en-US" sz="1500">
                <a:solidFill>
                  <a:srgbClr val="CE0000"/>
                </a:solidFill>
              </a:rPr>
              <a:t>Typical practice:</a:t>
            </a:r>
          </a:p>
          <a:p>
            <a:r>
              <a:rPr lang="en-US" altLang="en-US" sz="1500"/>
              <a:t>Put typedef’s into a header file, and use type names in</a:t>
            </a:r>
            <a:br>
              <a:rPr lang="en-US" altLang="en-US" sz="1500"/>
            </a:br>
            <a:r>
              <a:rPr lang="en-US" altLang="en-US" sz="1500"/>
              <a:t>main program.  If the definition of Color/Flight</a:t>
            </a:r>
            <a:br>
              <a:rPr lang="en-US" altLang="en-US" sz="1500"/>
            </a:br>
            <a:r>
              <a:rPr lang="en-US" altLang="en-US" sz="1500"/>
              <a:t>changes, you might not need to change the code in your</a:t>
            </a:r>
            <a:br>
              <a:rPr lang="en-US" altLang="en-US" sz="1500"/>
            </a:br>
            <a:r>
              <a:rPr lang="en-US" altLang="en-US" sz="1500"/>
              <a:t>main program file.</a:t>
            </a:r>
          </a:p>
        </p:txBody>
      </p:sp>
    </p:spTree>
    <p:extLst>
      <p:ext uri="{BB962C8B-B14F-4D97-AF65-F5344CB8AC3E}">
        <p14:creationId xmlns:p14="http://schemas.microsoft.com/office/powerpoint/2010/main" val="399683703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4B9F5F5F-0D4E-4868-A603-DD7C24E9B7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Code for Structs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ACE90388-812C-41C5-B0A9-91F09DE5EB5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19-</a:t>
            </a:r>
            <a:fld id="{42B537F3-756B-4E72-AC0B-C38D657B6420}" type="slidenum">
              <a:rPr lang="en-US" altLang="en-US"/>
              <a:pPr/>
              <a:t>138</a:t>
            </a:fld>
            <a:endParaRPr lang="en-US" altLang="en-US"/>
          </a:p>
        </p:txBody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CB833B6E-A2EE-48F0-B45D-AFEC7122802B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Suppose our program starts out like this:</a:t>
            </a:r>
          </a:p>
          <a:p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int x;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Flight plane;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int y;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plane.altitude = 0;</a:t>
            </a:r>
          </a:p>
          <a:p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...</a:t>
            </a:r>
          </a:p>
          <a:p>
            <a:endParaRPr lang="en-US" altLang="en-US" sz="1500">
              <a:latin typeface="Courier New" panose="02070309020205020404" pitchFamily="49" charset="0"/>
            </a:endParaRPr>
          </a:p>
          <a:p>
            <a:r>
              <a:rPr lang="en-US" altLang="en-US" sz="1500"/>
              <a:t>LC-3 code for this assignment:</a:t>
            </a:r>
          </a:p>
          <a:p>
            <a:endParaRPr lang="en-US" altLang="en-US" sz="1500"/>
          </a:p>
          <a:p>
            <a:r>
              <a:rPr lang="en-US" altLang="en-US" sz="1500">
                <a:latin typeface="Courier New" panose="02070309020205020404" pitchFamily="49" charset="0"/>
              </a:rPr>
              <a:t>AND  R1, R1, #0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ADD  R0, R5, #-13 ; R0=plane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STR  R1, R0, #7   ; 8th word</a:t>
            </a:r>
          </a:p>
          <a:p>
            <a:endParaRPr lang="en-US" altLang="en-US" sz="1500"/>
          </a:p>
          <a:p>
            <a:endParaRPr lang="en-US" altLang="en-US" sz="1500"/>
          </a:p>
        </p:txBody>
      </p:sp>
      <p:sp>
        <p:nvSpPr>
          <p:cNvPr id="298033" name="Line 49">
            <a:extLst>
              <a:ext uri="{FF2B5EF4-FFF2-40B4-BE49-F238E27FC236}">
                <a16:creationId xmlns:a16="http://schemas.microsoft.com/office/drawing/2014/main" id="{BF2D0D29-D88A-432D-A133-3E378E5AA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1314450"/>
            <a:ext cx="0" cy="3600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8034" name="Line 50">
            <a:extLst>
              <a:ext uri="{FF2B5EF4-FFF2-40B4-BE49-F238E27FC236}">
                <a16:creationId xmlns:a16="http://schemas.microsoft.com/office/drawing/2014/main" id="{2133F170-20C3-4FB3-8342-80E04618F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9350" y="131445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8035" name="Line 51">
            <a:extLst>
              <a:ext uri="{FF2B5EF4-FFF2-40B4-BE49-F238E27FC236}">
                <a16:creationId xmlns:a16="http://schemas.microsoft.com/office/drawing/2014/main" id="{C7784B78-D9E0-4D17-9DD2-8B4723E65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16002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8036" name="Line 52">
            <a:extLst>
              <a:ext uri="{FF2B5EF4-FFF2-40B4-BE49-F238E27FC236}">
                <a16:creationId xmlns:a16="http://schemas.microsoft.com/office/drawing/2014/main" id="{1AF3E860-BB4C-4668-A731-4B7B1573B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18288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8037" name="Line 53">
            <a:extLst>
              <a:ext uri="{FF2B5EF4-FFF2-40B4-BE49-F238E27FC236}">
                <a16:creationId xmlns:a16="http://schemas.microsoft.com/office/drawing/2014/main" id="{F5C43E72-E572-46B0-B0BE-0197B85AE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20574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8038" name="Line 54">
            <a:extLst>
              <a:ext uri="{FF2B5EF4-FFF2-40B4-BE49-F238E27FC236}">
                <a16:creationId xmlns:a16="http://schemas.microsoft.com/office/drawing/2014/main" id="{B79B3BD5-B40F-4A1E-8F55-8153B1D28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22860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8039" name="Line 55">
            <a:extLst>
              <a:ext uri="{FF2B5EF4-FFF2-40B4-BE49-F238E27FC236}">
                <a16:creationId xmlns:a16="http://schemas.microsoft.com/office/drawing/2014/main" id="{26BE849D-6873-4D9B-8806-360031F01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25146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8040" name="Line 56">
            <a:extLst>
              <a:ext uri="{FF2B5EF4-FFF2-40B4-BE49-F238E27FC236}">
                <a16:creationId xmlns:a16="http://schemas.microsoft.com/office/drawing/2014/main" id="{0CD93FA2-011C-48AB-A8F5-245C0AFD34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27432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8041" name="Line 57">
            <a:extLst>
              <a:ext uri="{FF2B5EF4-FFF2-40B4-BE49-F238E27FC236}">
                <a16:creationId xmlns:a16="http://schemas.microsoft.com/office/drawing/2014/main" id="{DC80551D-7BD9-4FDD-953D-D6A142940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29718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8042" name="Line 58">
            <a:extLst>
              <a:ext uri="{FF2B5EF4-FFF2-40B4-BE49-F238E27FC236}">
                <a16:creationId xmlns:a16="http://schemas.microsoft.com/office/drawing/2014/main" id="{9DB854FB-1566-41FC-B3D4-16567A4B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32004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8043" name="Text Box 59">
            <a:extLst>
              <a:ext uri="{FF2B5EF4-FFF2-40B4-BE49-F238E27FC236}">
                <a16:creationId xmlns:a16="http://schemas.microsoft.com/office/drawing/2014/main" id="{D8436D15-F702-4B31-BB5F-326592A06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350" y="1302545"/>
            <a:ext cx="1737976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500"/>
              <a:t>y</a:t>
            </a:r>
          </a:p>
          <a:p>
            <a:pPr algn="l"/>
            <a:r>
              <a:rPr lang="en-US" altLang="en-US" sz="1500"/>
              <a:t>plane.flightNum[0]</a:t>
            </a:r>
          </a:p>
          <a:p>
            <a:pPr algn="l"/>
            <a:endParaRPr lang="en-US" altLang="en-US" sz="1500"/>
          </a:p>
          <a:p>
            <a:pPr algn="l"/>
            <a:endParaRPr lang="en-US" altLang="en-US" sz="1500"/>
          </a:p>
          <a:p>
            <a:pPr algn="l"/>
            <a:endParaRPr lang="en-US" altLang="en-US" sz="1500"/>
          </a:p>
          <a:p>
            <a:pPr algn="l"/>
            <a:endParaRPr lang="en-US" altLang="en-US" sz="1500"/>
          </a:p>
          <a:p>
            <a:pPr algn="l"/>
            <a:endParaRPr lang="en-US" altLang="en-US" sz="1500"/>
          </a:p>
          <a:p>
            <a:pPr algn="l"/>
            <a:r>
              <a:rPr lang="en-US" altLang="en-US" sz="1500"/>
              <a:t>plane.flightNum[6]</a:t>
            </a:r>
          </a:p>
          <a:p>
            <a:pPr algn="l"/>
            <a:r>
              <a:rPr lang="en-US" altLang="en-US" sz="1500"/>
              <a:t>plane.altitude</a:t>
            </a:r>
          </a:p>
          <a:p>
            <a:pPr algn="l"/>
            <a:r>
              <a:rPr lang="en-US" altLang="en-US" sz="1500"/>
              <a:t>plane.longitude</a:t>
            </a:r>
          </a:p>
          <a:p>
            <a:pPr algn="l"/>
            <a:r>
              <a:rPr lang="en-US" altLang="en-US" sz="1500"/>
              <a:t>plane.latitude</a:t>
            </a:r>
          </a:p>
          <a:p>
            <a:pPr algn="l"/>
            <a:r>
              <a:rPr lang="en-US" altLang="en-US" sz="1500"/>
              <a:t>plane.heading</a:t>
            </a:r>
          </a:p>
          <a:p>
            <a:pPr algn="l"/>
            <a:r>
              <a:rPr lang="en-US" altLang="en-US" sz="1500"/>
              <a:t>plane.airspeed</a:t>
            </a:r>
          </a:p>
          <a:p>
            <a:pPr algn="l"/>
            <a:endParaRPr lang="en-US" altLang="en-US" sz="1500"/>
          </a:p>
          <a:p>
            <a:pPr algn="l"/>
            <a:r>
              <a:rPr lang="en-US" altLang="en-US" sz="1500"/>
              <a:t>x</a:t>
            </a:r>
          </a:p>
        </p:txBody>
      </p:sp>
      <p:sp>
        <p:nvSpPr>
          <p:cNvPr id="298044" name="Text Box 60">
            <a:extLst>
              <a:ext uri="{FF2B5EF4-FFF2-40B4-BE49-F238E27FC236}">
                <a16:creationId xmlns:a16="http://schemas.microsoft.com/office/drawing/2014/main" id="{C9055900-3FCF-456A-A5FC-3521351C1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1581151"/>
            <a:ext cx="1028700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 sz="1500">
              <a:solidFill>
                <a:srgbClr val="CE0000"/>
              </a:solidFill>
            </a:endParaRPr>
          </a:p>
          <a:p>
            <a:pPr algn="ctr"/>
            <a:endParaRPr lang="en-US" altLang="en-US" sz="1500"/>
          </a:p>
          <a:p>
            <a:pPr algn="ctr"/>
            <a:endParaRPr lang="en-US" altLang="en-US" sz="1500"/>
          </a:p>
          <a:p>
            <a:pPr algn="ctr"/>
            <a:endParaRPr lang="en-US" altLang="en-US" sz="1500"/>
          </a:p>
          <a:p>
            <a:pPr algn="ctr"/>
            <a:endParaRPr lang="en-US" altLang="en-US" sz="1500"/>
          </a:p>
          <a:p>
            <a:pPr algn="ctr"/>
            <a:endParaRPr lang="en-US" altLang="en-US" sz="1500"/>
          </a:p>
          <a:p>
            <a:pPr algn="ctr"/>
            <a:endParaRPr lang="en-US" altLang="en-US" sz="1500"/>
          </a:p>
          <a:p>
            <a:pPr algn="ctr"/>
            <a:endParaRPr lang="en-US" altLang="en-US" sz="1500"/>
          </a:p>
          <a:p>
            <a:pPr algn="ctr"/>
            <a:endParaRPr lang="en-US" altLang="en-US" sz="1500"/>
          </a:p>
          <a:p>
            <a:pPr algn="ctr"/>
            <a:endParaRPr lang="en-US" altLang="en-US" sz="1500"/>
          </a:p>
          <a:p>
            <a:pPr algn="ctr"/>
            <a:endParaRPr lang="en-US" altLang="en-US" sz="1500"/>
          </a:p>
          <a:p>
            <a:pPr algn="ctr"/>
            <a:endParaRPr lang="en-US" altLang="en-US" sz="1500"/>
          </a:p>
          <a:p>
            <a:pPr algn="ctr"/>
            <a:endParaRPr lang="en-US" altLang="en-US" sz="1500"/>
          </a:p>
        </p:txBody>
      </p:sp>
      <p:sp>
        <p:nvSpPr>
          <p:cNvPr id="298045" name="Line 61">
            <a:extLst>
              <a:ext uri="{FF2B5EF4-FFF2-40B4-BE49-F238E27FC236}">
                <a16:creationId xmlns:a16="http://schemas.microsoft.com/office/drawing/2014/main" id="{9610F194-3AF0-4D63-A914-DFCC11951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34290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8046" name="Line 62">
            <a:extLst>
              <a:ext uri="{FF2B5EF4-FFF2-40B4-BE49-F238E27FC236}">
                <a16:creationId xmlns:a16="http://schemas.microsoft.com/office/drawing/2014/main" id="{26BBBFD8-C077-4003-AD26-BA89D16EB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36576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8047" name="Line 63">
            <a:extLst>
              <a:ext uri="{FF2B5EF4-FFF2-40B4-BE49-F238E27FC236}">
                <a16:creationId xmlns:a16="http://schemas.microsoft.com/office/drawing/2014/main" id="{098C8969-A402-484E-909B-B45BB6FBF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38862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8048" name="Line 64">
            <a:extLst>
              <a:ext uri="{FF2B5EF4-FFF2-40B4-BE49-F238E27FC236}">
                <a16:creationId xmlns:a16="http://schemas.microsoft.com/office/drawing/2014/main" id="{9328DDDD-42D3-472E-A2E7-613BADA76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41148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8049" name="Line 65">
            <a:extLst>
              <a:ext uri="{FF2B5EF4-FFF2-40B4-BE49-F238E27FC236}">
                <a16:creationId xmlns:a16="http://schemas.microsoft.com/office/drawing/2014/main" id="{99327871-FE7B-4802-A023-61E5A2F0E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43434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8050" name="Line 66">
            <a:extLst>
              <a:ext uri="{FF2B5EF4-FFF2-40B4-BE49-F238E27FC236}">
                <a16:creationId xmlns:a16="http://schemas.microsoft.com/office/drawing/2014/main" id="{7771B2CA-6DC2-4BE2-9948-E7B61801F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45720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8051" name="Line 67">
            <a:extLst>
              <a:ext uri="{FF2B5EF4-FFF2-40B4-BE49-F238E27FC236}">
                <a16:creationId xmlns:a16="http://schemas.microsoft.com/office/drawing/2014/main" id="{7F00F350-108D-402B-A344-8CEDFE53CC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1841" y="48006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8052" name="Line 68">
            <a:extLst>
              <a:ext uri="{FF2B5EF4-FFF2-40B4-BE49-F238E27FC236}">
                <a16:creationId xmlns:a16="http://schemas.microsoft.com/office/drawing/2014/main" id="{9A2DBA68-8B70-44F2-A5B1-ED9773561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13716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8053" name="Text Box 69">
            <a:extLst>
              <a:ext uri="{FF2B5EF4-FFF2-40B4-BE49-F238E27FC236}">
                <a16:creationId xmlns:a16="http://schemas.microsoft.com/office/drawing/2014/main" id="{53BB2D8D-4B10-44BC-AE7C-42382149E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4757" y="4572001"/>
            <a:ext cx="415499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500">
                <a:latin typeface="Franklin Gothic Book" panose="020B0503020102020204" pitchFamily="34" charset="0"/>
              </a:rPr>
              <a:t>R5</a:t>
            </a:r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298054" name="Line 70">
            <a:extLst>
              <a:ext uri="{FF2B5EF4-FFF2-40B4-BE49-F238E27FC236}">
                <a16:creationId xmlns:a16="http://schemas.microsoft.com/office/drawing/2014/main" id="{9F213505-BAE2-4F7E-8D1A-9D684C4496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0385" y="471130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93802127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F705EB83-ACBC-4B72-891D-A49E31BF3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of Structs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A7227-C24E-44B8-B872-A2B62727792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19-</a:t>
            </a:r>
            <a:fld id="{B37FF236-07E9-4D7C-AC9B-428D07F7688A}" type="slidenum">
              <a:rPr lang="en-US" altLang="en-US"/>
              <a:pPr/>
              <a:t>139</a:t>
            </a:fld>
            <a:endParaRPr lang="en-US" altLang="en-US"/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4889AB0C-23BA-41D6-A8D6-399759078D2E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Can declare an array of structs: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Flight planes[100];</a:t>
            </a:r>
          </a:p>
          <a:p>
            <a:endParaRPr lang="en-US" altLang="en-US"/>
          </a:p>
          <a:p>
            <a:r>
              <a:rPr lang="en-US" altLang="en-US"/>
              <a:t>Each array element is a struct (7 words, in this case).</a:t>
            </a:r>
          </a:p>
          <a:p>
            <a:r>
              <a:rPr lang="en-US" altLang="en-US"/>
              <a:t>To access member of a particular element: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planes[34].altitude = 10000;</a:t>
            </a:r>
          </a:p>
          <a:p>
            <a:endParaRPr lang="en-US" altLang="en-US"/>
          </a:p>
          <a:p>
            <a:r>
              <a:rPr lang="en-US" altLang="en-US" sz="1500"/>
              <a:t>Because the </a:t>
            </a:r>
            <a:r>
              <a:rPr lang="en-US" altLang="en-US" sz="1500">
                <a:latin typeface="Courier New" panose="02070309020205020404" pitchFamily="49" charset="0"/>
              </a:rPr>
              <a:t>[]</a:t>
            </a:r>
            <a:r>
              <a:rPr lang="en-US" altLang="en-US" sz="1500"/>
              <a:t> and </a:t>
            </a:r>
            <a:r>
              <a:rPr lang="en-US" altLang="en-US" sz="1500">
                <a:latin typeface="Courier New" panose="02070309020205020404" pitchFamily="49" charset="0"/>
              </a:rPr>
              <a:t>.</a:t>
            </a:r>
            <a:r>
              <a:rPr lang="en-US" altLang="en-US" sz="1500"/>
              <a:t> operators are at the same precedence,</a:t>
            </a:r>
            <a:br>
              <a:rPr lang="en-US" altLang="en-US" sz="1500"/>
            </a:br>
            <a:r>
              <a:rPr lang="en-US" altLang="en-US" sz="1500"/>
              <a:t>and both associate left-to-right, this is the same as: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(planes[34]).altitude = 10000;</a:t>
            </a:r>
          </a:p>
        </p:txBody>
      </p:sp>
    </p:spTree>
    <p:extLst>
      <p:ext uri="{BB962C8B-B14F-4D97-AF65-F5344CB8AC3E}">
        <p14:creationId xmlns:p14="http://schemas.microsoft.com/office/powerpoint/2010/main" val="156530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B704B0C1-D807-4B03-B705-03C7CC040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Declarations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3CD19-7421-45F6-92AD-B85AEDF6FF4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11-</a:t>
            </a:r>
            <a:fld id="{311125AD-BC51-4FA4-9498-CF59F2A884E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F432D0FE-932B-4D38-ACE2-D90885CD9A26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Variables are used as names for data items.</a:t>
            </a:r>
          </a:p>
          <a:p>
            <a:r>
              <a:rPr lang="en-US" altLang="en-US" dirty="0"/>
              <a:t>Each variable has a </a:t>
            </a:r>
            <a:r>
              <a:rPr lang="en-US" altLang="en-US" i="1" dirty="0">
                <a:solidFill>
                  <a:srgbClr val="D89F39"/>
                </a:solidFill>
              </a:rPr>
              <a:t>type</a:t>
            </a:r>
            <a:r>
              <a:rPr lang="en-US" altLang="en-US" dirty="0"/>
              <a:t>, which tells the compiler how the data is to be interpreted (and how much space it needs, etc.).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dirty="0">
                <a:solidFill>
                  <a:srgbClr val="D89F39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counter;</a:t>
            </a:r>
          </a:p>
          <a:p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dirty="0">
                <a:solidFill>
                  <a:srgbClr val="D89F39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9900"/>
                </a:solidFill>
                <a:latin typeface="Courier New" panose="02070309020205020404" pitchFamily="49" charset="0"/>
              </a:rPr>
              <a:t>startPoint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altLang="en-US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D89F39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is a predefined integer type in C.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>
            <a:extLst>
              <a:ext uri="{FF2B5EF4-FFF2-40B4-BE49-F238E27FC236}">
                <a16:creationId xmlns:a16="http://schemas.microsoft.com/office/drawing/2014/main" id="{84E63198-0982-49C4-9C71-71A87F92AB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to Struct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B5FE2-1633-4ADD-B0DB-BFD033E419B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19-</a:t>
            </a:r>
            <a:fld id="{DEB9E5FC-A1E2-403A-88CA-D7148FB5268E}" type="slidenum">
              <a:rPr lang="en-US" altLang="en-US"/>
              <a:pPr/>
              <a:t>140</a:t>
            </a:fld>
            <a:endParaRPr lang="en-US" altLang="en-US"/>
          </a:p>
        </p:txBody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2AE96A73-8718-453E-A28D-4652A82F05BF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We can declare and create a pointer to a struct: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Flight *</a:t>
            </a:r>
            <a:r>
              <a:rPr lang="en-US" altLang="en-US" dirty="0" err="1">
                <a:solidFill>
                  <a:srgbClr val="009900"/>
                </a:solidFill>
                <a:latin typeface="Courier New" panose="02070309020205020404" pitchFamily="49" charset="0"/>
              </a:rPr>
              <a:t>planePtr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rgbClr val="009900"/>
                </a:solidFill>
                <a:latin typeface="Courier New" panose="02070309020205020404" pitchFamily="49" charset="0"/>
              </a:rPr>
              <a:t>planePtr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 = &amp;planes[34];</a:t>
            </a:r>
          </a:p>
          <a:p>
            <a:r>
              <a:rPr lang="en-US" altLang="en-US" dirty="0"/>
              <a:t>To access a member of the struct addressed by </a:t>
            </a:r>
            <a:r>
              <a:rPr lang="en-US" altLang="en-US" dirty="0" err="1"/>
              <a:t>dayPtr</a:t>
            </a:r>
            <a:r>
              <a:rPr lang="en-US" altLang="en-US" dirty="0"/>
              <a:t>: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(*</a:t>
            </a:r>
            <a:r>
              <a:rPr lang="en-US" altLang="en-US" dirty="0" err="1">
                <a:solidFill>
                  <a:srgbClr val="009900"/>
                </a:solidFill>
                <a:latin typeface="Courier New" panose="02070309020205020404" pitchFamily="49" charset="0"/>
              </a:rPr>
              <a:t>planePtr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).altitude = 10000;</a:t>
            </a:r>
          </a:p>
          <a:p>
            <a:r>
              <a:rPr lang="en-US" altLang="en-US" sz="1500" dirty="0"/>
              <a:t>Because the . operator has higher precedence than *,</a:t>
            </a:r>
            <a:br>
              <a:rPr lang="en-US" altLang="en-US" sz="1500" dirty="0"/>
            </a:br>
            <a:r>
              <a:rPr lang="en-US" altLang="en-US" sz="1500" dirty="0"/>
              <a:t>this is NOT the same as: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dirty="0" err="1">
                <a:solidFill>
                  <a:srgbClr val="009900"/>
                </a:solidFill>
                <a:latin typeface="Courier New" panose="02070309020205020404" pitchFamily="49" charset="0"/>
              </a:rPr>
              <a:t>planePtr.altitude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 = 10000;</a:t>
            </a:r>
          </a:p>
          <a:p>
            <a:endParaRPr lang="en-US" altLang="en-US" dirty="0"/>
          </a:p>
          <a:p>
            <a:r>
              <a:rPr lang="en-US" altLang="en-US" dirty="0"/>
              <a:t>C provides special syntax for accessing a struct member</a:t>
            </a:r>
            <a:br>
              <a:rPr lang="en-US" altLang="en-US" dirty="0"/>
            </a:br>
            <a:r>
              <a:rPr lang="en-US" altLang="en-US" dirty="0"/>
              <a:t>through a pointer: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rgbClr val="009900"/>
                </a:solidFill>
                <a:latin typeface="Courier New" panose="02070309020205020404" pitchFamily="49" charset="0"/>
              </a:rPr>
              <a:t>planePtr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-&gt;altitude = 10000;</a:t>
            </a:r>
          </a:p>
          <a:p>
            <a:endParaRPr lang="en-US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90131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>
            <a:extLst>
              <a:ext uri="{FF2B5EF4-FFF2-40B4-BE49-F238E27FC236}">
                <a16:creationId xmlns:a16="http://schemas.microsoft.com/office/drawing/2014/main" id="{BFFE2805-5FD6-40E0-ABF6-8B8A58D99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Structs as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8A151-C5BF-461C-964B-5D8DC306715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19-</a:t>
            </a:r>
            <a:fld id="{E3349C2C-7FFC-466D-8527-18DD6088576E}" type="slidenum">
              <a:rPr lang="en-US" altLang="en-US"/>
              <a:pPr/>
              <a:t>141</a:t>
            </a:fld>
            <a:endParaRPr lang="en-US" altLang="en-US"/>
          </a:p>
        </p:txBody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1B8A2861-34F5-4927-A683-F804A656FE58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Unlike an array, a struct is always passed by value into a function.</a:t>
            </a:r>
          </a:p>
          <a:p>
            <a:pPr lvl="1"/>
            <a:r>
              <a:rPr lang="en-US" altLang="en-US" dirty="0"/>
              <a:t>This means the struct members are copied to</a:t>
            </a:r>
            <a:br>
              <a:rPr lang="en-US" altLang="en-US" dirty="0"/>
            </a:br>
            <a:r>
              <a:rPr lang="en-US" altLang="en-US" dirty="0"/>
              <a:t>the function’s activation record, and changes inside the function</a:t>
            </a:r>
            <a:br>
              <a:rPr lang="en-US" altLang="en-US" dirty="0"/>
            </a:br>
            <a:r>
              <a:rPr lang="en-US" altLang="en-US" dirty="0"/>
              <a:t>are not reflected in the calling routine’s copy.</a:t>
            </a:r>
          </a:p>
          <a:p>
            <a:r>
              <a:rPr lang="en-US" altLang="en-US" dirty="0"/>
              <a:t>Most of the time, you’ll want to pass a pointer to  a struct.</a:t>
            </a:r>
          </a:p>
          <a:p>
            <a:endParaRPr lang="en-US" altLang="en-US" dirty="0"/>
          </a:p>
          <a:p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int Collide(</a:t>
            </a:r>
            <a:r>
              <a:rPr lang="en-US" altLang="en-US" sz="1500" dirty="0">
                <a:solidFill>
                  <a:schemeClr val="accent2"/>
                </a:solidFill>
                <a:latin typeface="Courier New" panose="02070309020205020404" pitchFamily="49" charset="0"/>
              </a:rPr>
              <a:t>Flight *</a:t>
            </a:r>
            <a:r>
              <a:rPr lang="en-US" altLang="en-US" sz="15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planeA</a:t>
            </a:r>
            <a:r>
              <a:rPr lang="en-US" altLang="en-US" sz="1500" dirty="0">
                <a:solidFill>
                  <a:schemeClr val="accent2"/>
                </a:solidFill>
                <a:latin typeface="Courier New" panose="02070309020205020404" pitchFamily="49" charset="0"/>
              </a:rPr>
              <a:t>, Flight *</a:t>
            </a:r>
            <a:r>
              <a:rPr lang="en-US" altLang="en-US" sz="15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planeB</a:t>
            </a: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b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{</a:t>
            </a:r>
            <a:b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  if (</a:t>
            </a:r>
            <a:r>
              <a:rPr lang="en-US" altLang="en-US" sz="15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planeA</a:t>
            </a:r>
            <a:r>
              <a:rPr lang="en-US" altLang="en-US" sz="1500" dirty="0">
                <a:solidFill>
                  <a:schemeClr val="accent2"/>
                </a:solidFill>
                <a:latin typeface="Courier New" panose="02070309020205020404" pitchFamily="49" charset="0"/>
              </a:rPr>
              <a:t>-&gt;altitude</a:t>
            </a: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 == </a:t>
            </a:r>
            <a:r>
              <a:rPr lang="en-US" altLang="en-US" sz="15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planeB</a:t>
            </a:r>
            <a:r>
              <a:rPr lang="en-US" altLang="en-US" sz="1500" dirty="0">
                <a:solidFill>
                  <a:schemeClr val="accent2"/>
                </a:solidFill>
                <a:latin typeface="Courier New" panose="02070309020205020404" pitchFamily="49" charset="0"/>
              </a:rPr>
              <a:t>-&gt;altitude</a:t>
            </a: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) {</a:t>
            </a:r>
            <a:b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     ...</a:t>
            </a:r>
            <a:b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  else</a:t>
            </a:r>
            <a:b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    return 0;</a:t>
            </a:r>
            <a:b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220740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43CA-ABAC-4AFF-BBA8-10685DC24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A3766-C9E6-43BC-B2A4-F888374E5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Linked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6C9EB-A5E5-4F23-BD77-D30A14A44E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491201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7A8BF372-F678-4961-8E2E-660BDA951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Linked List Data Structure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435F1F6-F12C-44B8-B640-EABAEF6F78D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19-</a:t>
            </a:r>
            <a:fld id="{AA0DCD1E-865E-46B8-8147-A2864F6D90B9}" type="slidenum">
              <a:rPr lang="en-US" altLang="en-US"/>
              <a:pPr/>
              <a:t>143</a:t>
            </a:fld>
            <a:endParaRPr lang="en-US" altLang="en-US"/>
          </a:p>
        </p:txBody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5C5B8820-6798-4C61-A2A1-573F2BBC4FD8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2000" dirty="0"/>
              <a:t>A linked list is an ordered collection of </a:t>
            </a:r>
            <a:r>
              <a:rPr lang="en-US" altLang="en-US" sz="2000" u="sng" dirty="0"/>
              <a:t>nodes</a:t>
            </a:r>
            <a:r>
              <a:rPr lang="en-US" altLang="en-US" sz="2000" dirty="0"/>
              <a:t> each of which contains some data, connected using </a:t>
            </a:r>
            <a:r>
              <a:rPr lang="en-US" altLang="en-US" sz="2000" u="sng" dirty="0"/>
              <a:t>pointers</a:t>
            </a:r>
            <a:r>
              <a:rPr lang="en-US" altLang="en-US" sz="2000" dirty="0"/>
              <a:t>.</a:t>
            </a:r>
          </a:p>
          <a:p>
            <a:pPr lvl="1"/>
            <a:r>
              <a:rPr lang="en-US" altLang="en-US" sz="2000" dirty="0"/>
              <a:t>Each node points to the next node in the list.</a:t>
            </a:r>
          </a:p>
          <a:p>
            <a:pPr lvl="1"/>
            <a:r>
              <a:rPr lang="en-US" altLang="en-US" sz="2000" dirty="0"/>
              <a:t>The first node in the list is called the </a:t>
            </a:r>
            <a:r>
              <a:rPr lang="en-US" altLang="en-US" sz="2000" u="sng" dirty="0"/>
              <a:t>head</a:t>
            </a:r>
            <a:r>
              <a:rPr lang="en-US" altLang="en-US" sz="2000" dirty="0"/>
              <a:t>.</a:t>
            </a:r>
          </a:p>
          <a:p>
            <a:pPr lvl="1"/>
            <a:r>
              <a:rPr lang="en-US" altLang="en-US" sz="2000" dirty="0"/>
              <a:t>The last node in the list is called the </a:t>
            </a:r>
            <a:r>
              <a:rPr lang="en-US" altLang="en-US" sz="2000" u="sng" dirty="0"/>
              <a:t>tail</a:t>
            </a:r>
            <a:r>
              <a:rPr lang="en-US" altLang="en-US" sz="2000" dirty="0"/>
              <a:t>.</a:t>
            </a:r>
          </a:p>
        </p:txBody>
      </p:sp>
      <p:sp>
        <p:nvSpPr>
          <p:cNvPr id="307204" name="AutoShape 4">
            <a:extLst>
              <a:ext uri="{FF2B5EF4-FFF2-40B4-BE49-F238E27FC236}">
                <a16:creationId xmlns:a16="http://schemas.microsoft.com/office/drawing/2014/main" id="{AE1FCB62-774E-482C-99DA-C68E733CA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0" y="3371850"/>
            <a:ext cx="914400" cy="342900"/>
          </a:xfrm>
          <a:prstGeom prst="roundRect">
            <a:avLst>
              <a:gd name="adj" fmla="val 33681"/>
            </a:avLst>
          </a:prstGeom>
          <a:solidFill>
            <a:srgbClr val="FF9900">
              <a:alpha val="5000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500"/>
              <a:t>Node 0</a:t>
            </a:r>
          </a:p>
        </p:txBody>
      </p:sp>
      <p:sp>
        <p:nvSpPr>
          <p:cNvPr id="307205" name="AutoShape 5">
            <a:extLst>
              <a:ext uri="{FF2B5EF4-FFF2-40B4-BE49-F238E27FC236}">
                <a16:creationId xmlns:a16="http://schemas.microsoft.com/office/drawing/2014/main" id="{CBD89143-7B96-43AF-89BC-959774109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3371850"/>
            <a:ext cx="914400" cy="342900"/>
          </a:xfrm>
          <a:prstGeom prst="roundRect">
            <a:avLst>
              <a:gd name="adj" fmla="val 33681"/>
            </a:avLst>
          </a:prstGeom>
          <a:solidFill>
            <a:srgbClr val="FF9900">
              <a:alpha val="5000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500"/>
              <a:t>Node 1</a:t>
            </a:r>
          </a:p>
        </p:txBody>
      </p:sp>
      <p:sp>
        <p:nvSpPr>
          <p:cNvPr id="307206" name="AutoShape 6">
            <a:extLst>
              <a:ext uri="{FF2B5EF4-FFF2-40B4-BE49-F238E27FC236}">
                <a16:creationId xmlns:a16="http://schemas.microsoft.com/office/drawing/2014/main" id="{AD6A8E59-E7E7-4B3C-9DB7-36994446E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3371850"/>
            <a:ext cx="914400" cy="342900"/>
          </a:xfrm>
          <a:prstGeom prst="roundRect">
            <a:avLst>
              <a:gd name="adj" fmla="val 33681"/>
            </a:avLst>
          </a:prstGeom>
          <a:solidFill>
            <a:srgbClr val="FF9900">
              <a:alpha val="5000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500"/>
              <a:t>Node 2</a:t>
            </a:r>
          </a:p>
        </p:txBody>
      </p:sp>
      <p:cxnSp>
        <p:nvCxnSpPr>
          <p:cNvPr id="307208" name="AutoShape 8">
            <a:extLst>
              <a:ext uri="{FF2B5EF4-FFF2-40B4-BE49-F238E27FC236}">
                <a16:creationId xmlns:a16="http://schemas.microsoft.com/office/drawing/2014/main" id="{F88F0C11-6FD5-4F3A-A03A-8CA1924B10E0}"/>
              </a:ext>
            </a:extLst>
          </p:cNvPr>
          <p:cNvCxnSpPr>
            <a:cxnSpLocks noChangeShapeType="1"/>
            <a:stCxn id="307204" idx="3"/>
            <a:endCxn id="307205" idx="1"/>
          </p:cNvCxnSpPr>
          <p:nvPr/>
        </p:nvCxnSpPr>
        <p:spPr bwMode="auto">
          <a:xfrm>
            <a:off x="2696767" y="3543300"/>
            <a:ext cx="60721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209" name="AutoShape 9">
            <a:extLst>
              <a:ext uri="{FF2B5EF4-FFF2-40B4-BE49-F238E27FC236}">
                <a16:creationId xmlns:a16="http://schemas.microsoft.com/office/drawing/2014/main" id="{03981D9F-4B4C-4EFC-B4A6-FF98746F1107}"/>
              </a:ext>
            </a:extLst>
          </p:cNvPr>
          <p:cNvCxnSpPr>
            <a:cxnSpLocks noChangeShapeType="1"/>
            <a:stCxn id="307205" idx="3"/>
            <a:endCxn id="307206" idx="1"/>
          </p:cNvCxnSpPr>
          <p:nvPr/>
        </p:nvCxnSpPr>
        <p:spPr bwMode="auto">
          <a:xfrm>
            <a:off x="4239817" y="3543300"/>
            <a:ext cx="60721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211" name="Text Box 11">
            <a:extLst>
              <a:ext uri="{FF2B5EF4-FFF2-40B4-BE49-F238E27FC236}">
                <a16:creationId xmlns:a16="http://schemas.microsoft.com/office/drawing/2014/main" id="{D80BBA96-262F-4A3B-88C8-F2798B827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4690" y="4194573"/>
            <a:ext cx="67839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500"/>
              <a:t>NULL</a:t>
            </a:r>
          </a:p>
        </p:txBody>
      </p:sp>
      <p:cxnSp>
        <p:nvCxnSpPr>
          <p:cNvPr id="307217" name="AutoShape 17">
            <a:extLst>
              <a:ext uri="{FF2B5EF4-FFF2-40B4-BE49-F238E27FC236}">
                <a16:creationId xmlns:a16="http://schemas.microsoft.com/office/drawing/2014/main" id="{701C2C16-E828-49C7-BADD-2525137AA7E5}"/>
              </a:ext>
            </a:extLst>
          </p:cNvPr>
          <p:cNvCxnSpPr>
            <a:cxnSpLocks noChangeShapeType="1"/>
            <a:stCxn id="307206" idx="3"/>
            <a:endCxn id="307211" idx="0"/>
          </p:cNvCxnSpPr>
          <p:nvPr/>
        </p:nvCxnSpPr>
        <p:spPr bwMode="auto">
          <a:xfrm>
            <a:off x="5772150" y="3543300"/>
            <a:ext cx="541736" cy="65127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0837397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050">
            <a:extLst>
              <a:ext uri="{FF2B5EF4-FFF2-40B4-BE49-F238E27FC236}">
                <a16:creationId xmlns:a16="http://schemas.microsoft.com/office/drawing/2014/main" id="{76B4FD9B-D912-4867-8291-49D6552DA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List vs.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7C376-A26A-4070-86C8-5E8B1094108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19-</a:t>
            </a:r>
            <a:fld id="{9CAC19F0-9F96-4FDE-8493-CD39E3A6A52D}" type="slidenum">
              <a:rPr lang="en-US" altLang="en-US"/>
              <a:pPr/>
              <a:t>144</a:t>
            </a:fld>
            <a:endParaRPr lang="en-US" altLang="en-US"/>
          </a:p>
        </p:txBody>
      </p:sp>
      <p:sp>
        <p:nvSpPr>
          <p:cNvPr id="308227" name="Rectangle 2051">
            <a:extLst>
              <a:ext uri="{FF2B5EF4-FFF2-40B4-BE49-F238E27FC236}">
                <a16:creationId xmlns:a16="http://schemas.microsoft.com/office/drawing/2014/main" id="{F390F821-78E9-4641-B6F1-251F8CC1F2DD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2000" dirty="0"/>
              <a:t>A linked list can only be accessed sequentially.</a:t>
            </a:r>
          </a:p>
          <a:p>
            <a:r>
              <a:rPr lang="en-US" altLang="en-US" sz="2000" dirty="0"/>
              <a:t>To find the 5</a:t>
            </a:r>
            <a:r>
              <a:rPr lang="en-US" altLang="en-US" sz="2000" baseline="30000" dirty="0"/>
              <a:t>th</a:t>
            </a:r>
            <a:r>
              <a:rPr lang="en-US" altLang="en-US" sz="2000" dirty="0"/>
              <a:t> element, for instance, you must start from the head and follow the links through four other nodes.</a:t>
            </a:r>
          </a:p>
          <a:p>
            <a:r>
              <a:rPr lang="en-US" altLang="en-US" sz="2000" dirty="0"/>
              <a:t>Advantages of linked list:</a:t>
            </a:r>
          </a:p>
          <a:p>
            <a:pPr lvl="1"/>
            <a:r>
              <a:rPr lang="en-US" altLang="en-US" sz="2000" dirty="0"/>
              <a:t>Dynamic size</a:t>
            </a:r>
          </a:p>
          <a:p>
            <a:pPr lvl="1"/>
            <a:r>
              <a:rPr lang="en-US" altLang="en-US" sz="2000" dirty="0"/>
              <a:t>Easy to add additional nodes as needed</a:t>
            </a:r>
          </a:p>
          <a:p>
            <a:pPr lvl="1"/>
            <a:r>
              <a:rPr lang="en-US" altLang="en-US" sz="2000" dirty="0"/>
              <a:t>Easy to add or remove nodes from the middle of the list</a:t>
            </a:r>
            <a:br>
              <a:rPr lang="en-US" altLang="en-US" sz="2000" dirty="0"/>
            </a:br>
            <a:r>
              <a:rPr lang="en-US" altLang="en-US" sz="2000" dirty="0"/>
              <a:t>(just add or redirect links)</a:t>
            </a:r>
          </a:p>
          <a:p>
            <a:r>
              <a:rPr lang="en-US" altLang="en-US" sz="2000" dirty="0"/>
              <a:t>Advantage of array:</a:t>
            </a:r>
          </a:p>
          <a:p>
            <a:pPr lvl="1"/>
            <a:r>
              <a:rPr lang="en-US" altLang="en-US" sz="2000" dirty="0"/>
              <a:t>Can easily and quickly access arbitrary elements</a:t>
            </a:r>
          </a:p>
        </p:txBody>
      </p:sp>
    </p:spTree>
    <p:extLst>
      <p:ext uri="{BB962C8B-B14F-4D97-AF65-F5344CB8AC3E}">
        <p14:creationId xmlns:p14="http://schemas.microsoft.com/office/powerpoint/2010/main" val="18146370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F35982BD-B787-43C3-B11F-885AC24C76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Car 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15BFA-8CE4-4D17-9CB8-59120A2BCE3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19-</a:t>
            </a:r>
            <a:fld id="{013F59F1-F03E-4C11-BD0C-A4FEA0BC13E6}" type="slidenum">
              <a:rPr lang="en-US" altLang="en-US"/>
              <a:pPr/>
              <a:t>145</a:t>
            </a:fld>
            <a:endParaRPr lang="en-US" altLang="en-US"/>
          </a:p>
        </p:txBody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55490D7A-DAD4-4C68-AFA6-429198EEC3F0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Create an inventory database for a used car lot. Support the following actions:</a:t>
            </a:r>
          </a:p>
          <a:p>
            <a:pPr lvl="1"/>
            <a:r>
              <a:rPr lang="en-US" altLang="en-US" dirty="0"/>
              <a:t>Search the database for a particular vehicle.</a:t>
            </a:r>
          </a:p>
          <a:p>
            <a:pPr lvl="1"/>
            <a:r>
              <a:rPr lang="en-US" altLang="en-US" dirty="0"/>
              <a:t>Add a new car to the database.</a:t>
            </a:r>
          </a:p>
          <a:p>
            <a:pPr lvl="1"/>
            <a:r>
              <a:rPr lang="en-US" altLang="en-US" dirty="0"/>
              <a:t>Delete a car from the database.</a:t>
            </a:r>
          </a:p>
          <a:p>
            <a:endParaRPr lang="en-US" altLang="en-US" dirty="0"/>
          </a:p>
          <a:p>
            <a:r>
              <a:rPr lang="en-US" altLang="en-US" dirty="0"/>
              <a:t>The database must remain sorted by vehicle ID.</a:t>
            </a:r>
          </a:p>
          <a:p>
            <a:r>
              <a:rPr lang="en-US" altLang="en-US" dirty="0"/>
              <a:t>Since we don’t know how many cars might be on the lot at one time, we choose a linked list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123820366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E343238A-507B-4309-8810-2B866F19D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Car data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09026-7693-4430-8568-CAD14B22496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19-</a:t>
            </a:r>
            <a:fld id="{9C985744-614A-401A-AFA5-204DD1F40A38}" type="slidenum">
              <a:rPr lang="en-US" altLang="en-US"/>
              <a:pPr/>
              <a:t>146</a:t>
            </a:fld>
            <a:endParaRPr lang="en-US" altLang="en-US"/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55B2B61D-A8F3-4807-BDA7-D59D3F9DA9AE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Each car has the following characterics:</a:t>
            </a:r>
            <a:br>
              <a:rPr lang="en-US" altLang="en-US"/>
            </a:br>
            <a:r>
              <a:rPr lang="en-US" altLang="en-US" sz="1500"/>
              <a:t>vehicle ID, make, model, year, mileage, cost.</a:t>
            </a:r>
          </a:p>
          <a:p>
            <a:r>
              <a:rPr lang="en-US" altLang="en-US"/>
              <a:t>Because it’s a linked list, we also need a pointer to</a:t>
            </a:r>
            <a:br>
              <a:rPr lang="en-US" altLang="en-US"/>
            </a:br>
            <a:r>
              <a:rPr lang="en-US" altLang="en-US"/>
              <a:t>the next node in the list:</a:t>
            </a:r>
          </a:p>
          <a:p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typedef struct carType Car;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struct carType {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int vehicleID;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char make[20];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char model[20];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int year;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int mileage;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double cost;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Car *next; /* ptr to next car in list */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917372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20FB32D7-6605-478C-B1B2-7C9484CC0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Scanning the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2C9DA-7E78-450D-8A07-238500E936A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19-</a:t>
            </a:r>
            <a:fld id="{C45C0D38-9024-4E9A-8CB9-A40E8B8C6A01}" type="slidenum">
              <a:rPr lang="en-US" altLang="en-US"/>
              <a:pPr/>
              <a:t>147</a:t>
            </a:fld>
            <a:endParaRPr lang="en-US" altLang="en-US"/>
          </a:p>
        </p:txBody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AC42C6A8-35EC-44BC-91AF-2C64B0770776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Searching, adding, and deleting all require us to</a:t>
            </a:r>
            <a:br>
              <a:rPr lang="en-US" altLang="en-US" dirty="0"/>
            </a:br>
            <a:r>
              <a:rPr lang="en-US" altLang="en-US" dirty="0"/>
              <a:t>find a particular node in the list.  We scan the list until</a:t>
            </a:r>
            <a:br>
              <a:rPr lang="en-US" altLang="en-US" dirty="0"/>
            </a:br>
            <a:r>
              <a:rPr lang="en-US" altLang="en-US" dirty="0"/>
              <a:t>we find a node whose ID is &gt;= the one we’re looking for.</a:t>
            </a:r>
          </a:p>
          <a:p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Car *</a:t>
            </a:r>
            <a:r>
              <a:rPr lang="en-US" altLang="en-US" sz="1500" dirty="0" err="1">
                <a:latin typeface="Courier New" panose="02070309020205020404" pitchFamily="49" charset="0"/>
              </a:rPr>
              <a:t>ScanList</a:t>
            </a:r>
            <a:r>
              <a:rPr lang="en-US" altLang="en-US" sz="1500" dirty="0">
                <a:latin typeface="Courier New" panose="02070309020205020404" pitchFamily="49" charset="0"/>
              </a:rPr>
              <a:t>(Car *head, int </a:t>
            </a:r>
            <a:r>
              <a:rPr lang="en-US" altLang="en-US" sz="1500" dirty="0" err="1">
                <a:latin typeface="Courier New" panose="02070309020205020404" pitchFamily="49" charset="0"/>
              </a:rPr>
              <a:t>searchID</a:t>
            </a:r>
            <a:r>
              <a:rPr lang="en-US" altLang="en-US" sz="1500" dirty="0">
                <a:latin typeface="Courier New" panose="02070309020205020404" pitchFamily="49" charset="0"/>
              </a:rPr>
              <a:t>) {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Car *previous, *current;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previous = head;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current = head-&gt;next;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/* Traverse until ID &gt;= </a:t>
            </a:r>
            <a:r>
              <a:rPr lang="en-US" altLang="en-US" sz="1500" dirty="0" err="1">
                <a:latin typeface="Courier New" panose="02070309020205020404" pitchFamily="49" charset="0"/>
              </a:rPr>
              <a:t>searchID</a:t>
            </a:r>
            <a:r>
              <a:rPr lang="en-US" altLang="en-US" sz="1500" dirty="0">
                <a:latin typeface="Courier New" panose="02070309020205020404" pitchFamily="49" charset="0"/>
              </a:rPr>
              <a:t> */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while ((current!=NULL) </a:t>
            </a:r>
            <a:b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          &amp;&amp; (current-&gt;</a:t>
            </a:r>
            <a:r>
              <a:rPr lang="en-US" altLang="en-US" sz="1500" dirty="0" err="1">
                <a:solidFill>
                  <a:srgbClr val="009900"/>
                </a:solidFill>
                <a:latin typeface="Courier New" panose="02070309020205020404" pitchFamily="49" charset="0"/>
              </a:rPr>
              <a:t>vehicleID</a:t>
            </a: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 &lt; </a:t>
            </a:r>
            <a:r>
              <a:rPr lang="en-US" altLang="en-US" sz="1500" dirty="0" err="1">
                <a:solidFill>
                  <a:srgbClr val="009900"/>
                </a:solidFill>
                <a:latin typeface="Courier New" panose="02070309020205020404" pitchFamily="49" charset="0"/>
              </a:rPr>
              <a:t>searchID</a:t>
            </a: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)) {</a:t>
            </a:r>
            <a:b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    previous = current;</a:t>
            </a:r>
            <a:b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    current = current-&gt;next;</a:t>
            </a:r>
            <a:b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return previous;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153492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988C2930-0898-4735-A137-DD8FF3962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a Node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91D5-31DF-4A29-BB24-7696E3FE168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19-</a:t>
            </a:r>
            <a:fld id="{2E543D56-7F7D-4E43-9288-1BA44C9F1EF9}" type="slidenum">
              <a:rPr lang="en-US" altLang="en-US"/>
              <a:pPr/>
              <a:t>148</a:t>
            </a:fld>
            <a:endParaRPr lang="en-US" altLang="en-US"/>
          </a:p>
        </p:txBody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28ACE6EF-2D94-4194-9603-70B8B0827164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Create a new node with the proper info.</a:t>
            </a:r>
            <a:br>
              <a:rPr lang="en-US" altLang="en-US"/>
            </a:br>
            <a:r>
              <a:rPr lang="en-US" altLang="en-US"/>
              <a:t>Find the node (if any) with a greater vehicleID.</a:t>
            </a:r>
            <a:br>
              <a:rPr lang="en-US" altLang="en-US"/>
            </a:br>
            <a:r>
              <a:rPr lang="en-US" altLang="en-US"/>
              <a:t>“Splice” the new node into the list:</a:t>
            </a:r>
          </a:p>
        </p:txBody>
      </p:sp>
      <p:sp>
        <p:nvSpPr>
          <p:cNvPr id="313348" name="AutoShape 4">
            <a:extLst>
              <a:ext uri="{FF2B5EF4-FFF2-40B4-BE49-F238E27FC236}">
                <a16:creationId xmlns:a16="http://schemas.microsoft.com/office/drawing/2014/main" id="{3B2AB613-A318-4599-ACA8-DD538ACE4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23022"/>
            <a:ext cx="914400" cy="342900"/>
          </a:xfrm>
          <a:prstGeom prst="roundRect">
            <a:avLst>
              <a:gd name="adj" fmla="val 33681"/>
            </a:avLst>
          </a:prstGeom>
          <a:solidFill>
            <a:srgbClr val="FF9900">
              <a:alpha val="5000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500"/>
              <a:t>Node 0</a:t>
            </a:r>
          </a:p>
        </p:txBody>
      </p:sp>
      <p:sp>
        <p:nvSpPr>
          <p:cNvPr id="313349" name="AutoShape 5">
            <a:extLst>
              <a:ext uri="{FF2B5EF4-FFF2-40B4-BE49-F238E27FC236}">
                <a16:creationId xmlns:a16="http://schemas.microsoft.com/office/drawing/2014/main" id="{5BC8E4FA-A93D-400E-A26A-72D086FC1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3223022"/>
            <a:ext cx="914400" cy="342900"/>
          </a:xfrm>
          <a:prstGeom prst="roundRect">
            <a:avLst>
              <a:gd name="adj" fmla="val 33681"/>
            </a:avLst>
          </a:prstGeom>
          <a:solidFill>
            <a:srgbClr val="FF9900">
              <a:alpha val="5000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500"/>
              <a:t>Node 1</a:t>
            </a:r>
          </a:p>
        </p:txBody>
      </p:sp>
      <p:sp>
        <p:nvSpPr>
          <p:cNvPr id="313350" name="AutoShape 6">
            <a:extLst>
              <a:ext uri="{FF2B5EF4-FFF2-40B4-BE49-F238E27FC236}">
                <a16:creationId xmlns:a16="http://schemas.microsoft.com/office/drawing/2014/main" id="{1B0985FD-4660-4C36-BC74-F2D550621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050" y="3223022"/>
            <a:ext cx="914400" cy="342900"/>
          </a:xfrm>
          <a:prstGeom prst="roundRect">
            <a:avLst>
              <a:gd name="adj" fmla="val 33681"/>
            </a:avLst>
          </a:prstGeom>
          <a:solidFill>
            <a:srgbClr val="FF9900">
              <a:alpha val="5000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500"/>
              <a:t>Node 2</a:t>
            </a:r>
          </a:p>
        </p:txBody>
      </p:sp>
      <p:cxnSp>
        <p:nvCxnSpPr>
          <p:cNvPr id="313351" name="AutoShape 7">
            <a:extLst>
              <a:ext uri="{FF2B5EF4-FFF2-40B4-BE49-F238E27FC236}">
                <a16:creationId xmlns:a16="http://schemas.microsoft.com/office/drawing/2014/main" id="{11C4DF60-C8B1-4337-9912-2B61198B7573}"/>
              </a:ext>
            </a:extLst>
          </p:cNvPr>
          <p:cNvCxnSpPr>
            <a:cxnSpLocks noChangeShapeType="1"/>
            <a:stCxn id="313348" idx="3"/>
            <a:endCxn id="313349" idx="1"/>
          </p:cNvCxnSpPr>
          <p:nvPr/>
        </p:nvCxnSpPr>
        <p:spPr bwMode="auto">
          <a:xfrm>
            <a:off x="2525317" y="3394472"/>
            <a:ext cx="60721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3352" name="AutoShape 8">
            <a:extLst>
              <a:ext uri="{FF2B5EF4-FFF2-40B4-BE49-F238E27FC236}">
                <a16:creationId xmlns:a16="http://schemas.microsoft.com/office/drawing/2014/main" id="{63597BD1-23A6-4781-B298-C6C1C0117652}"/>
              </a:ext>
            </a:extLst>
          </p:cNvPr>
          <p:cNvCxnSpPr>
            <a:cxnSpLocks noChangeShapeType="1"/>
            <a:stCxn id="313349" idx="3"/>
            <a:endCxn id="313350" idx="1"/>
          </p:cNvCxnSpPr>
          <p:nvPr/>
        </p:nvCxnSpPr>
        <p:spPr bwMode="auto">
          <a:xfrm>
            <a:off x="4068367" y="3394472"/>
            <a:ext cx="89296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3353" name="Text Box 9">
            <a:extLst>
              <a:ext uri="{FF2B5EF4-FFF2-40B4-BE49-F238E27FC236}">
                <a16:creationId xmlns:a16="http://schemas.microsoft.com/office/drawing/2014/main" id="{790DC539-7720-4C3B-A28B-9A859EFB8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990" y="4045745"/>
            <a:ext cx="67839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500"/>
              <a:t>NULL</a:t>
            </a:r>
          </a:p>
        </p:txBody>
      </p:sp>
      <p:cxnSp>
        <p:nvCxnSpPr>
          <p:cNvPr id="313354" name="AutoShape 10">
            <a:extLst>
              <a:ext uri="{FF2B5EF4-FFF2-40B4-BE49-F238E27FC236}">
                <a16:creationId xmlns:a16="http://schemas.microsoft.com/office/drawing/2014/main" id="{554ACA9E-EE95-46C9-8612-EA3290B1789D}"/>
              </a:ext>
            </a:extLst>
          </p:cNvPr>
          <p:cNvCxnSpPr>
            <a:cxnSpLocks noChangeShapeType="1"/>
            <a:stCxn id="313350" idx="3"/>
            <a:endCxn id="313353" idx="0"/>
          </p:cNvCxnSpPr>
          <p:nvPr/>
        </p:nvCxnSpPr>
        <p:spPr bwMode="auto">
          <a:xfrm>
            <a:off x="5886450" y="3394472"/>
            <a:ext cx="541736" cy="65127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3355" name="AutoShape 11">
            <a:extLst>
              <a:ext uri="{FF2B5EF4-FFF2-40B4-BE49-F238E27FC236}">
                <a16:creationId xmlns:a16="http://schemas.microsoft.com/office/drawing/2014/main" id="{DF55BBC3-202E-47F2-8BAD-884424A75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0" y="2286000"/>
            <a:ext cx="914400" cy="342900"/>
          </a:xfrm>
          <a:prstGeom prst="roundRect">
            <a:avLst>
              <a:gd name="adj" fmla="val 33681"/>
            </a:avLst>
          </a:prstGeom>
          <a:solidFill>
            <a:srgbClr val="FF9900">
              <a:alpha val="5000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500"/>
              <a:t>new node</a:t>
            </a:r>
          </a:p>
        </p:txBody>
      </p:sp>
      <p:cxnSp>
        <p:nvCxnSpPr>
          <p:cNvPr id="313356" name="AutoShape 12">
            <a:extLst>
              <a:ext uri="{FF2B5EF4-FFF2-40B4-BE49-F238E27FC236}">
                <a16:creationId xmlns:a16="http://schemas.microsoft.com/office/drawing/2014/main" id="{5E6EE77B-01DD-4097-8934-F95FBB48DD75}"/>
              </a:ext>
            </a:extLst>
          </p:cNvPr>
          <p:cNvCxnSpPr>
            <a:cxnSpLocks noChangeShapeType="1"/>
            <a:stCxn id="313349" idx="3"/>
            <a:endCxn id="313355" idx="1"/>
          </p:cNvCxnSpPr>
          <p:nvPr/>
        </p:nvCxnSpPr>
        <p:spPr bwMode="auto">
          <a:xfrm flipH="1" flipV="1">
            <a:off x="4046936" y="2457451"/>
            <a:ext cx="21431" cy="937022"/>
          </a:xfrm>
          <a:prstGeom prst="curvedConnector5">
            <a:avLst>
              <a:gd name="adj1" fmla="val -750000"/>
              <a:gd name="adj2" fmla="val 50065"/>
              <a:gd name="adj3" fmla="val 850000"/>
            </a:avLst>
          </a:prstGeom>
          <a:noFill/>
          <a:ln w="28575">
            <a:solidFill>
              <a:srgbClr val="CE0000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3357" name="AutoShape 13">
            <a:extLst>
              <a:ext uri="{FF2B5EF4-FFF2-40B4-BE49-F238E27FC236}">
                <a16:creationId xmlns:a16="http://schemas.microsoft.com/office/drawing/2014/main" id="{DBF77E0C-17FB-4D74-A810-03D19148557E}"/>
              </a:ext>
            </a:extLst>
          </p:cNvPr>
          <p:cNvCxnSpPr>
            <a:cxnSpLocks noChangeShapeType="1"/>
            <a:stCxn id="313355" idx="3"/>
            <a:endCxn id="313350" idx="1"/>
          </p:cNvCxnSpPr>
          <p:nvPr/>
        </p:nvCxnSpPr>
        <p:spPr bwMode="auto">
          <a:xfrm flipH="1">
            <a:off x="4961336" y="2457451"/>
            <a:ext cx="21431" cy="937022"/>
          </a:xfrm>
          <a:prstGeom prst="curvedConnector5">
            <a:avLst>
              <a:gd name="adj1" fmla="val -750000"/>
              <a:gd name="adj2" fmla="val 49935"/>
              <a:gd name="adj3" fmla="val 850000"/>
            </a:avLst>
          </a:prstGeom>
          <a:noFill/>
          <a:ln w="28575">
            <a:solidFill>
              <a:srgbClr val="CE0000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3358" name="Line 14">
            <a:extLst>
              <a:ext uri="{FF2B5EF4-FFF2-40B4-BE49-F238E27FC236}">
                <a16:creationId xmlns:a16="http://schemas.microsoft.com/office/drawing/2014/main" id="{C92D6EE1-0932-4611-B346-155F36A32E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257550"/>
            <a:ext cx="228600" cy="285750"/>
          </a:xfrm>
          <a:prstGeom prst="line">
            <a:avLst/>
          </a:prstGeom>
          <a:noFill/>
          <a:ln w="38100">
            <a:solidFill>
              <a:srgbClr val="CE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313359" name="Line 15">
            <a:extLst>
              <a:ext uri="{FF2B5EF4-FFF2-40B4-BE49-F238E27FC236}">
                <a16:creationId xmlns:a16="http://schemas.microsoft.com/office/drawing/2014/main" id="{2966EC6F-2D8F-4DD7-BB9C-F03285405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57550"/>
            <a:ext cx="228600" cy="285750"/>
          </a:xfrm>
          <a:prstGeom prst="line">
            <a:avLst/>
          </a:prstGeom>
          <a:noFill/>
          <a:ln w="38100">
            <a:solidFill>
              <a:srgbClr val="CE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66177369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>
            <a:extLst>
              <a:ext uri="{FF2B5EF4-FFF2-40B4-BE49-F238E27FC236}">
                <a16:creationId xmlns:a16="http://schemas.microsoft.com/office/drawing/2014/main" id="{6E909F5D-6482-4CCB-A7E0-9305E79F8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Excerpts from Code to Add a 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334FF-908B-4D0B-95D5-D54DF3BF985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19-</a:t>
            </a:r>
            <a:fld id="{201F1E66-C35A-4083-AF30-514B20C0EE2F}" type="slidenum">
              <a:rPr lang="en-US" altLang="en-US"/>
              <a:pPr/>
              <a:t>149</a:t>
            </a:fld>
            <a:endParaRPr lang="en-US" altLang="en-US"/>
          </a:p>
        </p:txBody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823A9C6C-05C4-411E-B684-BF2061257FBD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newNode = (Car*) malloc(sizeof(Car));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/* initialize node with new car info */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...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prevNode = ScanList(head, newNode-&gt;vehicleID);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nextNode = prevNode-&gt;next;</a:t>
            </a:r>
            <a:br>
              <a:rPr lang="en-US" altLang="en-US" sz="1500">
                <a:latin typeface="Courier New" panose="02070309020205020404" pitchFamily="49" charset="0"/>
              </a:rPr>
            </a:b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if ((nextNode == NULL)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 || (nextNode-&gt;vehicleID != newNode-&gt;vehicleID))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</a:t>
            </a: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prevNode-&gt;next = newNode;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newNode-&gt;next = nextNode;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}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else {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printf(“Car already exists in database.”);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</a:t>
            </a: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free(newNode);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3922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DA866662-1A90-4693-B33E-4806167156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and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19CE2-0F43-409E-8E31-723CBF123DE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11-</a:t>
            </a:r>
            <a:fld id="{748FBBB0-5565-4473-975F-F6AD036B4F7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D40DDD4B-5E3C-4441-A0AD-046F838ACD03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Variety of I/O functions in </a:t>
            </a:r>
            <a:r>
              <a:rPr lang="en-US" altLang="en-US" i="1"/>
              <a:t>C Standard Library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/>
              <a:t>Must include </a:t>
            </a:r>
            <a:r>
              <a:rPr lang="en-US" altLang="en-US">
                <a:latin typeface="Courier New" panose="02070309020205020404" pitchFamily="49" charset="0"/>
              </a:rPr>
              <a:t>&lt;stdio.h&gt;</a:t>
            </a:r>
            <a:r>
              <a:rPr lang="en-US" altLang="en-US"/>
              <a:t> to use them.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printf("%d\n", counter);</a:t>
            </a:r>
            <a:endParaRPr lang="en-US" altLang="en-US">
              <a:solidFill>
                <a:srgbClr val="0099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/>
              <a:t>String contains characters to print and</a:t>
            </a:r>
            <a:br>
              <a:rPr lang="en-US" altLang="en-US"/>
            </a:br>
            <a:r>
              <a:rPr lang="en-US" altLang="en-US"/>
              <a:t>formatting directions for variables.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This call says to print the variable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counter</a:t>
            </a:r>
            <a:r>
              <a:rPr lang="en-US" altLang="en-US"/>
              <a:t> as a decimal integer, followed by a linefeed (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\n</a:t>
            </a:r>
            <a:r>
              <a:rPr lang="en-US" altLang="en-US"/>
              <a:t>).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scanf("%d", &amp;startPoint);</a:t>
            </a:r>
            <a:endParaRPr lang="en-US" altLang="en-US">
              <a:solidFill>
                <a:srgbClr val="0099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/>
              <a:t>String contains formatting directions for looking at input.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This call says to read a decimal integer and assign it to the</a:t>
            </a:r>
            <a:br>
              <a:rPr lang="en-US" altLang="en-US"/>
            </a:br>
            <a:r>
              <a:rPr lang="en-US" altLang="en-US"/>
              <a:t>variable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startPoint</a:t>
            </a:r>
            <a:r>
              <a:rPr lang="en-US" altLang="en-US"/>
              <a:t>.  (Don't worry about the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/>
              <a:t> yet.)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EC729F11-015B-4601-8DCE-E388E9007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a Node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C5AE4B1-7972-4C91-861F-D77231D7D19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19-</a:t>
            </a:r>
            <a:fld id="{7A027B05-3DEB-4FE6-B966-43A88F3AD447}" type="slidenum">
              <a:rPr lang="en-US" altLang="en-US"/>
              <a:pPr/>
              <a:t>150</a:t>
            </a:fld>
            <a:endParaRPr lang="en-US" altLang="en-US"/>
          </a:p>
        </p:txBody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66DCC56D-EFE2-4246-A01D-8ED1AA268FD1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Find the node that </a:t>
            </a:r>
            <a:r>
              <a:rPr lang="en-US" altLang="en-US">
                <a:solidFill>
                  <a:srgbClr val="CE0000"/>
                </a:solidFill>
              </a:rPr>
              <a:t>points to</a:t>
            </a:r>
            <a:r>
              <a:rPr lang="en-US" altLang="en-US"/>
              <a:t> the desired node.</a:t>
            </a:r>
            <a:br>
              <a:rPr lang="en-US" altLang="en-US"/>
            </a:br>
            <a:r>
              <a:rPr lang="en-US" altLang="en-US"/>
              <a:t>Redirect that node’s pointer to the next node (or NULL).</a:t>
            </a:r>
            <a:br>
              <a:rPr lang="en-US" altLang="en-US"/>
            </a:br>
            <a:r>
              <a:rPr lang="en-US" altLang="en-US"/>
              <a:t>Free the deleted node’s memory.</a:t>
            </a:r>
          </a:p>
        </p:txBody>
      </p:sp>
      <p:sp>
        <p:nvSpPr>
          <p:cNvPr id="315396" name="AutoShape 4">
            <a:extLst>
              <a:ext uri="{FF2B5EF4-FFF2-40B4-BE49-F238E27FC236}">
                <a16:creationId xmlns:a16="http://schemas.microsoft.com/office/drawing/2014/main" id="{E65DD3C5-2958-4F56-8DFA-5BE6F186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23022"/>
            <a:ext cx="914400" cy="342900"/>
          </a:xfrm>
          <a:prstGeom prst="roundRect">
            <a:avLst>
              <a:gd name="adj" fmla="val 33681"/>
            </a:avLst>
          </a:prstGeom>
          <a:solidFill>
            <a:srgbClr val="FF9900">
              <a:alpha val="5000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500"/>
              <a:t>Node 0</a:t>
            </a:r>
          </a:p>
        </p:txBody>
      </p:sp>
      <p:sp>
        <p:nvSpPr>
          <p:cNvPr id="315397" name="AutoShape 5">
            <a:extLst>
              <a:ext uri="{FF2B5EF4-FFF2-40B4-BE49-F238E27FC236}">
                <a16:creationId xmlns:a16="http://schemas.microsoft.com/office/drawing/2014/main" id="{DFA028CC-931A-48B2-9C39-36A35DAC9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3223022"/>
            <a:ext cx="914400" cy="342900"/>
          </a:xfrm>
          <a:prstGeom prst="roundRect">
            <a:avLst>
              <a:gd name="adj" fmla="val 33681"/>
            </a:avLst>
          </a:prstGeom>
          <a:solidFill>
            <a:srgbClr val="FF9900">
              <a:alpha val="5000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500"/>
              <a:t>Node 1</a:t>
            </a:r>
          </a:p>
        </p:txBody>
      </p:sp>
      <p:sp>
        <p:nvSpPr>
          <p:cNvPr id="315398" name="AutoShape 6">
            <a:extLst>
              <a:ext uri="{FF2B5EF4-FFF2-40B4-BE49-F238E27FC236}">
                <a16:creationId xmlns:a16="http://schemas.microsoft.com/office/drawing/2014/main" id="{948A261F-F6F8-4F20-B34A-FA01259CB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050" y="3223022"/>
            <a:ext cx="914400" cy="342900"/>
          </a:xfrm>
          <a:prstGeom prst="roundRect">
            <a:avLst>
              <a:gd name="adj" fmla="val 33681"/>
            </a:avLst>
          </a:prstGeom>
          <a:solidFill>
            <a:srgbClr val="FF9900">
              <a:alpha val="5000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500"/>
              <a:t>Node 2</a:t>
            </a:r>
          </a:p>
        </p:txBody>
      </p:sp>
      <p:cxnSp>
        <p:nvCxnSpPr>
          <p:cNvPr id="315399" name="AutoShape 7">
            <a:extLst>
              <a:ext uri="{FF2B5EF4-FFF2-40B4-BE49-F238E27FC236}">
                <a16:creationId xmlns:a16="http://schemas.microsoft.com/office/drawing/2014/main" id="{CA31C66D-C1AF-45B5-A73E-D00FEFA4551E}"/>
              </a:ext>
            </a:extLst>
          </p:cNvPr>
          <p:cNvCxnSpPr>
            <a:cxnSpLocks noChangeShapeType="1"/>
            <a:stCxn id="315396" idx="3"/>
            <a:endCxn id="315397" idx="1"/>
          </p:cNvCxnSpPr>
          <p:nvPr/>
        </p:nvCxnSpPr>
        <p:spPr bwMode="auto">
          <a:xfrm>
            <a:off x="2525317" y="3394472"/>
            <a:ext cx="77866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400" name="AutoShape 8">
            <a:extLst>
              <a:ext uri="{FF2B5EF4-FFF2-40B4-BE49-F238E27FC236}">
                <a16:creationId xmlns:a16="http://schemas.microsoft.com/office/drawing/2014/main" id="{B7B8E46D-52CF-4B3B-88CB-54456B0BA425}"/>
              </a:ext>
            </a:extLst>
          </p:cNvPr>
          <p:cNvCxnSpPr>
            <a:cxnSpLocks noChangeShapeType="1"/>
            <a:stCxn id="315397" idx="3"/>
            <a:endCxn id="315398" idx="1"/>
          </p:cNvCxnSpPr>
          <p:nvPr/>
        </p:nvCxnSpPr>
        <p:spPr bwMode="auto">
          <a:xfrm>
            <a:off x="4239817" y="3394472"/>
            <a:ext cx="72151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5401" name="Text Box 9">
            <a:extLst>
              <a:ext uri="{FF2B5EF4-FFF2-40B4-BE49-F238E27FC236}">
                <a16:creationId xmlns:a16="http://schemas.microsoft.com/office/drawing/2014/main" id="{D1D66577-4761-4336-91E1-AB203F837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990" y="4045745"/>
            <a:ext cx="67839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500"/>
              <a:t>NULL</a:t>
            </a:r>
          </a:p>
        </p:txBody>
      </p:sp>
      <p:cxnSp>
        <p:nvCxnSpPr>
          <p:cNvPr id="315402" name="AutoShape 10">
            <a:extLst>
              <a:ext uri="{FF2B5EF4-FFF2-40B4-BE49-F238E27FC236}">
                <a16:creationId xmlns:a16="http://schemas.microsoft.com/office/drawing/2014/main" id="{2F9395F3-0A94-4515-A6EA-0C8D9C4D362E}"/>
              </a:ext>
            </a:extLst>
          </p:cNvPr>
          <p:cNvCxnSpPr>
            <a:cxnSpLocks noChangeShapeType="1"/>
            <a:stCxn id="315398" idx="3"/>
            <a:endCxn id="315401" idx="0"/>
          </p:cNvCxnSpPr>
          <p:nvPr/>
        </p:nvCxnSpPr>
        <p:spPr bwMode="auto">
          <a:xfrm>
            <a:off x="5886450" y="3394472"/>
            <a:ext cx="541736" cy="65127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5406" name="Line 14">
            <a:extLst>
              <a:ext uri="{FF2B5EF4-FFF2-40B4-BE49-F238E27FC236}">
                <a16:creationId xmlns:a16="http://schemas.microsoft.com/office/drawing/2014/main" id="{B510F39A-B405-4B10-9B69-DDEA1E850E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0350" y="3248025"/>
            <a:ext cx="228600" cy="285750"/>
          </a:xfrm>
          <a:prstGeom prst="line">
            <a:avLst/>
          </a:prstGeom>
          <a:noFill/>
          <a:ln w="38100">
            <a:solidFill>
              <a:srgbClr val="CE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315407" name="Line 15">
            <a:extLst>
              <a:ext uri="{FF2B5EF4-FFF2-40B4-BE49-F238E27FC236}">
                <a16:creationId xmlns:a16="http://schemas.microsoft.com/office/drawing/2014/main" id="{EE54E293-B63F-4227-975C-FC3FA35E93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0350" y="3248025"/>
            <a:ext cx="228600" cy="285750"/>
          </a:xfrm>
          <a:prstGeom prst="line">
            <a:avLst/>
          </a:prstGeom>
          <a:noFill/>
          <a:ln w="38100">
            <a:solidFill>
              <a:srgbClr val="CE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315409" name="Freeform 17">
            <a:extLst>
              <a:ext uri="{FF2B5EF4-FFF2-40B4-BE49-F238E27FC236}">
                <a16:creationId xmlns:a16="http://schemas.microsoft.com/office/drawing/2014/main" id="{7F110BF6-C376-4302-AE91-1461BC5A9F00}"/>
              </a:ext>
            </a:extLst>
          </p:cNvPr>
          <p:cNvSpPr>
            <a:spLocks/>
          </p:cNvSpPr>
          <p:nvPr/>
        </p:nvSpPr>
        <p:spPr bwMode="auto">
          <a:xfrm flipV="1">
            <a:off x="2514600" y="2743200"/>
            <a:ext cx="2457450" cy="638175"/>
          </a:xfrm>
          <a:custGeom>
            <a:avLst/>
            <a:gdLst>
              <a:gd name="T0" fmla="*/ 0 w 2064"/>
              <a:gd name="T1" fmla="*/ 0 h 536"/>
              <a:gd name="T2" fmla="*/ 1200 w 2064"/>
              <a:gd name="T3" fmla="*/ 528 h 536"/>
              <a:gd name="T4" fmla="*/ 2064 w 2064"/>
              <a:gd name="T5" fmla="*/ 4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4" h="536">
                <a:moveTo>
                  <a:pt x="0" y="0"/>
                </a:moveTo>
                <a:cubicBezTo>
                  <a:pt x="428" y="260"/>
                  <a:pt x="856" y="520"/>
                  <a:pt x="1200" y="528"/>
                </a:cubicBezTo>
                <a:cubicBezTo>
                  <a:pt x="1544" y="536"/>
                  <a:pt x="1920" y="128"/>
                  <a:pt x="2064" y="48"/>
                </a:cubicBezTo>
              </a:path>
            </a:pathLst>
          </a:custGeom>
          <a:noFill/>
          <a:ln w="28575" cap="flat" cmpd="sng">
            <a:solidFill>
              <a:srgbClr val="CE0000"/>
            </a:solidFill>
            <a:prstDash val="sysDot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55383373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B555B38B-56A3-4EED-A9DE-61D215074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Excerpts from Code to Delete a 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BAD6D-1838-44A6-9748-35FFDBAD811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19-</a:t>
            </a:r>
            <a:fld id="{8FF94C3D-7A36-4E26-BB6C-3EAF3CD6DB47}" type="slidenum">
              <a:rPr lang="en-US" altLang="en-US"/>
              <a:pPr/>
              <a:t>151</a:t>
            </a:fld>
            <a:endParaRPr lang="en-US" altLang="en-US"/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6B3F4FEA-DCAD-4EB7-B9F9-1FB8890FB074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1500">
                <a:latin typeface="Courier New" panose="02070309020205020404" pitchFamily="49" charset="0"/>
              </a:rPr>
              <a:t>printf(“Enter vehicle ID of car to delete:\n”);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scanf(“%d”, vehicleID);</a:t>
            </a:r>
            <a:br>
              <a:rPr lang="en-US" altLang="en-US" sz="1500">
                <a:latin typeface="Courier New" panose="02070309020205020404" pitchFamily="49" charset="0"/>
              </a:rPr>
            </a:b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prevNode = ScanList(head, vehicleID);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delNode = prevNode-&gt;next;</a:t>
            </a:r>
            <a:br>
              <a:rPr lang="en-US" altLang="en-US" sz="1500">
                <a:latin typeface="Courier New" panose="02070309020205020404" pitchFamily="49" charset="0"/>
              </a:rPr>
            </a:b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if ((delNode != NULL)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  &amp;&amp; (delNode-&gt;vehicleID == vehicleID))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</a:t>
            </a: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prevNode-&gt;next = delNode-&gt;next;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free(delNode);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}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else {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printf(“Vehicle not found in database.\n”);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807006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C6E4BAD0-0808-481F-900E-878CBE29C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on Linked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092A0-00F4-45C7-B045-C823739D1C5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19-</a:t>
            </a:r>
            <a:fld id="{62713F39-8B0C-49D9-90D1-66DE71BAC7DC}" type="slidenum">
              <a:rPr lang="en-US" altLang="en-US"/>
              <a:pPr/>
              <a:t>152</a:t>
            </a:fld>
            <a:endParaRPr lang="en-US" altLang="en-US"/>
          </a:p>
        </p:txBody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C6F754D6-B0F2-471D-A7E4-74D27FE759F2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The linked list is a fundamental data structure.</a:t>
            </a:r>
          </a:p>
          <a:p>
            <a:pPr lvl="1"/>
            <a:r>
              <a:rPr lang="en-US" altLang="en-US" dirty="0">
                <a:solidFill>
                  <a:srgbClr val="009900"/>
                </a:solidFill>
              </a:rPr>
              <a:t>Dynamic</a:t>
            </a:r>
          </a:p>
          <a:p>
            <a:pPr lvl="1"/>
            <a:r>
              <a:rPr lang="en-US" altLang="en-US" dirty="0">
                <a:solidFill>
                  <a:srgbClr val="009900"/>
                </a:solidFill>
              </a:rPr>
              <a:t>Easy to add and delete nodes</a:t>
            </a:r>
          </a:p>
          <a:p>
            <a:endParaRPr lang="en-US" altLang="en-US" dirty="0"/>
          </a:p>
          <a:p>
            <a:r>
              <a:rPr lang="en-US" altLang="en-US" dirty="0"/>
              <a:t>The concepts described here will be helpful when learning about more elaborate data structures:</a:t>
            </a:r>
          </a:p>
          <a:p>
            <a:pPr lvl="1"/>
            <a:r>
              <a:rPr lang="en-US" altLang="en-US" dirty="0">
                <a:solidFill>
                  <a:srgbClr val="CE0000"/>
                </a:solidFill>
              </a:rPr>
              <a:t>Trees</a:t>
            </a:r>
          </a:p>
          <a:p>
            <a:pPr lvl="1"/>
            <a:r>
              <a:rPr lang="en-US" altLang="en-US" dirty="0">
                <a:solidFill>
                  <a:srgbClr val="CE0000"/>
                </a:solidFill>
              </a:rPr>
              <a:t>Hash Tables</a:t>
            </a:r>
          </a:p>
          <a:p>
            <a:pPr lvl="1"/>
            <a:r>
              <a:rPr lang="en-US" altLang="en-US" dirty="0">
                <a:solidFill>
                  <a:srgbClr val="CE0000"/>
                </a:solidFill>
              </a:rPr>
              <a:t>Directed Acyclic Graphs</a:t>
            </a:r>
          </a:p>
          <a:p>
            <a:pPr lvl="1"/>
            <a:r>
              <a:rPr lang="en-US" altLang="en-US" dirty="0">
                <a:solidFill>
                  <a:srgbClr val="CE00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7191300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43CA-ABAC-4AFF-BBA8-10685DC24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A3766-C9E6-43BC-B2A4-F888374E5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Dynamic Allocation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6C9EB-A5E5-4F23-BD77-D30A14A44E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729558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>
            <a:extLst>
              <a:ext uri="{FF2B5EF4-FFF2-40B4-BE49-F238E27FC236}">
                <a16:creationId xmlns:a16="http://schemas.microsoft.com/office/drawing/2014/main" id="{B85BA6D1-84EC-4468-946F-7A42F3A73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Allocation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21745-91E2-44B1-9147-0A3A91168EA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19-</a:t>
            </a:r>
            <a:fld id="{461C7477-3BCC-4295-98AC-B14728ADD417}" type="slidenum">
              <a:rPr lang="en-US" altLang="en-US"/>
              <a:pPr/>
              <a:t>154</a:t>
            </a:fld>
            <a:endParaRPr lang="en-US" altLang="en-US"/>
          </a:p>
        </p:txBody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A5BE99EC-73DA-4CA6-9DCB-25DC50145E34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Suppose we want our weather program to handle  a </a:t>
            </a:r>
            <a:r>
              <a:rPr lang="en-US" altLang="en-US" dirty="0">
                <a:solidFill>
                  <a:srgbClr val="009900"/>
                </a:solidFill>
              </a:rPr>
              <a:t>variable number of planes</a:t>
            </a:r>
            <a:r>
              <a:rPr lang="en-US" altLang="en-US" dirty="0"/>
              <a:t> – as many as the user wants to enter.</a:t>
            </a:r>
          </a:p>
          <a:p>
            <a:pPr lvl="1"/>
            <a:r>
              <a:rPr lang="en-US" altLang="en-US" dirty="0"/>
              <a:t>We can’t allocate an array, because we don’t know the</a:t>
            </a:r>
            <a:br>
              <a:rPr lang="en-US" altLang="en-US" dirty="0"/>
            </a:br>
            <a:r>
              <a:rPr lang="en-US" altLang="en-US" dirty="0"/>
              <a:t>maximum number of planes that might be required.</a:t>
            </a:r>
          </a:p>
          <a:p>
            <a:pPr lvl="1"/>
            <a:r>
              <a:rPr lang="en-US" altLang="en-US" dirty="0"/>
              <a:t>Even if we do know the maximum number,</a:t>
            </a:r>
            <a:br>
              <a:rPr lang="en-US" altLang="en-US" dirty="0"/>
            </a:br>
            <a:r>
              <a:rPr lang="en-US" altLang="en-US" dirty="0"/>
              <a:t>it might be wasteful to allocate that much memory</a:t>
            </a:r>
            <a:br>
              <a:rPr lang="en-US" altLang="en-US" dirty="0"/>
            </a:br>
            <a:r>
              <a:rPr lang="en-US" altLang="en-US" dirty="0"/>
              <a:t>because most of the time only a few planes’ worth of data is needed.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rgbClr val="CE0000"/>
                </a:solidFill>
              </a:rPr>
              <a:t>Solution:</a:t>
            </a:r>
            <a:br>
              <a:rPr lang="en-US" altLang="en-US" dirty="0">
                <a:solidFill>
                  <a:srgbClr val="CE0000"/>
                </a:solidFill>
              </a:rPr>
            </a:br>
            <a:r>
              <a:rPr lang="en-US" altLang="en-US" dirty="0"/>
              <a:t>Allocate storage for data dynamically, as needed.</a:t>
            </a:r>
          </a:p>
        </p:txBody>
      </p:sp>
    </p:spTree>
    <p:extLst>
      <p:ext uri="{BB962C8B-B14F-4D97-AF65-F5344CB8AC3E}">
        <p14:creationId xmlns:p14="http://schemas.microsoft.com/office/powerpoint/2010/main" val="224910065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20B6A16F-51DF-4314-96AC-3C89BB5FC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malloc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9236C-59BA-465A-8F4B-7A209114F6B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19-</a:t>
            </a:r>
            <a:fld id="{D09B4C09-4138-4187-A4EF-CF627F2A4D07}" type="slidenum">
              <a:rPr lang="en-US" altLang="en-US"/>
              <a:pPr/>
              <a:t>155</a:t>
            </a:fld>
            <a:endParaRPr lang="en-US" altLang="en-US"/>
          </a:p>
        </p:txBody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7050C088-D188-44CC-9E6D-4CE540312AFF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The Standard C Library provides a function for</a:t>
            </a:r>
            <a:br>
              <a:rPr lang="en-US" altLang="en-US"/>
            </a:br>
            <a:r>
              <a:rPr lang="en-US" altLang="en-US"/>
              <a:t>allocating memory at run-time: </a:t>
            </a:r>
            <a:r>
              <a:rPr lang="en-US" altLang="en-US">
                <a:solidFill>
                  <a:srgbClr val="CE0000"/>
                </a:solidFill>
              </a:rPr>
              <a:t>malloc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r>
              <a:rPr lang="en-US" altLang="en-US">
                <a:latin typeface="Courier New" panose="02070309020205020404" pitchFamily="49" charset="0"/>
              </a:rPr>
              <a:t>  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void *malloc(int numBytes);</a:t>
            </a:r>
          </a:p>
          <a:p>
            <a:endParaRPr lang="en-US" altLang="en-US" sz="1500"/>
          </a:p>
          <a:p>
            <a:r>
              <a:rPr lang="en-US" altLang="en-US"/>
              <a:t>It returns a </a:t>
            </a:r>
            <a:r>
              <a:rPr lang="en-US" altLang="en-US">
                <a:solidFill>
                  <a:schemeClr val="accent2"/>
                </a:solidFill>
              </a:rPr>
              <a:t>generic pointer</a:t>
            </a:r>
            <a:r>
              <a:rPr lang="en-US" altLang="en-US"/>
              <a:t> (</a:t>
            </a:r>
            <a:r>
              <a:rPr lang="en-US" altLang="en-US">
                <a:latin typeface="Courier New" panose="02070309020205020404" pitchFamily="49" charset="0"/>
              </a:rPr>
              <a:t>void*</a:t>
            </a:r>
            <a:r>
              <a:rPr lang="en-US" altLang="en-US"/>
              <a:t>) to a contiguous</a:t>
            </a:r>
            <a:br>
              <a:rPr lang="en-US" altLang="en-US"/>
            </a:br>
            <a:r>
              <a:rPr lang="en-US" altLang="en-US"/>
              <a:t>region of memory of the requested size (in bytes).</a:t>
            </a:r>
          </a:p>
          <a:p>
            <a:r>
              <a:rPr lang="en-US" altLang="en-US"/>
              <a:t>The bytes are allocated from a region in memory</a:t>
            </a:r>
            <a:br>
              <a:rPr lang="en-US" altLang="en-US"/>
            </a:br>
            <a:r>
              <a:rPr lang="en-US" altLang="en-US"/>
              <a:t>called the </a:t>
            </a:r>
            <a:r>
              <a:rPr lang="en-US" altLang="en-US">
                <a:solidFill>
                  <a:srgbClr val="CE0000"/>
                </a:solidFill>
              </a:rPr>
              <a:t>heap</a:t>
            </a:r>
            <a:r>
              <a:rPr lang="en-US" altLang="en-US"/>
              <a:t>.  </a:t>
            </a:r>
          </a:p>
          <a:p>
            <a:pPr lvl="1"/>
            <a:r>
              <a:rPr lang="en-US" altLang="en-US"/>
              <a:t>The run-time system keeps track of chunks of memory from the heap that have been allocated.</a:t>
            </a:r>
          </a:p>
        </p:txBody>
      </p:sp>
    </p:spTree>
    <p:extLst>
      <p:ext uri="{BB962C8B-B14F-4D97-AF65-F5344CB8AC3E}">
        <p14:creationId xmlns:p14="http://schemas.microsoft.com/office/powerpoint/2010/main" val="350620244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1A8C6D66-EE01-4CFF-91D5-CF9C8F779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malloc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1A29D-9477-4A8C-949C-6A710E89EFA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19-</a:t>
            </a:r>
            <a:fld id="{886DEE2C-E379-41D6-A70F-B68508E96641}" type="slidenum">
              <a:rPr lang="en-US" altLang="en-US"/>
              <a:pPr/>
              <a:t>156</a:t>
            </a:fld>
            <a:endParaRPr lang="en-US" altLang="en-US"/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63D747D6-8843-4AB2-8AC2-2E9143EFC520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To use malloc, we need to know how many bytes</a:t>
            </a:r>
            <a:br>
              <a:rPr lang="en-US" altLang="en-US"/>
            </a:br>
            <a:r>
              <a:rPr lang="en-US" altLang="en-US"/>
              <a:t>to allocate.  The </a:t>
            </a:r>
            <a:r>
              <a:rPr lang="en-US" altLang="en-US">
                <a:solidFill>
                  <a:srgbClr val="CE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/>
              <a:t> operator asks the compiler to</a:t>
            </a:r>
            <a:br>
              <a:rPr lang="en-US" altLang="en-US"/>
            </a:br>
            <a:r>
              <a:rPr lang="en-US" altLang="en-US"/>
              <a:t>calculate the size of a particular type.</a:t>
            </a:r>
          </a:p>
          <a:p>
            <a:endParaRPr lang="en-US" altLang="en-US"/>
          </a:p>
          <a:p>
            <a:r>
              <a:rPr lang="en-US" altLang="en-US">
                <a:latin typeface="Courier New" panose="02070309020205020404" pitchFamily="49" charset="0"/>
              </a:rPr>
              <a:t>  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planes = malloc(n * sizeof(Flight));</a:t>
            </a:r>
          </a:p>
          <a:p>
            <a:endParaRPr lang="en-US" altLang="en-US"/>
          </a:p>
          <a:p>
            <a:r>
              <a:rPr lang="en-US" altLang="en-US"/>
              <a:t>We also need to change the type of the return value</a:t>
            </a:r>
            <a:br>
              <a:rPr lang="en-US" altLang="en-US"/>
            </a:br>
            <a:r>
              <a:rPr lang="en-US" altLang="en-US"/>
              <a:t>to the proper kind of pointer – this is called “</a:t>
            </a:r>
            <a:r>
              <a:rPr lang="en-US" altLang="en-US">
                <a:solidFill>
                  <a:srgbClr val="CE0000"/>
                </a:solidFill>
              </a:rPr>
              <a:t>casting</a:t>
            </a:r>
            <a:r>
              <a:rPr lang="en-US" altLang="en-US"/>
              <a:t>.”</a:t>
            </a:r>
          </a:p>
          <a:p>
            <a:endParaRPr lang="en-US" altLang="en-US"/>
          </a:p>
          <a:p>
            <a:r>
              <a:rPr lang="en-US" altLang="en-US">
                <a:latin typeface="Courier New" panose="02070309020205020404" pitchFamily="49" charset="0"/>
              </a:rPr>
              <a:t>  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planes = </a:t>
            </a:r>
            <a:b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     (Flight*) malloc(n* sizeof(Flight));</a:t>
            </a:r>
          </a:p>
        </p:txBody>
      </p:sp>
    </p:spTree>
    <p:extLst>
      <p:ext uri="{BB962C8B-B14F-4D97-AF65-F5344CB8AC3E}">
        <p14:creationId xmlns:p14="http://schemas.microsoft.com/office/powerpoint/2010/main" val="114022107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0A669542-CD95-480A-A058-376405CD5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7B49D3-8257-420E-9208-9903594B7D1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19-</a:t>
            </a:r>
            <a:fld id="{69A7B036-2FC5-4489-88C5-FAEF3445461B}" type="slidenum">
              <a:rPr lang="en-US" altLang="en-US"/>
              <a:pPr/>
              <a:t>157</a:t>
            </a:fld>
            <a:endParaRPr lang="en-US" altLang="en-US"/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7DD0C3D8-4283-4632-A28E-00A3E0ADAAC6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1500">
                <a:latin typeface="Courier New" panose="02070309020205020404" pitchFamily="49" charset="0"/>
              </a:rPr>
              <a:t>int airbornePlanes;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Flight *planes;</a:t>
            </a:r>
            <a:br>
              <a:rPr lang="en-US" altLang="en-US" sz="1500">
                <a:latin typeface="Courier New" panose="02070309020205020404" pitchFamily="49" charset="0"/>
              </a:rPr>
            </a:b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printf(“How many planes are in the air?”);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scanf(“%d”, &amp;airbornePlanes);</a:t>
            </a:r>
            <a:br>
              <a:rPr lang="en-US" altLang="en-US" sz="1500">
                <a:latin typeface="Courier New" panose="02070309020205020404" pitchFamily="49" charset="0"/>
              </a:rPr>
            </a:b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planes = 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(Flight*) malloc(sizeof(Flight) * airbornePlanes);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if (</a:t>
            </a: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planes == NULL</a:t>
            </a:r>
            <a:r>
              <a:rPr lang="en-US" altLang="en-US" sz="1500">
                <a:latin typeface="Courier New" panose="02070309020205020404" pitchFamily="49" charset="0"/>
              </a:rPr>
              <a:t>) {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printf(“Error in allocating the data array.\n”);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...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}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planes[0].altitude = ...</a:t>
            </a:r>
          </a:p>
        </p:txBody>
      </p:sp>
      <p:sp>
        <p:nvSpPr>
          <p:cNvPr id="306180" name="Text Box 4">
            <a:extLst>
              <a:ext uri="{FF2B5EF4-FFF2-40B4-BE49-F238E27FC236}">
                <a16:creationId xmlns:a16="http://schemas.microsoft.com/office/drawing/2014/main" id="{418EC9E5-BEC3-4EB9-B3E4-208509956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314700"/>
            <a:ext cx="1994457" cy="553998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500">
                <a:solidFill>
                  <a:srgbClr val="CE0000"/>
                </a:solidFill>
              </a:rPr>
              <a:t>If allocation fails,</a:t>
            </a:r>
            <a:br>
              <a:rPr lang="en-US" altLang="en-US" sz="1500">
                <a:solidFill>
                  <a:srgbClr val="CE0000"/>
                </a:solidFill>
              </a:rPr>
            </a:br>
            <a:r>
              <a:rPr lang="en-US" altLang="en-US" sz="1500">
                <a:solidFill>
                  <a:srgbClr val="CE0000"/>
                </a:solidFill>
              </a:rPr>
              <a:t>malloc returns NULL.</a:t>
            </a:r>
          </a:p>
        </p:txBody>
      </p:sp>
      <p:sp>
        <p:nvSpPr>
          <p:cNvPr id="306181" name="Text Box 5">
            <a:extLst>
              <a:ext uri="{FF2B5EF4-FFF2-40B4-BE49-F238E27FC236}">
                <a16:creationId xmlns:a16="http://schemas.microsoft.com/office/drawing/2014/main" id="{BAC0C664-B640-412E-A686-A6FD34937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4343400"/>
            <a:ext cx="2646878" cy="553998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500">
                <a:solidFill>
                  <a:srgbClr val="CE0000"/>
                </a:solidFill>
              </a:rPr>
              <a:t>Note: Can use array notation</a:t>
            </a:r>
            <a:br>
              <a:rPr lang="en-US" altLang="en-US" sz="1500">
                <a:solidFill>
                  <a:srgbClr val="CE0000"/>
                </a:solidFill>
              </a:rPr>
            </a:br>
            <a:r>
              <a:rPr lang="en-US" altLang="en-US" sz="1500">
                <a:solidFill>
                  <a:srgbClr val="CE0000"/>
                </a:solidFill>
              </a:rPr>
              <a:t>or pointer notation.</a:t>
            </a:r>
          </a:p>
        </p:txBody>
      </p:sp>
      <p:sp>
        <p:nvSpPr>
          <p:cNvPr id="306182" name="Line 6">
            <a:extLst>
              <a:ext uri="{FF2B5EF4-FFF2-40B4-BE49-F238E27FC236}">
                <a16:creationId xmlns:a16="http://schemas.microsoft.com/office/drawing/2014/main" id="{D28B77D3-5884-44AE-AD97-963B3D2618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86100" y="2914650"/>
            <a:ext cx="1600200" cy="685800"/>
          </a:xfrm>
          <a:prstGeom prst="line">
            <a:avLst/>
          </a:prstGeom>
          <a:noFill/>
          <a:ln w="28575">
            <a:solidFill>
              <a:srgbClr val="CE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306183" name="Line 7">
            <a:extLst>
              <a:ext uri="{FF2B5EF4-FFF2-40B4-BE49-F238E27FC236}">
                <a16:creationId xmlns:a16="http://schemas.microsoft.com/office/drawing/2014/main" id="{8982AC92-1219-4704-9240-05C1E239EC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85950" y="3886200"/>
            <a:ext cx="457200" cy="457200"/>
          </a:xfrm>
          <a:prstGeom prst="line">
            <a:avLst/>
          </a:prstGeom>
          <a:noFill/>
          <a:ln w="28575">
            <a:solidFill>
              <a:srgbClr val="CE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24080304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BC037ED2-3F5D-43F0-AF2C-D96DB79E3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883C5-CA8B-4B7B-99E0-79F6730207C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19-</a:t>
            </a:r>
            <a:fld id="{1F7919D9-59DF-4F5A-B61A-22358D747B3F}" type="slidenum">
              <a:rPr lang="en-US" altLang="en-US"/>
              <a:pPr/>
              <a:t>158</a:t>
            </a:fld>
            <a:endParaRPr lang="en-US" altLang="en-US"/>
          </a:p>
        </p:txBody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DF899022-7549-4B4D-B4E1-4FB5578E398C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Once the data is no longer needed,</a:t>
            </a:r>
            <a:br>
              <a:rPr lang="en-US" altLang="en-US"/>
            </a:br>
            <a:r>
              <a:rPr lang="en-US" altLang="en-US"/>
              <a:t>it should be released back into the heap for later use.</a:t>
            </a:r>
          </a:p>
          <a:p>
            <a:endParaRPr lang="en-US" altLang="en-US"/>
          </a:p>
          <a:p>
            <a:r>
              <a:rPr lang="en-US" altLang="en-US"/>
              <a:t>This is done using the </a:t>
            </a:r>
            <a:r>
              <a:rPr lang="en-US" altLang="en-US">
                <a:solidFill>
                  <a:srgbClr val="CE0000"/>
                </a:solidFill>
              </a:rPr>
              <a:t>free</a:t>
            </a:r>
            <a:r>
              <a:rPr lang="en-US" altLang="en-US"/>
              <a:t> function,</a:t>
            </a:r>
            <a:br>
              <a:rPr lang="en-US" altLang="en-US"/>
            </a:br>
            <a:r>
              <a:rPr lang="en-US" altLang="en-US"/>
              <a:t>passing it the same address that was returned by malloc.</a:t>
            </a:r>
          </a:p>
          <a:p>
            <a:endParaRPr lang="en-US" altLang="en-US"/>
          </a:p>
          <a:p>
            <a:r>
              <a:rPr lang="en-US" altLang="en-US">
                <a:latin typeface="Courier New" panose="02070309020205020404" pitchFamily="49" charset="0"/>
              </a:rPr>
              <a:t>  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void free(void*);</a:t>
            </a:r>
          </a:p>
          <a:p>
            <a:endParaRPr lang="en-US" altLang="en-US">
              <a:latin typeface="Courier New" panose="02070309020205020404" pitchFamily="49" charset="0"/>
            </a:endParaRPr>
          </a:p>
          <a:p>
            <a:r>
              <a:rPr lang="en-US" altLang="en-US" sz="1500"/>
              <a:t>If allocated data is not freed, the program might run out of</a:t>
            </a:r>
            <a:br>
              <a:rPr lang="en-US" altLang="en-US" sz="1500"/>
            </a:br>
            <a:r>
              <a:rPr lang="en-US" altLang="en-US" sz="1500"/>
              <a:t>heap memory and be unable to continue.</a:t>
            </a:r>
          </a:p>
        </p:txBody>
      </p:sp>
    </p:spTree>
    <p:extLst>
      <p:ext uri="{BB962C8B-B14F-4D97-AF65-F5344CB8AC3E}">
        <p14:creationId xmlns:p14="http://schemas.microsoft.com/office/powerpoint/2010/main" val="91981131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43CA-ABAC-4AFF-BBA8-10685DC24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33442"/>
            <a:ext cx="5268900" cy="2205108"/>
          </a:xfrm>
        </p:spPr>
        <p:txBody>
          <a:bodyPr/>
          <a:lstStyle/>
          <a:p>
            <a:r>
              <a:rPr lang="en-US" dirty="0"/>
              <a:t>RECURSIVE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A3766-C9E6-43BC-B2A4-F888374E5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6C9EB-A5E5-4F23-BD77-D30A14A44E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8895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FC949AA9-B4EA-4D09-B868-136293F49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About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47B23-4273-4CE1-93CE-82FB811C750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11-</a:t>
            </a:r>
            <a:fld id="{1837BBF4-A3C3-4706-BFC0-31E2596F814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BBCD3A01-283F-4AB7-A87E-54F0FF1FF923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204787" y="946150"/>
            <a:ext cx="7748627" cy="363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Can print arbitrary expressions, not just variables</a:t>
            </a:r>
          </a:p>
          <a:p>
            <a:pPr marL="76200" indent="0">
              <a:lnSpc>
                <a:spcPct val="90000"/>
              </a:lnSpc>
              <a:buNone/>
            </a:pPr>
            <a:r>
              <a:rPr lang="en-US" altLang="en-US" dirty="0" err="1">
                <a:solidFill>
                  <a:srgbClr val="0099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("%d\n", </a:t>
            </a:r>
            <a:r>
              <a:rPr lang="en-US" altLang="en-US" dirty="0" err="1">
                <a:solidFill>
                  <a:srgbClr val="009900"/>
                </a:solidFill>
                <a:latin typeface="Courier New" panose="02070309020205020404" pitchFamily="49" charset="0"/>
              </a:rPr>
              <a:t>startPoint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 - counter);</a:t>
            </a:r>
            <a:endParaRPr lang="en-US" altLang="en-US" b="0" dirty="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Print multiple expressions with a single statement</a:t>
            </a:r>
          </a:p>
          <a:p>
            <a:pPr marL="76200" indent="0">
              <a:lnSpc>
                <a:spcPct val="90000"/>
              </a:lnSpc>
              <a:buNone/>
            </a:pPr>
            <a:r>
              <a:rPr lang="en-US" altLang="en-US" dirty="0" err="1">
                <a:solidFill>
                  <a:srgbClr val="0099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("%d %d\n", counter, </a:t>
            </a:r>
            <a:r>
              <a:rPr lang="en-US" altLang="en-US" dirty="0" err="1">
                <a:solidFill>
                  <a:srgbClr val="009900"/>
                </a:solidFill>
                <a:latin typeface="Courier New" panose="02070309020205020404" pitchFamily="49" charset="0"/>
              </a:rPr>
              <a:t>startPoint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 - counter);</a:t>
            </a:r>
            <a:endParaRPr lang="en-US" altLang="en-US" b="0" dirty="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Different formatting options: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%d</a:t>
            </a:r>
            <a:r>
              <a:rPr lang="en-US" altLang="en-US" sz="2000" dirty="0"/>
              <a:t>   decimal integer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%x</a:t>
            </a:r>
            <a:r>
              <a:rPr lang="en-US" altLang="en-US" sz="2000" dirty="0"/>
              <a:t>   hexadecimal integer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%c</a:t>
            </a:r>
            <a:r>
              <a:rPr lang="en-US" altLang="en-US" sz="2000" dirty="0"/>
              <a:t>   ASCII character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%f</a:t>
            </a:r>
            <a:r>
              <a:rPr lang="en-US" altLang="en-US" sz="2000" dirty="0"/>
              <a:t>   floating-point number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>
            <a:extLst>
              <a:ext uri="{FF2B5EF4-FFF2-40B4-BE49-F238E27FC236}">
                <a16:creationId xmlns:a16="http://schemas.microsoft.com/office/drawing/2014/main" id="{6BB3AFE5-F373-432D-8B4C-1C273DB02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Recursion?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B260F-2DA7-4E50-8FE4-BA4B7363A81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17-</a:t>
            </a:r>
            <a:fld id="{827BF1F7-193E-4F45-B783-1EF09DEDF73D}" type="slidenum">
              <a:rPr lang="en-US" altLang="en-US"/>
              <a:pPr/>
              <a:t>160</a:t>
            </a:fld>
            <a:endParaRPr lang="en-US" altLang="en-US"/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80F328A3-9E39-47F5-9428-F45DB5140823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dirty="0">
                <a:solidFill>
                  <a:srgbClr val="CC0000"/>
                </a:solidFill>
              </a:rPr>
              <a:t>recursive function</a:t>
            </a:r>
            <a:r>
              <a:rPr lang="en-US" altLang="en-US" dirty="0"/>
              <a:t> is one that solves its task by </a:t>
            </a:r>
            <a:r>
              <a:rPr lang="en-US" altLang="en-US" dirty="0">
                <a:solidFill>
                  <a:srgbClr val="CC0000"/>
                </a:solidFill>
              </a:rPr>
              <a:t>calling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C0000"/>
                </a:solidFill>
              </a:rPr>
              <a:t>itself</a:t>
            </a:r>
            <a:r>
              <a:rPr lang="en-US" altLang="en-US" dirty="0"/>
              <a:t> on smaller pieces of data.</a:t>
            </a:r>
          </a:p>
          <a:p>
            <a:pPr lvl="1"/>
            <a:r>
              <a:rPr lang="en-US" altLang="en-US" dirty="0"/>
              <a:t>Similar to recurrence function in mathematics.</a:t>
            </a:r>
          </a:p>
          <a:p>
            <a:pPr lvl="1"/>
            <a:r>
              <a:rPr lang="en-US" altLang="en-US" dirty="0"/>
              <a:t>Like iteration -- can be used interchangeably;</a:t>
            </a:r>
            <a:br>
              <a:rPr lang="en-US" altLang="en-US" dirty="0"/>
            </a:br>
            <a:r>
              <a:rPr lang="en-US" altLang="en-US" dirty="0"/>
              <a:t>sometimes recursion results in a simpler solution.</a:t>
            </a:r>
          </a:p>
          <a:p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Example: Running sum (       )</a:t>
            </a:r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AA0FD1BC-303B-4A88-BCBA-2A05EA892D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491248"/>
              </p:ext>
            </p:extLst>
          </p:nvPr>
        </p:nvGraphicFramePr>
        <p:xfrm>
          <a:off x="3775167" y="2571750"/>
          <a:ext cx="37028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495000" imgH="914400" progId="Equation.3">
                  <p:embed/>
                </p:oleObj>
              </mc:Choice>
              <mc:Fallback>
                <p:oleObj name="Equation" r:id="rId3" imgW="495000" imgH="914400" progId="Equation.3">
                  <p:embed/>
                  <p:pic>
                    <p:nvPicPr>
                      <p:cNvPr id="15364" name="Object 4">
                        <a:extLst>
                          <a:ext uri="{FF2B5EF4-FFF2-40B4-BE49-F238E27FC236}">
                            <a16:creationId xmlns:a16="http://schemas.microsoft.com/office/drawing/2014/main" id="{AA0FD1BC-303B-4A88-BCBA-2A05EA892D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5167" y="2571750"/>
                        <a:ext cx="37028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>
            <a:extLst>
              <a:ext uri="{FF2B5EF4-FFF2-40B4-BE49-F238E27FC236}">
                <a16:creationId xmlns:a16="http://schemas.microsoft.com/office/drawing/2014/main" id="{3A0BFC80-6D99-4ABD-B6E0-187E6D097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816" y="3257551"/>
            <a:ext cx="250100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500" b="1">
                <a:solidFill>
                  <a:schemeClr val="accent2"/>
                </a:solidFill>
              </a:rPr>
              <a:t>Mathematical Definition:</a:t>
            </a:r>
          </a:p>
          <a:p>
            <a:pPr algn="l"/>
            <a:r>
              <a:rPr lang="en-US" altLang="en-US" sz="1500" b="1"/>
              <a:t>RunningSum(1) = 1</a:t>
            </a:r>
            <a:br>
              <a:rPr lang="en-US" altLang="en-US" sz="1500" b="1"/>
            </a:br>
            <a:r>
              <a:rPr lang="en-US" altLang="en-US" sz="1500" b="1"/>
              <a:t>RunningSum(n) = </a:t>
            </a:r>
            <a:br>
              <a:rPr lang="en-US" altLang="en-US" sz="1500" b="1"/>
            </a:br>
            <a:r>
              <a:rPr lang="en-US" altLang="en-US" sz="1500" b="1"/>
              <a:t>       n + RunningSum(n-1)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6A638CAE-73D0-4057-BBD2-C9DB45D8F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567" y="3257550"/>
            <a:ext cx="3762568" cy="1708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500" b="1">
                <a:solidFill>
                  <a:schemeClr val="accent2"/>
                </a:solidFill>
              </a:rPr>
              <a:t>Recursive Function:</a:t>
            </a:r>
            <a:endParaRPr lang="en-US" altLang="en-US" sz="1500" b="1"/>
          </a:p>
          <a:p>
            <a:pPr algn="l"/>
            <a:r>
              <a:rPr lang="en-US" altLang="en-US" sz="1500" b="1">
                <a:latin typeface="Courier New" panose="02070309020205020404" pitchFamily="49" charset="0"/>
              </a:rPr>
              <a:t>int RunningSum(int n) {</a:t>
            </a:r>
            <a:br>
              <a:rPr lang="en-US" altLang="en-US" sz="1500" b="1">
                <a:latin typeface="Courier New" panose="02070309020205020404" pitchFamily="49" charset="0"/>
              </a:rPr>
            </a:br>
            <a:r>
              <a:rPr lang="en-US" altLang="en-US" sz="1500" b="1">
                <a:latin typeface="Courier New" panose="02070309020205020404" pitchFamily="49" charset="0"/>
              </a:rPr>
              <a:t>  if (n == 1)</a:t>
            </a:r>
            <a:br>
              <a:rPr lang="en-US" altLang="en-US" sz="1500" b="1">
                <a:latin typeface="Courier New" panose="02070309020205020404" pitchFamily="49" charset="0"/>
              </a:rPr>
            </a:br>
            <a:r>
              <a:rPr lang="en-US" altLang="en-US" sz="1500" b="1">
                <a:latin typeface="Courier New" panose="02070309020205020404" pitchFamily="49" charset="0"/>
              </a:rPr>
              <a:t>    return 1;</a:t>
            </a:r>
            <a:br>
              <a:rPr lang="en-US" altLang="en-US" sz="1500" b="1">
                <a:latin typeface="Courier New" panose="02070309020205020404" pitchFamily="49" charset="0"/>
              </a:rPr>
            </a:br>
            <a:r>
              <a:rPr lang="en-US" altLang="en-US" sz="1500" b="1">
                <a:latin typeface="Courier New" panose="02070309020205020404" pitchFamily="49" charset="0"/>
              </a:rPr>
              <a:t>  else</a:t>
            </a:r>
            <a:br>
              <a:rPr lang="en-US" altLang="en-US" sz="1500" b="1">
                <a:latin typeface="Courier New" panose="02070309020205020404" pitchFamily="49" charset="0"/>
              </a:rPr>
            </a:br>
            <a:r>
              <a:rPr lang="en-US" altLang="en-US" sz="1500" b="1">
                <a:latin typeface="Courier New" panose="02070309020205020404" pitchFamily="49" charset="0"/>
              </a:rPr>
              <a:t>    return n + RunningSum(n-1);</a:t>
            </a:r>
            <a:br>
              <a:rPr lang="en-US" altLang="en-US" sz="1500" b="1">
                <a:latin typeface="Courier New" panose="02070309020205020404" pitchFamily="49" charset="0"/>
              </a:rPr>
            </a:br>
            <a:r>
              <a:rPr lang="en-US" altLang="en-US" sz="1500" b="1">
                <a:latin typeface="Courier New" panose="02070309020205020404" pitchFamily="49" charset="0"/>
              </a:rPr>
              <a:t>}</a:t>
            </a:r>
            <a:endParaRPr lang="en-US" altLang="en-US" sz="1500" b="1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614410F-7DBB-4DB4-BAED-A808A6349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Executing RunningSum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D0EA61C-006E-4769-88C9-A5B5AE8265E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17-</a:t>
            </a:r>
            <a:fld id="{DC97D89E-808E-4AED-A25C-12251B6FCA46}" type="slidenum">
              <a:rPr lang="en-US" altLang="en-US"/>
              <a:pPr/>
              <a:t>161</a:t>
            </a:fld>
            <a:endParaRPr lang="en-US" altLang="en-US"/>
          </a:p>
        </p:txBody>
      </p:sp>
      <p:sp>
        <p:nvSpPr>
          <p:cNvPr id="22536" name="Line 8">
            <a:extLst>
              <a:ext uri="{FF2B5EF4-FFF2-40B4-BE49-F238E27FC236}">
                <a16:creationId xmlns:a16="http://schemas.microsoft.com/office/drawing/2014/main" id="{B2918492-E7B6-4803-BBF8-8A41CF730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3350" y="1314450"/>
            <a:ext cx="0" cy="514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537" name="Text Box 9">
            <a:extLst>
              <a:ext uri="{FF2B5EF4-FFF2-40B4-BE49-F238E27FC236}">
                <a16:creationId xmlns:a16="http://schemas.microsoft.com/office/drawing/2014/main" id="{4A4363D3-C9C0-487D-9882-4176D5DBC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1428751"/>
            <a:ext cx="139653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350">
                <a:solidFill>
                  <a:srgbClr val="CC0000"/>
                </a:solidFill>
              </a:rPr>
              <a:t>RunningSum(4)</a:t>
            </a:r>
          </a:p>
        </p:txBody>
      </p:sp>
      <p:sp>
        <p:nvSpPr>
          <p:cNvPr id="22538" name="Line 10">
            <a:extLst>
              <a:ext uri="{FF2B5EF4-FFF2-40B4-BE49-F238E27FC236}">
                <a16:creationId xmlns:a16="http://schemas.microsoft.com/office/drawing/2014/main" id="{EBD47A7E-BB59-40B8-8519-886FC5282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2171700"/>
            <a:ext cx="0" cy="514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9E6500CD-7658-4886-8E94-28745AA1B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2286001"/>
            <a:ext cx="139653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350">
                <a:solidFill>
                  <a:srgbClr val="CC0000"/>
                </a:solidFill>
              </a:rPr>
              <a:t>RunningSum(3)</a:t>
            </a:r>
          </a:p>
        </p:txBody>
      </p:sp>
      <p:sp>
        <p:nvSpPr>
          <p:cNvPr id="22540" name="Line 12">
            <a:extLst>
              <a:ext uri="{FF2B5EF4-FFF2-40B4-BE49-F238E27FC236}">
                <a16:creationId xmlns:a16="http://schemas.microsoft.com/office/drawing/2014/main" id="{BF87FE0A-0607-42A1-BFE0-84962745E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028950"/>
            <a:ext cx="0" cy="514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541" name="Text Box 13">
            <a:extLst>
              <a:ext uri="{FF2B5EF4-FFF2-40B4-BE49-F238E27FC236}">
                <a16:creationId xmlns:a16="http://schemas.microsoft.com/office/drawing/2014/main" id="{886F75C2-649B-411B-B359-C69B0E3D9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3143251"/>
            <a:ext cx="139653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350">
                <a:solidFill>
                  <a:srgbClr val="CC0000"/>
                </a:solidFill>
              </a:rPr>
              <a:t>RunningSum(2)</a:t>
            </a:r>
          </a:p>
        </p:txBody>
      </p:sp>
      <p:sp>
        <p:nvSpPr>
          <p:cNvPr id="22542" name="Line 14">
            <a:extLst>
              <a:ext uri="{FF2B5EF4-FFF2-40B4-BE49-F238E27FC236}">
                <a16:creationId xmlns:a16="http://schemas.microsoft.com/office/drawing/2014/main" id="{EAF7F085-1B08-4E3A-8154-AE132D244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2150" y="3886200"/>
            <a:ext cx="0" cy="514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543" name="Text Box 15">
            <a:extLst>
              <a:ext uri="{FF2B5EF4-FFF2-40B4-BE49-F238E27FC236}">
                <a16:creationId xmlns:a16="http://schemas.microsoft.com/office/drawing/2014/main" id="{935DBC76-75D7-4B46-93D7-E1013C124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0" y="4000501"/>
            <a:ext cx="139653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350">
                <a:solidFill>
                  <a:srgbClr val="CC0000"/>
                </a:solidFill>
              </a:rPr>
              <a:t>RunningSum(1)</a:t>
            </a:r>
          </a:p>
        </p:txBody>
      </p:sp>
      <p:sp>
        <p:nvSpPr>
          <p:cNvPr id="22544" name="Line 16">
            <a:extLst>
              <a:ext uri="{FF2B5EF4-FFF2-40B4-BE49-F238E27FC236}">
                <a16:creationId xmlns:a16="http://schemas.microsoft.com/office/drawing/2014/main" id="{67D429D7-52B4-4B79-85FE-30AB7535A1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29250" y="3886200"/>
            <a:ext cx="0" cy="51435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545" name="Text Box 17">
            <a:extLst>
              <a:ext uri="{FF2B5EF4-FFF2-40B4-BE49-F238E27FC236}">
                <a16:creationId xmlns:a16="http://schemas.microsoft.com/office/drawing/2014/main" id="{559F5383-E53A-41E9-B4BB-6B8CFE649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9422" y="4057651"/>
            <a:ext cx="139172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350">
                <a:solidFill>
                  <a:srgbClr val="009900"/>
                </a:solidFill>
              </a:rPr>
              <a:t>return value = 1</a:t>
            </a:r>
          </a:p>
        </p:txBody>
      </p:sp>
      <p:sp>
        <p:nvSpPr>
          <p:cNvPr id="22546" name="Text Box 18">
            <a:extLst>
              <a:ext uri="{FF2B5EF4-FFF2-40B4-BE49-F238E27FC236}">
                <a16:creationId xmlns:a16="http://schemas.microsoft.com/office/drawing/2014/main" id="{5FBC97E9-3CC7-4D50-8EBC-62F1236F4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9372" y="3200401"/>
            <a:ext cx="139172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350">
                <a:solidFill>
                  <a:srgbClr val="009900"/>
                </a:solidFill>
              </a:rPr>
              <a:t>return value = 3</a:t>
            </a:r>
          </a:p>
        </p:txBody>
      </p:sp>
      <p:sp>
        <p:nvSpPr>
          <p:cNvPr id="22547" name="Text Box 19">
            <a:extLst>
              <a:ext uri="{FF2B5EF4-FFF2-40B4-BE49-F238E27FC236}">
                <a16:creationId xmlns:a16="http://schemas.microsoft.com/office/drawing/2014/main" id="{7DDE78F4-A6D9-4637-80BA-8D18AAEA4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0722" y="2343151"/>
            <a:ext cx="139172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350">
                <a:solidFill>
                  <a:srgbClr val="009900"/>
                </a:solidFill>
              </a:rPr>
              <a:t>return value = 6</a:t>
            </a:r>
          </a:p>
        </p:txBody>
      </p:sp>
      <p:sp>
        <p:nvSpPr>
          <p:cNvPr id="22548" name="Text Box 20">
            <a:extLst>
              <a:ext uri="{FF2B5EF4-FFF2-40B4-BE49-F238E27FC236}">
                <a16:creationId xmlns:a16="http://schemas.microsoft.com/office/drawing/2014/main" id="{29F2E9D8-B32D-46EA-AFBF-5441616DF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242" y="1485901"/>
            <a:ext cx="148790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350">
                <a:solidFill>
                  <a:srgbClr val="009900"/>
                </a:solidFill>
              </a:rPr>
              <a:t>return value = 10</a:t>
            </a:r>
          </a:p>
        </p:txBody>
      </p:sp>
      <p:sp>
        <p:nvSpPr>
          <p:cNvPr id="22549" name="Line 21">
            <a:extLst>
              <a:ext uri="{FF2B5EF4-FFF2-40B4-BE49-F238E27FC236}">
                <a16:creationId xmlns:a16="http://schemas.microsoft.com/office/drawing/2014/main" id="{DDB463FD-1E55-4EC2-A03B-6B9D2B916A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028950"/>
            <a:ext cx="0" cy="51435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550" name="Line 22">
            <a:extLst>
              <a:ext uri="{FF2B5EF4-FFF2-40B4-BE49-F238E27FC236}">
                <a16:creationId xmlns:a16="http://schemas.microsoft.com/office/drawing/2014/main" id="{BC537D90-A594-4FA5-B3DA-782ED85F47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00550" y="2171700"/>
            <a:ext cx="0" cy="51435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551" name="Line 23">
            <a:extLst>
              <a:ext uri="{FF2B5EF4-FFF2-40B4-BE49-F238E27FC236}">
                <a16:creationId xmlns:a16="http://schemas.microsoft.com/office/drawing/2014/main" id="{6904A748-F1D3-4AC8-A93E-82F56582AC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6150" y="1314450"/>
            <a:ext cx="0" cy="51435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614D314D-BB0D-4EBC-B5E5-D97BF8357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400551"/>
            <a:ext cx="906017" cy="2539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050">
                <a:latin typeface="Courier New" panose="02070309020205020404" pitchFamily="49" charset="0"/>
              </a:rPr>
              <a:t>return 1;</a:t>
            </a:r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816503E7-BF67-4962-95A6-F4A64A1CA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540920"/>
            <a:ext cx="2188420" cy="2539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050">
                <a:latin typeface="Courier New" panose="02070309020205020404" pitchFamily="49" charset="0"/>
              </a:rPr>
              <a:t>return 2 + RunningSum(1);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D48F8813-34D3-4CC7-8596-3BA1A7D85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2682479"/>
            <a:ext cx="2188420" cy="2539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050">
                <a:latin typeface="Courier New" panose="02070309020205020404" pitchFamily="49" charset="0"/>
              </a:rPr>
              <a:t>return 3 + RunningSum(2);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B88B45A9-4260-4DCB-B713-ADDEA1F89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0" y="1822848"/>
            <a:ext cx="2188420" cy="2539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050">
                <a:latin typeface="Courier New" panose="02070309020205020404" pitchFamily="49" charset="0"/>
              </a:rPr>
              <a:t>return 4 + RunningSum(3);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2057317F-2500-4602-A3FE-B8A67D958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5395" y="964407"/>
            <a:ext cx="1787669" cy="2539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050">
                <a:latin typeface="Courier New" panose="02070309020205020404" pitchFamily="49" charset="0"/>
              </a:rPr>
              <a:t>res = RunningSum(4);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9EED69C-5A33-4974-9BD0-00DF73F75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High-Level Example: Binary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6675C-C126-4C51-9E1F-09BF4F061E5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17-</a:t>
            </a:r>
            <a:fld id="{0C53B07E-2B96-4F3A-AE0F-FEECE3A9BD20}" type="slidenum">
              <a:rPr lang="en-US" altLang="en-US"/>
              <a:pPr/>
              <a:t>162</a:t>
            </a:fld>
            <a:endParaRPr lang="en-US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CD0941C-6D43-488F-9AEE-F4BBE4F9D606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2000" dirty="0"/>
              <a:t>Given a sorted set of exams, in alphabetical order, find the exam for a particular student.</a:t>
            </a:r>
          </a:p>
          <a:p>
            <a:endParaRPr lang="en-US" altLang="en-US" sz="2000" dirty="0"/>
          </a:p>
          <a:p>
            <a:r>
              <a:rPr lang="en-US" altLang="en-US" sz="2000" dirty="0"/>
              <a:t>1.  Look at the exam halfway through the pile.</a:t>
            </a:r>
          </a:p>
          <a:p>
            <a:r>
              <a:rPr lang="en-US" altLang="en-US" sz="2000" dirty="0"/>
              <a:t>2.  If it matches the name, we're done; if it does not match, then...</a:t>
            </a:r>
          </a:p>
          <a:p>
            <a:r>
              <a:rPr lang="en-US" altLang="en-US" sz="2000" dirty="0"/>
              <a:t>3a.  If the name is greater (alphabetically), then </a:t>
            </a:r>
            <a:r>
              <a:rPr lang="en-US" altLang="en-US" sz="2000" dirty="0">
                <a:solidFill>
                  <a:srgbClr val="009900"/>
                </a:solidFill>
              </a:rPr>
              <a:t>search the upper half</a:t>
            </a:r>
            <a:r>
              <a:rPr lang="en-US" altLang="en-US" sz="2000" dirty="0"/>
              <a:t> of the stack.</a:t>
            </a:r>
          </a:p>
          <a:p>
            <a:r>
              <a:rPr lang="en-US" altLang="en-US" sz="2000" dirty="0"/>
              <a:t>3b.  If the name is less than the halfway point, then </a:t>
            </a:r>
            <a:r>
              <a:rPr lang="en-US" altLang="en-US" sz="2000" dirty="0">
                <a:solidFill>
                  <a:srgbClr val="009900"/>
                </a:solidFill>
              </a:rPr>
              <a:t>search the lower half</a:t>
            </a:r>
            <a:r>
              <a:rPr lang="en-US" altLang="en-US" sz="2000" dirty="0"/>
              <a:t> of the stack.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97295ED-4080-456C-9FD3-E760816F3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Search: Pseudocode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0F32-BB78-4CBD-8B7A-2203FA54F32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17-</a:t>
            </a:r>
            <a:fld id="{F393ECD7-B1C2-47AF-99C5-C5CDA5E6BCA8}" type="slidenum">
              <a:rPr lang="en-US" altLang="en-US"/>
              <a:pPr/>
              <a:t>163</a:t>
            </a:fld>
            <a:endParaRPr lang="en-US" alt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79F4EC3-4BA5-4E01-BE7C-437ADA42AD99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Pseudocode is a way to describe algorithms without</a:t>
            </a:r>
            <a:br>
              <a:rPr lang="en-US" altLang="en-US" dirty="0"/>
            </a:br>
            <a:r>
              <a:rPr lang="en-US" altLang="en-US" dirty="0"/>
              <a:t>completely coding them in C.</a:t>
            </a:r>
          </a:p>
          <a:p>
            <a:endParaRPr lang="en-US" altLang="en-US" dirty="0"/>
          </a:p>
          <a:p>
            <a:r>
              <a:rPr lang="en-US" altLang="en-US" sz="1500" dirty="0" err="1">
                <a:solidFill>
                  <a:srgbClr val="009900"/>
                </a:solidFill>
                <a:latin typeface="Courier New" panose="02070309020205020404" pitchFamily="49" charset="0"/>
              </a:rPr>
              <a:t>FindExam</a:t>
            </a: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500" dirty="0" err="1">
                <a:solidFill>
                  <a:srgbClr val="009900"/>
                </a:solidFill>
                <a:latin typeface="Courier New" panose="02070309020205020404" pitchFamily="49" charset="0"/>
              </a:rPr>
              <a:t>studentName</a:t>
            </a:r>
            <a:r>
              <a:rPr lang="en-US" altLang="en-US" sz="1500" dirty="0">
                <a:solidFill>
                  <a:srgbClr val="009900"/>
                </a:solidFill>
                <a:latin typeface="Courier New" panose="02070309020205020404" pitchFamily="49" charset="0"/>
              </a:rPr>
              <a:t>, start, end)</a:t>
            </a:r>
            <a:r>
              <a:rPr lang="en-US" altLang="en-US" sz="1500" dirty="0">
                <a:latin typeface="Courier New" panose="02070309020205020404" pitchFamily="49" charset="0"/>
              </a:rPr>
              <a:t>{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halfwayPoint</a:t>
            </a:r>
            <a:r>
              <a:rPr lang="en-US" altLang="en-US" sz="1500" dirty="0">
                <a:latin typeface="Courier New" panose="02070309020205020404" pitchFamily="49" charset="0"/>
              </a:rPr>
              <a:t> = (end + start)/2;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if (end &lt; start)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latin typeface="Courier New" panose="02070309020205020404" pitchFamily="49" charset="0"/>
              </a:rPr>
              <a:t>ExamNotFound</a:t>
            </a:r>
            <a:r>
              <a:rPr lang="en-US" altLang="en-US" sz="1500" dirty="0">
                <a:latin typeface="Courier New" panose="02070309020205020404" pitchFamily="49" charset="0"/>
              </a:rPr>
              <a:t>();  /* exam not in stack */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else if (</a:t>
            </a:r>
            <a:r>
              <a:rPr lang="en-US" altLang="en-US" sz="1500" dirty="0" err="1">
                <a:latin typeface="Courier New" panose="02070309020205020404" pitchFamily="49" charset="0"/>
              </a:rPr>
              <a:t>studentName</a:t>
            </a:r>
            <a:r>
              <a:rPr lang="en-US" altLang="en-US" sz="1500" dirty="0">
                <a:latin typeface="Courier New" panose="02070309020205020404" pitchFamily="49" charset="0"/>
              </a:rPr>
              <a:t> == </a:t>
            </a:r>
            <a:r>
              <a:rPr lang="en-US" altLang="en-US" sz="1500" dirty="0" err="1">
                <a:latin typeface="Courier New" panose="02070309020205020404" pitchFamily="49" charset="0"/>
              </a:rPr>
              <a:t>NameOfExam</a:t>
            </a:r>
            <a:r>
              <a:rPr lang="en-US" altLang="en-US" sz="1500" dirty="0">
                <a:latin typeface="Courier New" panose="02070309020205020404" pitchFamily="49" charset="0"/>
              </a:rPr>
              <a:t>(</a:t>
            </a:r>
            <a:r>
              <a:rPr lang="en-US" altLang="en-US" sz="1500" dirty="0" err="1">
                <a:latin typeface="Courier New" panose="02070309020205020404" pitchFamily="49" charset="0"/>
              </a:rPr>
              <a:t>halfwayPoint</a:t>
            </a:r>
            <a:r>
              <a:rPr lang="en-US" altLang="en-US" sz="1500" dirty="0">
                <a:latin typeface="Courier New" panose="02070309020205020404" pitchFamily="49" charset="0"/>
              </a:rPr>
              <a:t>))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latin typeface="Courier New" panose="02070309020205020404" pitchFamily="49" charset="0"/>
              </a:rPr>
              <a:t>ExamFound</a:t>
            </a:r>
            <a:r>
              <a:rPr lang="en-US" altLang="en-US" sz="1500" dirty="0">
                <a:latin typeface="Courier New" panose="02070309020205020404" pitchFamily="49" charset="0"/>
              </a:rPr>
              <a:t>(</a:t>
            </a:r>
            <a:r>
              <a:rPr lang="en-US" altLang="en-US" sz="1500" dirty="0" err="1">
                <a:latin typeface="Courier New" panose="02070309020205020404" pitchFamily="49" charset="0"/>
              </a:rPr>
              <a:t>halfwayPoint</a:t>
            </a:r>
            <a:r>
              <a:rPr lang="en-US" altLang="en-US" sz="1500" dirty="0">
                <a:latin typeface="Courier New" panose="02070309020205020404" pitchFamily="49" charset="0"/>
              </a:rPr>
              <a:t>); /* found exam! */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else if (</a:t>
            </a:r>
            <a:r>
              <a:rPr lang="en-US" altLang="en-US" sz="1500" dirty="0" err="1">
                <a:latin typeface="Courier New" panose="02070309020205020404" pitchFamily="49" charset="0"/>
              </a:rPr>
              <a:t>studentName</a:t>
            </a:r>
            <a:r>
              <a:rPr lang="en-US" altLang="en-US" sz="1500" dirty="0">
                <a:latin typeface="Courier New" panose="02070309020205020404" pitchFamily="49" charset="0"/>
              </a:rPr>
              <a:t> &lt; </a:t>
            </a:r>
            <a:r>
              <a:rPr lang="en-US" altLang="en-US" sz="1500" dirty="0" err="1">
                <a:latin typeface="Courier New" panose="02070309020205020404" pitchFamily="49" charset="0"/>
              </a:rPr>
              <a:t>NameOfExam</a:t>
            </a:r>
            <a:r>
              <a:rPr lang="en-US" altLang="en-US" sz="1500" dirty="0">
                <a:latin typeface="Courier New" panose="02070309020205020404" pitchFamily="49" charset="0"/>
              </a:rPr>
              <a:t>(</a:t>
            </a:r>
            <a:r>
              <a:rPr lang="en-US" altLang="en-US" sz="1500" dirty="0" err="1">
                <a:latin typeface="Courier New" panose="02070309020205020404" pitchFamily="49" charset="0"/>
              </a:rPr>
              <a:t>halfwayPoint</a:t>
            </a:r>
            <a:r>
              <a:rPr lang="en-US" altLang="en-US" sz="1500" dirty="0">
                <a:latin typeface="Courier New" panose="02070309020205020404" pitchFamily="49" charset="0"/>
              </a:rPr>
              <a:t>))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  /* search lower half */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solidFill>
                  <a:srgbClr val="D89F39"/>
                </a:solidFill>
                <a:latin typeface="Courier New" panose="02070309020205020404" pitchFamily="49" charset="0"/>
              </a:rPr>
              <a:t>FindExam</a:t>
            </a:r>
            <a:r>
              <a:rPr lang="en-US" altLang="en-US" sz="1500" dirty="0">
                <a:latin typeface="Courier New" panose="02070309020205020404" pitchFamily="49" charset="0"/>
              </a:rPr>
              <a:t>(</a:t>
            </a:r>
            <a:r>
              <a:rPr lang="en-US" altLang="en-US" sz="1500" dirty="0" err="1">
                <a:latin typeface="Courier New" panose="02070309020205020404" pitchFamily="49" charset="0"/>
              </a:rPr>
              <a:t>studentName</a:t>
            </a:r>
            <a:r>
              <a:rPr lang="en-US" altLang="en-US" sz="1500" dirty="0">
                <a:latin typeface="Courier New" panose="02070309020205020404" pitchFamily="49" charset="0"/>
              </a:rPr>
              <a:t>, start, </a:t>
            </a:r>
            <a:r>
              <a:rPr lang="en-US" altLang="en-US" sz="1500" dirty="0" err="1">
                <a:latin typeface="Courier New" panose="02070309020205020404" pitchFamily="49" charset="0"/>
              </a:rPr>
              <a:t>halfwayPoint</a:t>
            </a:r>
            <a:r>
              <a:rPr lang="en-US" altLang="en-US" sz="1500" dirty="0">
                <a:latin typeface="Courier New" panose="02070309020205020404" pitchFamily="49" charset="0"/>
              </a:rPr>
              <a:t> - 1);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else /* search upper half */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solidFill>
                  <a:srgbClr val="D89F39"/>
                </a:solidFill>
                <a:latin typeface="Courier New" panose="02070309020205020404" pitchFamily="49" charset="0"/>
              </a:rPr>
              <a:t>FindExam</a:t>
            </a:r>
            <a:r>
              <a:rPr lang="en-US" altLang="en-US" sz="1500" dirty="0">
                <a:latin typeface="Courier New" panose="02070309020205020404" pitchFamily="49" charset="0"/>
              </a:rPr>
              <a:t>(</a:t>
            </a:r>
            <a:r>
              <a:rPr lang="en-US" altLang="en-US" sz="1500" dirty="0" err="1">
                <a:latin typeface="Courier New" panose="02070309020205020404" pitchFamily="49" charset="0"/>
              </a:rPr>
              <a:t>studentName</a:t>
            </a:r>
            <a:r>
              <a:rPr lang="en-US" altLang="en-US" sz="1500" dirty="0">
                <a:latin typeface="Courier New" panose="02070309020205020404" pitchFamily="49" charset="0"/>
              </a:rPr>
              <a:t>, </a:t>
            </a:r>
            <a:r>
              <a:rPr lang="en-US" altLang="en-US" sz="1500" dirty="0" err="1">
                <a:latin typeface="Courier New" panose="02070309020205020404" pitchFamily="49" charset="0"/>
              </a:rPr>
              <a:t>halfwayPoint</a:t>
            </a:r>
            <a:r>
              <a:rPr lang="en-US" altLang="en-US" sz="1500" dirty="0">
                <a:latin typeface="Courier New" panose="02070309020205020404" pitchFamily="49" charset="0"/>
              </a:rPr>
              <a:t> + 1, end); 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}</a:t>
            </a:r>
            <a:endParaRPr lang="en-US" altLang="en-US" dirty="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C325F9C-77B0-4647-AAB8-14DDF701B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High-Level Example: Towers of Hanoi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8F9A15F-5775-4729-8372-A273303AAAC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17-</a:t>
            </a:r>
            <a:fld id="{B8BB2828-B62A-44DD-9071-785239399EB9}" type="slidenum">
              <a:rPr lang="en-US" altLang="en-US"/>
              <a:pPr/>
              <a:t>164</a:t>
            </a:fld>
            <a:endParaRPr lang="en-US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DDC0C4D-651F-48F5-A053-4443902CC2AF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Task: Move all disks from current post to another post.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Rules:</a:t>
            </a:r>
          </a:p>
          <a:p>
            <a:r>
              <a:rPr lang="en-US" altLang="en-US" dirty="0"/>
              <a:t>(1) Can only move one disk at a time.</a:t>
            </a:r>
          </a:p>
          <a:p>
            <a:r>
              <a:rPr lang="en-US" altLang="en-US" dirty="0"/>
              <a:t>(2) A larger disk can never be placed on top of a smaller disk.</a:t>
            </a:r>
          </a:p>
          <a:p>
            <a:r>
              <a:rPr lang="en-US" altLang="en-US" dirty="0"/>
              <a:t>(3) May use third post for temporary storage.</a:t>
            </a:r>
          </a:p>
        </p:txBody>
      </p:sp>
      <p:sp>
        <p:nvSpPr>
          <p:cNvPr id="25609" name="AutoShape 9">
            <a:extLst>
              <a:ext uri="{FF2B5EF4-FFF2-40B4-BE49-F238E27FC236}">
                <a16:creationId xmlns:a16="http://schemas.microsoft.com/office/drawing/2014/main" id="{AE09C332-A5D5-4E9F-8A4A-CCE7DAEE2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1428750"/>
            <a:ext cx="114300" cy="1657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5610" name="AutoShape 10">
            <a:extLst>
              <a:ext uri="{FF2B5EF4-FFF2-40B4-BE49-F238E27FC236}">
                <a16:creationId xmlns:a16="http://schemas.microsoft.com/office/drawing/2014/main" id="{AC8BB9B2-B06B-4077-9AC6-952EECB0C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428750"/>
            <a:ext cx="114300" cy="1657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5611" name="AutoShape 11">
            <a:extLst>
              <a:ext uri="{FF2B5EF4-FFF2-40B4-BE49-F238E27FC236}">
                <a16:creationId xmlns:a16="http://schemas.microsoft.com/office/drawing/2014/main" id="{610492E0-A94C-4C21-9E09-8D0DCA6B9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1428750"/>
            <a:ext cx="114300" cy="1657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27495067-B125-4E15-8D1C-9A4DF5AD9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743200"/>
            <a:ext cx="5429250" cy="4000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050"/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6DF60563-4EF2-418C-AC56-78F205E32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1" y="2800351"/>
            <a:ext cx="70403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350" b="1"/>
              <a:t>Post 1</a:t>
            </a:r>
          </a:p>
        </p:txBody>
      </p:sp>
      <p:sp>
        <p:nvSpPr>
          <p:cNvPr id="25607" name="Text Box 7">
            <a:extLst>
              <a:ext uri="{FF2B5EF4-FFF2-40B4-BE49-F238E27FC236}">
                <a16:creationId xmlns:a16="http://schemas.microsoft.com/office/drawing/2014/main" id="{74ACBD8C-3AAB-4638-B066-136A062F3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226" y="2800351"/>
            <a:ext cx="70403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350" b="1"/>
              <a:t>Post 2</a:t>
            </a:r>
          </a:p>
        </p:txBody>
      </p:sp>
      <p:sp>
        <p:nvSpPr>
          <p:cNvPr id="25608" name="Text Box 8">
            <a:extLst>
              <a:ext uri="{FF2B5EF4-FFF2-40B4-BE49-F238E27FC236}">
                <a16:creationId xmlns:a16="http://schemas.microsoft.com/office/drawing/2014/main" id="{2A6E804D-335B-4FE9-B618-7122CE503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1" y="2800351"/>
            <a:ext cx="70403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350" b="1"/>
              <a:t>Post 3</a:t>
            </a:r>
          </a:p>
        </p:txBody>
      </p:sp>
      <p:sp>
        <p:nvSpPr>
          <p:cNvPr id="25612" name="AutoShape 12">
            <a:extLst>
              <a:ext uri="{FF2B5EF4-FFF2-40B4-BE49-F238E27FC236}">
                <a16:creationId xmlns:a16="http://schemas.microsoft.com/office/drawing/2014/main" id="{2763BF2C-E319-4676-BB9A-5B4257DF9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0" y="2571750"/>
            <a:ext cx="1257300" cy="171450"/>
          </a:xfrm>
          <a:prstGeom prst="roundRect">
            <a:avLst>
              <a:gd name="adj" fmla="val 50000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5613" name="AutoShape 13">
            <a:extLst>
              <a:ext uri="{FF2B5EF4-FFF2-40B4-BE49-F238E27FC236}">
                <a16:creationId xmlns:a16="http://schemas.microsoft.com/office/drawing/2014/main" id="{FF87C501-3C14-412C-A362-59EB5CF3D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400300"/>
            <a:ext cx="1143000" cy="171450"/>
          </a:xfrm>
          <a:prstGeom prst="roundRect">
            <a:avLst>
              <a:gd name="adj" fmla="val 50000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5614" name="AutoShape 14">
            <a:extLst>
              <a:ext uri="{FF2B5EF4-FFF2-40B4-BE49-F238E27FC236}">
                <a16:creationId xmlns:a16="http://schemas.microsoft.com/office/drawing/2014/main" id="{F65D3BA5-30FC-4A0B-ABDC-8736586DE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2228850"/>
            <a:ext cx="914400" cy="171450"/>
          </a:xfrm>
          <a:prstGeom prst="roundRect">
            <a:avLst>
              <a:gd name="adj" fmla="val 50000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5615" name="AutoShape 15">
            <a:extLst>
              <a:ext uri="{FF2B5EF4-FFF2-40B4-BE49-F238E27FC236}">
                <a16:creationId xmlns:a16="http://schemas.microsoft.com/office/drawing/2014/main" id="{3B803D43-B56A-48AE-9ABF-BA4F83B02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57400"/>
            <a:ext cx="685800" cy="171450"/>
          </a:xfrm>
          <a:prstGeom prst="roundRect">
            <a:avLst>
              <a:gd name="adj" fmla="val 50000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BDAAF6D-A2C6-4F18-8911-14ED36D53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Task Decomposition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9B616002-E5C3-498E-8A20-A07FB11CA67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17-</a:t>
            </a:r>
            <a:fld id="{CF7B3F2F-07E7-4E76-A1B6-8B67B7520451}" type="slidenum">
              <a:rPr lang="en-US" altLang="en-US"/>
              <a:pPr/>
              <a:t>165</a:t>
            </a:fld>
            <a:endParaRPr lang="en-US" alt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B462CD7-D1B5-4FFC-8164-C37168203BB3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Suppose disks start on Post 1, and target is Post 3.</a:t>
            </a:r>
          </a:p>
          <a:p>
            <a:endParaRPr lang="en-US" altLang="en-US" dirty="0"/>
          </a:p>
          <a:p>
            <a:r>
              <a:rPr lang="en-US" altLang="en-US" sz="1500" dirty="0"/>
              <a:t>1. Move top n-1 disks to Post 2.</a:t>
            </a:r>
          </a:p>
          <a:p>
            <a:endParaRPr lang="en-US" altLang="en-US" sz="1500" dirty="0"/>
          </a:p>
          <a:p>
            <a:endParaRPr lang="en-US" altLang="en-US" sz="1500" dirty="0"/>
          </a:p>
          <a:p>
            <a:endParaRPr lang="en-US" altLang="en-US" sz="1500" dirty="0"/>
          </a:p>
          <a:p>
            <a:r>
              <a:rPr lang="en-US" altLang="en-US" sz="1500" dirty="0"/>
              <a:t>2. Move largest disk to Post 3.</a:t>
            </a:r>
          </a:p>
          <a:p>
            <a:endParaRPr lang="en-US" altLang="en-US" sz="1500" dirty="0"/>
          </a:p>
          <a:p>
            <a:endParaRPr lang="en-US" altLang="en-US" sz="1500" dirty="0"/>
          </a:p>
          <a:p>
            <a:endParaRPr lang="en-US" altLang="en-US" sz="1500" dirty="0"/>
          </a:p>
          <a:p>
            <a:r>
              <a:rPr lang="en-US" altLang="en-US" sz="1500" dirty="0"/>
              <a:t>3. Move n-1 disks from Post 2 to Post 3.</a:t>
            </a:r>
            <a:endParaRPr lang="en-US" altLang="en-US" dirty="0"/>
          </a:p>
        </p:txBody>
      </p:sp>
      <p:sp>
        <p:nvSpPr>
          <p:cNvPr id="26629" name="AutoShape 5">
            <a:extLst>
              <a:ext uri="{FF2B5EF4-FFF2-40B4-BE49-F238E27FC236}">
                <a16:creationId xmlns:a16="http://schemas.microsoft.com/office/drawing/2014/main" id="{3FE8560E-759F-4837-91E0-D9CE88396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216" y="1478670"/>
            <a:ext cx="67865" cy="9941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630" name="AutoShape 6">
            <a:extLst>
              <a:ext uri="{FF2B5EF4-FFF2-40B4-BE49-F238E27FC236}">
                <a16:creationId xmlns:a16="http://schemas.microsoft.com/office/drawing/2014/main" id="{A00307A5-B84A-475C-8726-597076668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366" y="1478670"/>
            <a:ext cx="67865" cy="9941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631" name="AutoShape 7">
            <a:extLst>
              <a:ext uri="{FF2B5EF4-FFF2-40B4-BE49-F238E27FC236}">
                <a16:creationId xmlns:a16="http://schemas.microsoft.com/office/drawing/2014/main" id="{9F5566A7-A11D-4B59-A588-C0971BD2C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516" y="1478670"/>
            <a:ext cx="67865" cy="9941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632" name="Rectangle 8">
            <a:extLst>
              <a:ext uri="{FF2B5EF4-FFF2-40B4-BE49-F238E27FC236}">
                <a16:creationId xmlns:a16="http://schemas.microsoft.com/office/drawing/2014/main" id="{705110A2-5BAB-4258-9B0A-A382EF130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786" y="2266864"/>
            <a:ext cx="3257550" cy="2405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050"/>
          </a:p>
        </p:txBody>
      </p:sp>
      <p:sp>
        <p:nvSpPr>
          <p:cNvPr id="26633" name="Text Box 9">
            <a:extLst>
              <a:ext uri="{FF2B5EF4-FFF2-40B4-BE49-F238E27FC236}">
                <a16:creationId xmlns:a16="http://schemas.microsoft.com/office/drawing/2014/main" id="{EA2F6E4C-8F08-4C91-B1D0-2C90BACD9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3111" y="2278770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350" b="1"/>
              <a:t>1</a:t>
            </a:r>
          </a:p>
        </p:txBody>
      </p:sp>
      <p:sp>
        <p:nvSpPr>
          <p:cNvPr id="26634" name="Text Box 10">
            <a:extLst>
              <a:ext uri="{FF2B5EF4-FFF2-40B4-BE49-F238E27FC236}">
                <a16:creationId xmlns:a16="http://schemas.microsoft.com/office/drawing/2014/main" id="{3C006B0A-8D9B-43C1-8F36-39B047D3A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6592" y="2278770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350" b="1"/>
              <a:t>2</a:t>
            </a:r>
          </a:p>
        </p:txBody>
      </p:sp>
      <p:sp>
        <p:nvSpPr>
          <p:cNvPr id="26635" name="Text Box 11">
            <a:extLst>
              <a:ext uri="{FF2B5EF4-FFF2-40B4-BE49-F238E27FC236}">
                <a16:creationId xmlns:a16="http://schemas.microsoft.com/office/drawing/2014/main" id="{E850E64E-0791-4B0E-ADB7-A8C0EB3B6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73" y="2278770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350" b="1"/>
              <a:t>3</a:t>
            </a:r>
          </a:p>
        </p:txBody>
      </p:sp>
      <p:sp>
        <p:nvSpPr>
          <p:cNvPr id="26636" name="AutoShape 12">
            <a:extLst>
              <a:ext uri="{FF2B5EF4-FFF2-40B4-BE49-F238E27FC236}">
                <a16:creationId xmlns:a16="http://schemas.microsoft.com/office/drawing/2014/main" id="{01D20D6E-221A-4E65-BC08-4572C89FC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316" y="2164470"/>
            <a:ext cx="753665" cy="102394"/>
          </a:xfrm>
          <a:prstGeom prst="roundRect">
            <a:avLst>
              <a:gd name="adj" fmla="val 50000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637" name="AutoShape 13">
            <a:extLst>
              <a:ext uri="{FF2B5EF4-FFF2-40B4-BE49-F238E27FC236}">
                <a16:creationId xmlns:a16="http://schemas.microsoft.com/office/drawing/2014/main" id="{D92CD285-9F41-47F6-B102-E0F39985F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6086" y="2162089"/>
            <a:ext cx="685800" cy="103585"/>
          </a:xfrm>
          <a:prstGeom prst="roundRect">
            <a:avLst>
              <a:gd name="adj" fmla="val 50000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638" name="AutoShape 14">
            <a:extLst>
              <a:ext uri="{FF2B5EF4-FFF2-40B4-BE49-F238E27FC236}">
                <a16:creationId xmlns:a16="http://schemas.microsoft.com/office/drawing/2014/main" id="{6718777D-A731-4703-BA49-EB5C4BDC8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953" y="2059695"/>
            <a:ext cx="548878" cy="102394"/>
          </a:xfrm>
          <a:prstGeom prst="roundRect">
            <a:avLst>
              <a:gd name="adj" fmla="val 50000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639" name="AutoShape 15">
            <a:extLst>
              <a:ext uri="{FF2B5EF4-FFF2-40B4-BE49-F238E27FC236}">
                <a16:creationId xmlns:a16="http://schemas.microsoft.com/office/drawing/2014/main" id="{95BA4CDB-BC79-4C1F-A204-D7CA2AC7F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010" y="1957301"/>
            <a:ext cx="410765" cy="102394"/>
          </a:xfrm>
          <a:prstGeom prst="roundRect">
            <a:avLst>
              <a:gd name="adj" fmla="val 50000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642" name="AutoShape 18">
            <a:extLst>
              <a:ext uri="{FF2B5EF4-FFF2-40B4-BE49-F238E27FC236}">
                <a16:creationId xmlns:a16="http://schemas.microsoft.com/office/drawing/2014/main" id="{99193E39-9FDD-4ED9-9987-80A94D808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216" y="2678820"/>
            <a:ext cx="67865" cy="9941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643" name="AutoShape 19">
            <a:extLst>
              <a:ext uri="{FF2B5EF4-FFF2-40B4-BE49-F238E27FC236}">
                <a16:creationId xmlns:a16="http://schemas.microsoft.com/office/drawing/2014/main" id="{4E25BB38-794C-4E1A-B692-861ADFA79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366" y="2678820"/>
            <a:ext cx="67865" cy="9941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644" name="AutoShape 20">
            <a:extLst>
              <a:ext uri="{FF2B5EF4-FFF2-40B4-BE49-F238E27FC236}">
                <a16:creationId xmlns:a16="http://schemas.microsoft.com/office/drawing/2014/main" id="{D9D7B446-3437-4B41-9FAB-1E66B589D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516" y="2678820"/>
            <a:ext cx="67865" cy="9941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645" name="Rectangle 21">
            <a:extLst>
              <a:ext uri="{FF2B5EF4-FFF2-40B4-BE49-F238E27FC236}">
                <a16:creationId xmlns:a16="http://schemas.microsoft.com/office/drawing/2014/main" id="{E260C215-5683-4A4D-AFB5-4A3D73F4E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786" y="3467014"/>
            <a:ext cx="3257550" cy="2405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050"/>
          </a:p>
        </p:txBody>
      </p:sp>
      <p:sp>
        <p:nvSpPr>
          <p:cNvPr id="26646" name="Text Box 22">
            <a:extLst>
              <a:ext uri="{FF2B5EF4-FFF2-40B4-BE49-F238E27FC236}">
                <a16:creationId xmlns:a16="http://schemas.microsoft.com/office/drawing/2014/main" id="{CF97CE34-A534-4FC1-AD6F-A74699EA8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3111" y="3478920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350" b="1"/>
              <a:t>1</a:t>
            </a:r>
          </a:p>
        </p:txBody>
      </p:sp>
      <p:sp>
        <p:nvSpPr>
          <p:cNvPr id="26647" name="Text Box 23">
            <a:extLst>
              <a:ext uri="{FF2B5EF4-FFF2-40B4-BE49-F238E27FC236}">
                <a16:creationId xmlns:a16="http://schemas.microsoft.com/office/drawing/2014/main" id="{8EAA540E-D055-4311-955A-A6C57360E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6592" y="3478920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350" b="1"/>
              <a:t>2</a:t>
            </a:r>
          </a:p>
        </p:txBody>
      </p:sp>
      <p:sp>
        <p:nvSpPr>
          <p:cNvPr id="26648" name="Text Box 24">
            <a:extLst>
              <a:ext uri="{FF2B5EF4-FFF2-40B4-BE49-F238E27FC236}">
                <a16:creationId xmlns:a16="http://schemas.microsoft.com/office/drawing/2014/main" id="{D38C8187-2925-4894-A840-6EC7E7EC9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73" y="3478920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350" b="1"/>
              <a:t>3</a:t>
            </a:r>
          </a:p>
        </p:txBody>
      </p:sp>
      <p:sp>
        <p:nvSpPr>
          <p:cNvPr id="26649" name="AutoShape 25">
            <a:extLst>
              <a:ext uri="{FF2B5EF4-FFF2-40B4-BE49-F238E27FC236}">
                <a16:creationId xmlns:a16="http://schemas.microsoft.com/office/drawing/2014/main" id="{26005F58-3F35-465F-B391-32452A439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378" y="3364620"/>
            <a:ext cx="753665" cy="102394"/>
          </a:xfrm>
          <a:prstGeom prst="roundRect">
            <a:avLst>
              <a:gd name="adj" fmla="val 50000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650" name="AutoShape 26">
            <a:extLst>
              <a:ext uri="{FF2B5EF4-FFF2-40B4-BE49-F238E27FC236}">
                <a16:creationId xmlns:a16="http://schemas.microsoft.com/office/drawing/2014/main" id="{50D9F1B1-3D04-44CD-A855-4514E59D6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230" y="3361048"/>
            <a:ext cx="685800" cy="103584"/>
          </a:xfrm>
          <a:prstGeom prst="roundRect">
            <a:avLst>
              <a:gd name="adj" fmla="val 50000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651" name="AutoShape 27">
            <a:extLst>
              <a:ext uri="{FF2B5EF4-FFF2-40B4-BE49-F238E27FC236}">
                <a16:creationId xmlns:a16="http://schemas.microsoft.com/office/drawing/2014/main" id="{D63C9C45-377D-4AB6-97FE-10DA2B6A3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097" y="3258655"/>
            <a:ext cx="548878" cy="102394"/>
          </a:xfrm>
          <a:prstGeom prst="roundRect">
            <a:avLst>
              <a:gd name="adj" fmla="val 50000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652" name="AutoShape 28">
            <a:extLst>
              <a:ext uri="{FF2B5EF4-FFF2-40B4-BE49-F238E27FC236}">
                <a16:creationId xmlns:a16="http://schemas.microsoft.com/office/drawing/2014/main" id="{636B2016-9F56-4566-8D9F-5F7BDEEF0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153" y="3156261"/>
            <a:ext cx="410765" cy="102394"/>
          </a:xfrm>
          <a:prstGeom prst="roundRect">
            <a:avLst>
              <a:gd name="adj" fmla="val 50000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654" name="AutoShape 30">
            <a:extLst>
              <a:ext uri="{FF2B5EF4-FFF2-40B4-BE49-F238E27FC236}">
                <a16:creationId xmlns:a16="http://schemas.microsoft.com/office/drawing/2014/main" id="{E0F2C918-B643-4069-8B2C-18D26AB32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216" y="3878970"/>
            <a:ext cx="67865" cy="9941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655" name="AutoShape 31">
            <a:extLst>
              <a:ext uri="{FF2B5EF4-FFF2-40B4-BE49-F238E27FC236}">
                <a16:creationId xmlns:a16="http://schemas.microsoft.com/office/drawing/2014/main" id="{285E92CB-BA5C-4C02-AC5E-D0A2FB72E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366" y="3878970"/>
            <a:ext cx="67865" cy="9941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656" name="AutoShape 32">
            <a:extLst>
              <a:ext uri="{FF2B5EF4-FFF2-40B4-BE49-F238E27FC236}">
                <a16:creationId xmlns:a16="http://schemas.microsoft.com/office/drawing/2014/main" id="{C6ED9010-134E-49F4-A11F-78D8787EF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516" y="3878970"/>
            <a:ext cx="67865" cy="9941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657" name="Rectangle 33">
            <a:extLst>
              <a:ext uri="{FF2B5EF4-FFF2-40B4-BE49-F238E27FC236}">
                <a16:creationId xmlns:a16="http://schemas.microsoft.com/office/drawing/2014/main" id="{75D1369E-340F-48FC-8A7A-52D6E713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786" y="4667164"/>
            <a:ext cx="3257550" cy="2405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050"/>
          </a:p>
        </p:txBody>
      </p:sp>
      <p:sp>
        <p:nvSpPr>
          <p:cNvPr id="26658" name="Text Box 34">
            <a:extLst>
              <a:ext uri="{FF2B5EF4-FFF2-40B4-BE49-F238E27FC236}">
                <a16:creationId xmlns:a16="http://schemas.microsoft.com/office/drawing/2014/main" id="{EE70E7D5-17AC-4DA7-BF66-4B7888235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3111" y="4679070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350" b="1"/>
              <a:t>1</a:t>
            </a:r>
          </a:p>
        </p:txBody>
      </p:sp>
      <p:sp>
        <p:nvSpPr>
          <p:cNvPr id="26659" name="Text Box 35">
            <a:extLst>
              <a:ext uri="{FF2B5EF4-FFF2-40B4-BE49-F238E27FC236}">
                <a16:creationId xmlns:a16="http://schemas.microsoft.com/office/drawing/2014/main" id="{21C29B23-6A8D-4533-9BD6-584E18798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6592" y="4679070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350" b="1"/>
              <a:t>2</a:t>
            </a:r>
          </a:p>
        </p:txBody>
      </p:sp>
      <p:sp>
        <p:nvSpPr>
          <p:cNvPr id="26660" name="Text Box 36">
            <a:extLst>
              <a:ext uri="{FF2B5EF4-FFF2-40B4-BE49-F238E27FC236}">
                <a16:creationId xmlns:a16="http://schemas.microsoft.com/office/drawing/2014/main" id="{1260E314-73A4-463A-881F-0A3FF80A9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73" y="4679070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350" b="1"/>
              <a:t>3</a:t>
            </a:r>
          </a:p>
        </p:txBody>
      </p:sp>
      <p:sp>
        <p:nvSpPr>
          <p:cNvPr id="26661" name="AutoShape 37">
            <a:extLst>
              <a:ext uri="{FF2B5EF4-FFF2-40B4-BE49-F238E27FC236}">
                <a16:creationId xmlns:a16="http://schemas.microsoft.com/office/drawing/2014/main" id="{9AC3D0BF-20D4-46C8-A295-4D7D2E5E1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378" y="4564770"/>
            <a:ext cx="753665" cy="102394"/>
          </a:xfrm>
          <a:prstGeom prst="roundRect">
            <a:avLst>
              <a:gd name="adj" fmla="val 50000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662" name="AutoShape 38">
            <a:extLst>
              <a:ext uri="{FF2B5EF4-FFF2-40B4-BE49-F238E27FC236}">
                <a16:creationId xmlns:a16="http://schemas.microsoft.com/office/drawing/2014/main" id="{50D29A35-221C-4A58-A9B8-0D8DCA183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2905" y="4461185"/>
            <a:ext cx="685800" cy="103584"/>
          </a:xfrm>
          <a:prstGeom prst="roundRect">
            <a:avLst>
              <a:gd name="adj" fmla="val 50000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663" name="AutoShape 39">
            <a:extLst>
              <a:ext uri="{FF2B5EF4-FFF2-40B4-BE49-F238E27FC236}">
                <a16:creationId xmlns:a16="http://schemas.microsoft.com/office/drawing/2014/main" id="{2ADF739E-27D2-4DBB-A35C-A7004DE9D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772" y="4358792"/>
            <a:ext cx="548878" cy="102394"/>
          </a:xfrm>
          <a:prstGeom prst="roundRect">
            <a:avLst>
              <a:gd name="adj" fmla="val 50000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6664" name="AutoShape 40">
            <a:extLst>
              <a:ext uri="{FF2B5EF4-FFF2-40B4-BE49-F238E27FC236}">
                <a16:creationId xmlns:a16="http://schemas.microsoft.com/office/drawing/2014/main" id="{255C1E27-A843-4BCF-A399-224E1E14F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828" y="4256399"/>
            <a:ext cx="410765" cy="102394"/>
          </a:xfrm>
          <a:prstGeom prst="roundRect">
            <a:avLst>
              <a:gd name="adj" fmla="val 50000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79ADA8B-F452-450B-B66A-3B5268986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Task Decomposition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002E4-795F-4BB8-9A3E-F7A32BA574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17-</a:t>
            </a:r>
            <a:fld id="{4E7C9922-5B47-4DFD-87EE-49C5A9D447F9}" type="slidenum">
              <a:rPr lang="en-US" altLang="en-US"/>
              <a:pPr/>
              <a:t>166</a:t>
            </a:fld>
            <a:endParaRPr lang="en-US" alt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199EBAB-D543-41DF-9A94-116F77248A71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Task 1 is really the same problem, with fewer disks and a different target post.</a:t>
            </a:r>
          </a:p>
          <a:p>
            <a:pPr lvl="1"/>
            <a:r>
              <a:rPr lang="en-US" altLang="en-US" dirty="0"/>
              <a:t>"Move n-1 disks from Post 1 to Post 2."</a:t>
            </a:r>
          </a:p>
          <a:p>
            <a:endParaRPr lang="en-US" altLang="en-US" dirty="0"/>
          </a:p>
          <a:p>
            <a:r>
              <a:rPr lang="en-US" altLang="en-US" dirty="0"/>
              <a:t>And Task 3 is also the same problem, with fewer disks and different starting and target posts.</a:t>
            </a:r>
          </a:p>
          <a:p>
            <a:pPr lvl="1"/>
            <a:r>
              <a:rPr lang="en-US" altLang="en-US" dirty="0"/>
              <a:t>"Move n-1 disks from Post 2 to Post 3."</a:t>
            </a:r>
          </a:p>
          <a:p>
            <a:endParaRPr lang="en-US" altLang="en-US" dirty="0"/>
          </a:p>
          <a:p>
            <a:r>
              <a:rPr lang="en-US" altLang="en-US" dirty="0"/>
              <a:t>So this is a recursive algorithm.</a:t>
            </a:r>
          </a:p>
          <a:p>
            <a:pPr lvl="1"/>
            <a:r>
              <a:rPr lang="en-US" altLang="en-US" dirty="0"/>
              <a:t>The terminal case is moving the smallest disk -- can move</a:t>
            </a:r>
            <a:br>
              <a:rPr lang="en-US" altLang="en-US" dirty="0"/>
            </a:br>
            <a:r>
              <a:rPr lang="en-US" altLang="en-US" dirty="0"/>
              <a:t>directly without using third post.</a:t>
            </a:r>
          </a:p>
          <a:p>
            <a:pPr lvl="1"/>
            <a:r>
              <a:rPr lang="en-US" altLang="en-US" dirty="0"/>
              <a:t>Number disks from 1 (smallest) to n (largest).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A456403-4D61-4613-9418-5287217B0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Towers of Hanoi: Pseudocode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B20F0-8C66-412F-A381-53EA33E6B64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17-</a:t>
            </a:r>
            <a:fld id="{F461F237-68F6-4090-8F4C-B6283C7AF2E0}" type="slidenum">
              <a:rPr lang="en-US" altLang="en-US"/>
              <a:pPr/>
              <a:t>167</a:t>
            </a:fld>
            <a:endParaRPr lang="en-US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E8A5D03-398B-4498-9942-296B7B9E5B79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en-US" sz="1500">
              <a:latin typeface="Courier New" panose="02070309020205020404" pitchFamily="49" charset="0"/>
            </a:endParaRPr>
          </a:p>
          <a:p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MoveDisk(diskNumber, startPost, endPost, midPost)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{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if (diskNumber &gt; 1) {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 /* Move top n-1 disks to mid post */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 </a:t>
            </a:r>
            <a: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  <a:t>MoveDisk</a:t>
            </a:r>
            <a:r>
              <a:rPr lang="en-US" altLang="en-US" sz="1500">
                <a:latin typeface="Courier New" panose="02070309020205020404" pitchFamily="49" charset="0"/>
              </a:rPr>
              <a:t>(diskNumber-1, startPost, midPost, endPost);</a:t>
            </a:r>
            <a:br>
              <a:rPr lang="en-US" altLang="en-US" sz="1500">
                <a:latin typeface="Courier New" panose="02070309020205020404" pitchFamily="49" charset="0"/>
              </a:rPr>
            </a:b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 printf("Move disk number %d from %d to %d.\n",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        diskNumber, startPost, endPost);</a:t>
            </a:r>
            <a:br>
              <a:rPr lang="en-US" altLang="en-US" sz="1500">
                <a:latin typeface="Courier New" panose="02070309020205020404" pitchFamily="49" charset="0"/>
              </a:rPr>
            </a:b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 /* Move n-1 disks from mid post to end post */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 </a:t>
            </a:r>
            <a: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  <a:t>MoveDisk</a:t>
            </a:r>
            <a:r>
              <a:rPr lang="en-US" altLang="en-US" sz="1500">
                <a:latin typeface="Courier New" panose="02070309020205020404" pitchFamily="49" charset="0"/>
              </a:rPr>
              <a:t>(diskNumber-1, midPost, endPost, startPost);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}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else 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 printf("Move disk number 1 from %d to %d.\n",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        startPost, endPost);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}</a:t>
            </a:r>
            <a:br>
              <a:rPr lang="en-US" altLang="en-US" sz="1500">
                <a:latin typeface="Courier New" panose="02070309020205020404" pitchFamily="49" charset="0"/>
              </a:rPr>
            </a:br>
            <a:endParaRPr lang="en-US" altLang="en-US" sz="15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D138CD6-6BFF-4B05-A693-8893FCE22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Detailed Example: Fibonacci Numbers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D7C3A-7F5B-4AFC-8A45-E817825BAFD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17-</a:t>
            </a:r>
            <a:fld id="{4FEAB298-6898-4DBF-B00E-6BC89F06E95C}" type="slidenum">
              <a:rPr lang="en-US" altLang="en-US"/>
              <a:pPr/>
              <a:t>168</a:t>
            </a:fld>
            <a:endParaRPr lang="en-US" alt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F0C834D-F9FE-4EC1-81B1-15F81AC4EBF1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Mathematical Definition: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In other words, the n-</a:t>
            </a:r>
            <a:r>
              <a:rPr lang="en-US" altLang="en-US" dirty="0" err="1"/>
              <a:t>th</a:t>
            </a:r>
            <a:r>
              <a:rPr lang="en-US" altLang="en-US" dirty="0"/>
              <a:t> Fibonacci number is the sum of the previous two Fibonacci numbers.</a:t>
            </a:r>
          </a:p>
          <a:p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700" name="Object 4">
                <a:extLst>
                  <a:ext uri="{FF2B5EF4-FFF2-40B4-BE49-F238E27FC236}">
                    <a16:creationId xmlns:a16="http://schemas.microsoft.com/office/drawing/2014/main" id="{4F4A374A-A7F7-427E-9976-D4DDE402AF96}"/>
                  </a:ext>
                </a:extLst>
              </p:cNvPr>
              <p:cNvSpPr txBox="1"/>
              <p:nvPr/>
            </p:nvSpPr>
            <p:spPr bwMode="auto">
              <a:xfrm>
                <a:off x="2111375" y="1627188"/>
                <a:ext cx="3401151" cy="1095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(1)=1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(0)=1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700" name="Object 4">
                <a:extLst>
                  <a:ext uri="{FF2B5EF4-FFF2-40B4-BE49-F238E27FC236}">
                    <a16:creationId xmlns:a16="http://schemas.microsoft.com/office/drawing/2014/main" id="{4F4A374A-A7F7-427E-9976-D4DDE402A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1375" y="1627188"/>
                <a:ext cx="3401151" cy="1095375"/>
              </a:xfrm>
              <a:prstGeom prst="rect">
                <a:avLst/>
              </a:prstGeom>
              <a:blipFill>
                <a:blip r:embed="rId2"/>
                <a:stretch>
                  <a:fillRect l="-71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21066C4-3679-45D9-BCC5-DFDE8E3C8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Fibonacci: C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3CDAE-E6DD-4DAC-A452-D10C6C2C3E9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17-</a:t>
            </a:r>
            <a:fld id="{D0FF9950-C492-4B34-AFD9-011897C04D93}" type="slidenum">
              <a:rPr lang="en-US" altLang="en-US"/>
              <a:pPr/>
              <a:t>169</a:t>
            </a:fld>
            <a:endParaRPr lang="en-US" alt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59C0777-2808-4770-A518-A7E79E17D2DB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int Fibonacci(int n)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{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if ((n == 0) || (n == 1))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return 1;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else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return </a:t>
            </a:r>
            <a:r>
              <a:rPr lang="en-US" altLang="en-US" dirty="0">
                <a:solidFill>
                  <a:srgbClr val="D89F39"/>
                </a:solidFill>
                <a:latin typeface="Courier New" panose="02070309020205020404" pitchFamily="49" charset="0"/>
              </a:rPr>
              <a:t>Fibonacci</a:t>
            </a:r>
            <a:r>
              <a:rPr lang="en-US" altLang="en-US" dirty="0">
                <a:latin typeface="Courier New" panose="02070309020205020404" pitchFamily="49" charset="0"/>
              </a:rPr>
              <a:t>(n-1) + </a:t>
            </a:r>
            <a:r>
              <a:rPr lang="en-US" altLang="en-US" dirty="0">
                <a:solidFill>
                  <a:srgbClr val="D89F39"/>
                </a:solidFill>
                <a:latin typeface="Courier New" panose="02070309020205020404" pitchFamily="49" charset="0"/>
              </a:rPr>
              <a:t>Fibonacci</a:t>
            </a:r>
            <a:r>
              <a:rPr lang="en-US" altLang="en-US" dirty="0">
                <a:latin typeface="Courier New" panose="02070309020205020404" pitchFamily="49" charset="0"/>
              </a:rPr>
              <a:t>(n-2);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}</a:t>
            </a:r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5A2080D4-E232-425D-A8A6-7B6A8617C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1E41C-9099-45B8-91AA-D5F3AB53A3D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11-</a:t>
            </a:r>
            <a:fld id="{D6B64DE8-C130-4E38-BCD8-4EA2B47AABA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C410BF3A-768C-4F8E-B5F3-D4A0655FFE19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204787" y="946150"/>
            <a:ext cx="7435117" cy="3632200"/>
          </a:xfrm>
        </p:spPr>
        <p:txBody>
          <a:bodyPr/>
          <a:lstStyle/>
          <a:p>
            <a:r>
              <a:rPr lang="en-US" altLang="en-US" sz="2000" dirty="0"/>
              <a:t>This code:</a:t>
            </a:r>
          </a:p>
          <a:p>
            <a:pPr marL="76200" indent="0">
              <a:lnSpc>
                <a:spcPct val="80000"/>
              </a:lnSpc>
              <a:buNone/>
            </a:pPr>
            <a:r>
              <a:rPr lang="en-US" altLang="en-US" dirty="0" err="1">
                <a:solidFill>
                  <a:srgbClr val="0099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("%d is a prime number.\n", 43);</a:t>
            </a:r>
          </a:p>
          <a:p>
            <a:pPr marL="76200" indent="0">
              <a:lnSpc>
                <a:spcPct val="80000"/>
              </a:lnSpc>
              <a:buNone/>
            </a:pPr>
            <a:r>
              <a:rPr lang="en-US" altLang="en-US" dirty="0" err="1">
                <a:solidFill>
                  <a:srgbClr val="0099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("43 plus 59 in decimal is %d.\n", 43+59);</a:t>
            </a:r>
          </a:p>
          <a:p>
            <a:pPr marL="76200" indent="0">
              <a:lnSpc>
                <a:spcPct val="80000"/>
              </a:lnSpc>
              <a:buNone/>
            </a:pPr>
            <a:r>
              <a:rPr lang="en-US" altLang="en-US" dirty="0" err="1">
                <a:solidFill>
                  <a:srgbClr val="0099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("43 plus 59 in hex is %x.\n", 43+59);</a:t>
            </a:r>
          </a:p>
          <a:p>
            <a:pPr marL="76200" indent="0">
              <a:lnSpc>
                <a:spcPct val="80000"/>
              </a:lnSpc>
              <a:buNone/>
            </a:pPr>
            <a:r>
              <a:rPr lang="en-US" altLang="en-US" dirty="0" err="1">
                <a:solidFill>
                  <a:srgbClr val="0099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("43 plus 59 as a character is %c.\n", 43+59);</a:t>
            </a:r>
          </a:p>
          <a:p>
            <a:endParaRPr lang="en-US" altLang="en-US" sz="2000" dirty="0"/>
          </a:p>
          <a:p>
            <a:r>
              <a:rPr lang="en-US" altLang="en-US" sz="2000" dirty="0"/>
              <a:t>Produces this output:</a:t>
            </a:r>
          </a:p>
          <a:p>
            <a:pPr marL="76200" indent="0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009900"/>
                </a:solidFill>
                <a:latin typeface="Courier New" panose="02070309020205020404" pitchFamily="49" charset="0"/>
              </a:rPr>
              <a:t>43 is a prime number.</a:t>
            </a:r>
          </a:p>
          <a:p>
            <a:pPr marL="76200" indent="0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009900"/>
                </a:solidFill>
                <a:latin typeface="Courier New" panose="02070309020205020404" pitchFamily="49" charset="0"/>
              </a:rPr>
              <a:t>43 + 59 in decimal is 102.</a:t>
            </a:r>
          </a:p>
          <a:p>
            <a:pPr marL="76200" indent="0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009900"/>
                </a:solidFill>
                <a:latin typeface="Courier New" panose="02070309020205020404" pitchFamily="49" charset="0"/>
              </a:rPr>
              <a:t>43 + 59 in hex is 66.</a:t>
            </a:r>
          </a:p>
          <a:p>
            <a:pPr marL="76200" indent="0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009900"/>
                </a:solidFill>
                <a:latin typeface="Courier New" panose="02070309020205020404" pitchFamily="49" charset="0"/>
              </a:rPr>
              <a:t>43 + 59 as a character is f.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B90E00B-79BE-47C5-B971-FB9F08F9A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Activation Records</a:t>
            </a:r>
          </a:p>
        </p:txBody>
      </p:sp>
      <p:sp>
        <p:nvSpPr>
          <p:cNvPr id="76" name="Slide Number Placeholder 75">
            <a:extLst>
              <a:ext uri="{FF2B5EF4-FFF2-40B4-BE49-F238E27FC236}">
                <a16:creationId xmlns:a16="http://schemas.microsoft.com/office/drawing/2014/main" id="{E16D8450-7993-4560-B2F8-D85146D8DB8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17-</a:t>
            </a:r>
            <a:fld id="{302BF071-9551-40FD-8050-F42EC429956F}" type="slidenum">
              <a:rPr lang="en-US" altLang="en-US"/>
              <a:pPr/>
              <a:t>170</a:t>
            </a:fld>
            <a:endParaRPr lang="en-US" alt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04A220F-14FA-4AD1-BF5C-B728B15660F2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Whenever Fibonacci is invoked,</a:t>
            </a:r>
            <a:br>
              <a:rPr lang="en-US" altLang="en-US"/>
            </a:br>
            <a:r>
              <a:rPr lang="en-US" altLang="en-US"/>
              <a:t>a new activation record is pushed onto the stack.</a:t>
            </a:r>
          </a:p>
          <a:p>
            <a:endParaRPr lang="en-US" altLang="en-US"/>
          </a:p>
        </p:txBody>
      </p:sp>
      <p:sp>
        <p:nvSpPr>
          <p:cNvPr id="31783" name="Line 39">
            <a:extLst>
              <a:ext uri="{FF2B5EF4-FFF2-40B4-BE49-F238E27FC236}">
                <a16:creationId xmlns:a16="http://schemas.microsoft.com/office/drawing/2014/main" id="{B364B0AF-E3F6-4061-903B-5BC3BF364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86" y="2278017"/>
            <a:ext cx="0" cy="257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784" name="Line 40">
            <a:extLst>
              <a:ext uri="{FF2B5EF4-FFF2-40B4-BE49-F238E27FC236}">
                <a16:creationId xmlns:a16="http://schemas.microsoft.com/office/drawing/2014/main" id="{6ECDE5B9-E28B-4B00-A126-6F1EB39E86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3386" y="2278017"/>
            <a:ext cx="0" cy="257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785" name="Line 41">
            <a:extLst>
              <a:ext uri="{FF2B5EF4-FFF2-40B4-BE49-F238E27FC236}">
                <a16:creationId xmlns:a16="http://schemas.microsoft.com/office/drawing/2014/main" id="{BF48BAC0-1294-4760-9BDE-0BB9A7F20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86" y="2392317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786" name="Line 42">
            <a:extLst>
              <a:ext uri="{FF2B5EF4-FFF2-40B4-BE49-F238E27FC236}">
                <a16:creationId xmlns:a16="http://schemas.microsoft.com/office/drawing/2014/main" id="{0F5E206C-41F7-4FB1-A982-5BD4EC1D7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86" y="25066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787" name="Line 43">
            <a:extLst>
              <a:ext uri="{FF2B5EF4-FFF2-40B4-BE49-F238E27FC236}">
                <a16:creationId xmlns:a16="http://schemas.microsoft.com/office/drawing/2014/main" id="{F3D85C2C-C5C5-425F-A6A4-DED5189B9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86" y="26209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788" name="Line 44">
            <a:extLst>
              <a:ext uri="{FF2B5EF4-FFF2-40B4-BE49-F238E27FC236}">
                <a16:creationId xmlns:a16="http://schemas.microsoft.com/office/drawing/2014/main" id="{4E81B91A-865D-47B5-A08D-2E67F631B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86" y="27352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789" name="Line 45">
            <a:extLst>
              <a:ext uri="{FF2B5EF4-FFF2-40B4-BE49-F238E27FC236}">
                <a16:creationId xmlns:a16="http://schemas.microsoft.com/office/drawing/2014/main" id="{D9F186D3-BFBE-4D3B-93F8-8A2819BC1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86" y="28495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790" name="Line 46">
            <a:extLst>
              <a:ext uri="{FF2B5EF4-FFF2-40B4-BE49-F238E27FC236}">
                <a16:creationId xmlns:a16="http://schemas.microsoft.com/office/drawing/2014/main" id="{55E077D3-A9E9-4319-9159-CF236C980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86" y="2963817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791" name="Text Box 47">
            <a:extLst>
              <a:ext uri="{FF2B5EF4-FFF2-40B4-BE49-F238E27FC236}">
                <a16:creationId xmlns:a16="http://schemas.microsoft.com/office/drawing/2014/main" id="{0546C309-73E8-42A9-9B61-5EA0AFF18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93" y="2563768"/>
            <a:ext cx="809837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>
                <a:latin typeface="Courier New" panose="02070309020205020404" pitchFamily="49" charset="0"/>
              </a:rPr>
              <a:t>Fib(1)</a:t>
            </a:r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31792" name="Text Box 48">
            <a:extLst>
              <a:ext uri="{FF2B5EF4-FFF2-40B4-BE49-F238E27FC236}">
                <a16:creationId xmlns:a16="http://schemas.microsoft.com/office/drawing/2014/main" id="{69FCF27C-BF2D-4072-9C4D-70CD299CB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130" y="2278018"/>
            <a:ext cx="41549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latin typeface="Franklin Gothic Book" panose="020B0503020102020204" pitchFamily="34" charset="0"/>
              </a:rPr>
              <a:t>R6</a:t>
            </a:r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31793" name="Line 49">
            <a:extLst>
              <a:ext uri="{FF2B5EF4-FFF2-40B4-BE49-F238E27FC236}">
                <a16:creationId xmlns:a16="http://schemas.microsoft.com/office/drawing/2014/main" id="{FF6554D3-FAEC-4385-81EE-6D20F9A5F7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3386" y="244946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794" name="Line 50">
            <a:extLst>
              <a:ext uri="{FF2B5EF4-FFF2-40B4-BE49-F238E27FC236}">
                <a16:creationId xmlns:a16="http://schemas.microsoft.com/office/drawing/2014/main" id="{560E78D6-5D5E-420C-B592-627996D4B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86" y="30781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795" name="Line 51">
            <a:extLst>
              <a:ext uri="{FF2B5EF4-FFF2-40B4-BE49-F238E27FC236}">
                <a16:creationId xmlns:a16="http://schemas.microsoft.com/office/drawing/2014/main" id="{20255BF6-C7EB-4F7E-9245-DFBEED39E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86" y="31924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796" name="Line 52">
            <a:extLst>
              <a:ext uri="{FF2B5EF4-FFF2-40B4-BE49-F238E27FC236}">
                <a16:creationId xmlns:a16="http://schemas.microsoft.com/office/drawing/2014/main" id="{83687084-2B0F-43D9-80A8-F484791EC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86" y="33067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797" name="Line 53">
            <a:extLst>
              <a:ext uri="{FF2B5EF4-FFF2-40B4-BE49-F238E27FC236}">
                <a16:creationId xmlns:a16="http://schemas.microsoft.com/office/drawing/2014/main" id="{66008EFF-13DF-44CB-ABC4-E6A1A0C7F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86" y="34210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798" name="Line 54">
            <a:extLst>
              <a:ext uri="{FF2B5EF4-FFF2-40B4-BE49-F238E27FC236}">
                <a16:creationId xmlns:a16="http://schemas.microsoft.com/office/drawing/2014/main" id="{EEC23ECA-21E8-46F6-BF0D-EF3353F05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86" y="3535317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799" name="Text Box 55">
            <a:extLst>
              <a:ext uri="{FF2B5EF4-FFF2-40B4-BE49-F238E27FC236}">
                <a16:creationId xmlns:a16="http://schemas.microsoft.com/office/drawing/2014/main" id="{5776602D-F615-43E9-8117-ECB7F98B8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93" y="3135268"/>
            <a:ext cx="809837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>
                <a:latin typeface="Courier New" panose="02070309020205020404" pitchFamily="49" charset="0"/>
              </a:rPr>
              <a:t>Fib(2)</a:t>
            </a:r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31806" name="Line 62">
            <a:extLst>
              <a:ext uri="{FF2B5EF4-FFF2-40B4-BE49-F238E27FC236}">
                <a16:creationId xmlns:a16="http://schemas.microsoft.com/office/drawing/2014/main" id="{9FD0C0FA-DEEF-498E-BAA6-BA0C2C45B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2305" y="36496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07" name="Line 63">
            <a:extLst>
              <a:ext uri="{FF2B5EF4-FFF2-40B4-BE49-F238E27FC236}">
                <a16:creationId xmlns:a16="http://schemas.microsoft.com/office/drawing/2014/main" id="{A971E9E1-DA96-4F14-8259-4A72869688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2305" y="37639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08" name="Line 64">
            <a:extLst>
              <a:ext uri="{FF2B5EF4-FFF2-40B4-BE49-F238E27FC236}">
                <a16:creationId xmlns:a16="http://schemas.microsoft.com/office/drawing/2014/main" id="{5CECB926-9842-4445-B91B-38213083A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2305" y="38782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09" name="Line 65">
            <a:extLst>
              <a:ext uri="{FF2B5EF4-FFF2-40B4-BE49-F238E27FC236}">
                <a16:creationId xmlns:a16="http://schemas.microsoft.com/office/drawing/2014/main" id="{3AC02F0E-A6D3-4FD9-87F4-59A93D565F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2305" y="39925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10" name="Line 66">
            <a:extLst>
              <a:ext uri="{FF2B5EF4-FFF2-40B4-BE49-F238E27FC236}">
                <a16:creationId xmlns:a16="http://schemas.microsoft.com/office/drawing/2014/main" id="{D76DD8DE-7BBD-4C57-8E1C-9F0D6DBF0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2305" y="4106817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11" name="Text Box 67">
            <a:extLst>
              <a:ext uri="{FF2B5EF4-FFF2-40B4-BE49-F238E27FC236}">
                <a16:creationId xmlns:a16="http://schemas.microsoft.com/office/drawing/2014/main" id="{F8D500B7-CBD6-4866-AA88-E055FA432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8511" y="3706768"/>
            <a:ext cx="809837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>
                <a:latin typeface="Courier New" panose="02070309020205020404" pitchFamily="49" charset="0"/>
              </a:rPr>
              <a:t>Fib(3)</a:t>
            </a:r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31812" name="Line 68">
            <a:extLst>
              <a:ext uri="{FF2B5EF4-FFF2-40B4-BE49-F238E27FC236}">
                <a16:creationId xmlns:a16="http://schemas.microsoft.com/office/drawing/2014/main" id="{052445C0-335D-4D0D-8E27-FDE36F147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86" y="42211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13" name="Line 69">
            <a:extLst>
              <a:ext uri="{FF2B5EF4-FFF2-40B4-BE49-F238E27FC236}">
                <a16:creationId xmlns:a16="http://schemas.microsoft.com/office/drawing/2014/main" id="{7A5EC1FC-29B0-4AE8-894E-FFB6E1627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86" y="43354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14" name="Line 70">
            <a:extLst>
              <a:ext uri="{FF2B5EF4-FFF2-40B4-BE49-F238E27FC236}">
                <a16:creationId xmlns:a16="http://schemas.microsoft.com/office/drawing/2014/main" id="{AEC5C244-00A9-4F21-9B6E-F36AD62E7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86" y="44497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15" name="Line 71">
            <a:extLst>
              <a:ext uri="{FF2B5EF4-FFF2-40B4-BE49-F238E27FC236}">
                <a16:creationId xmlns:a16="http://schemas.microsoft.com/office/drawing/2014/main" id="{369ACF1A-B08A-4524-A58A-122E17CEC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86" y="45640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16" name="Line 72">
            <a:extLst>
              <a:ext uri="{FF2B5EF4-FFF2-40B4-BE49-F238E27FC236}">
                <a16:creationId xmlns:a16="http://schemas.microsoft.com/office/drawing/2014/main" id="{D815E65D-68D0-4634-AECA-E33ECC5CC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86" y="4678317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17" name="Text Box 73">
            <a:extLst>
              <a:ext uri="{FF2B5EF4-FFF2-40B4-BE49-F238E27FC236}">
                <a16:creationId xmlns:a16="http://schemas.microsoft.com/office/drawing/2014/main" id="{ACBD6A4D-315F-4E80-B143-2A50B2BBB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3287" y="4278268"/>
            <a:ext cx="601447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>
                <a:latin typeface="Courier New" panose="02070309020205020404" pitchFamily="49" charset="0"/>
              </a:rPr>
              <a:t>main</a:t>
            </a:r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31818" name="Text Box 74">
            <a:extLst>
              <a:ext uri="{FF2B5EF4-FFF2-40B4-BE49-F238E27FC236}">
                <a16:creationId xmlns:a16="http://schemas.microsoft.com/office/drawing/2014/main" id="{59A091B9-A412-4ADA-8BBF-27C6BAE0D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8486" y="1783595"/>
            <a:ext cx="113685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350">
                <a:solidFill>
                  <a:srgbClr val="D89F39"/>
                </a:solidFill>
              </a:rPr>
              <a:t>main calls </a:t>
            </a:r>
            <a:br>
              <a:rPr lang="en-US" altLang="en-US" sz="1350">
                <a:solidFill>
                  <a:srgbClr val="D89F39"/>
                </a:solidFill>
              </a:rPr>
            </a:br>
            <a:r>
              <a:rPr lang="en-US" altLang="en-US" sz="1350">
                <a:solidFill>
                  <a:srgbClr val="D89F39"/>
                </a:solidFill>
              </a:rPr>
              <a:t>Fibonacci(3)</a:t>
            </a:r>
          </a:p>
        </p:txBody>
      </p:sp>
      <p:sp>
        <p:nvSpPr>
          <p:cNvPr id="31819" name="Text Box 75">
            <a:extLst>
              <a:ext uri="{FF2B5EF4-FFF2-40B4-BE49-F238E27FC236}">
                <a16:creationId xmlns:a16="http://schemas.microsoft.com/office/drawing/2014/main" id="{62AE976D-42D6-4E06-A01A-E9DA67532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986" y="1783595"/>
            <a:ext cx="157927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350">
                <a:solidFill>
                  <a:srgbClr val="D89F39"/>
                </a:solidFill>
              </a:rPr>
              <a:t>Fibonacci(3) calls </a:t>
            </a:r>
            <a:br>
              <a:rPr lang="en-US" altLang="en-US" sz="1350">
                <a:solidFill>
                  <a:srgbClr val="D89F39"/>
                </a:solidFill>
              </a:rPr>
            </a:br>
            <a:r>
              <a:rPr lang="en-US" altLang="en-US" sz="1350">
                <a:solidFill>
                  <a:srgbClr val="D89F39"/>
                </a:solidFill>
              </a:rPr>
              <a:t>Fibonacci(2)</a:t>
            </a:r>
          </a:p>
        </p:txBody>
      </p:sp>
      <p:sp>
        <p:nvSpPr>
          <p:cNvPr id="31820" name="Text Box 76">
            <a:extLst>
              <a:ext uri="{FF2B5EF4-FFF2-40B4-BE49-F238E27FC236}">
                <a16:creationId xmlns:a16="http://schemas.microsoft.com/office/drawing/2014/main" id="{8AC35E72-70EB-4319-82A1-63D6F4E93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86" y="1783595"/>
            <a:ext cx="157927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350" dirty="0">
                <a:solidFill>
                  <a:srgbClr val="D89F39"/>
                </a:solidFill>
              </a:rPr>
              <a:t>Fibonacci(2) calls </a:t>
            </a:r>
            <a:br>
              <a:rPr lang="en-US" altLang="en-US" sz="1350" dirty="0">
                <a:solidFill>
                  <a:srgbClr val="D89F39"/>
                </a:solidFill>
              </a:rPr>
            </a:br>
            <a:r>
              <a:rPr lang="en-US" altLang="en-US" sz="1350" dirty="0">
                <a:solidFill>
                  <a:srgbClr val="D89F39"/>
                </a:solidFill>
              </a:rPr>
              <a:t>Fibonacci(1)</a:t>
            </a:r>
          </a:p>
        </p:txBody>
      </p:sp>
      <p:sp>
        <p:nvSpPr>
          <p:cNvPr id="31821" name="Line 77">
            <a:extLst>
              <a:ext uri="{FF2B5EF4-FFF2-40B4-BE49-F238E27FC236}">
                <a16:creationId xmlns:a16="http://schemas.microsoft.com/office/drawing/2014/main" id="{060C2B66-0C70-4554-8E43-820438EEB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8486" y="2278017"/>
            <a:ext cx="0" cy="257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22" name="Line 78">
            <a:extLst>
              <a:ext uri="{FF2B5EF4-FFF2-40B4-BE49-F238E27FC236}">
                <a16:creationId xmlns:a16="http://schemas.microsoft.com/office/drawing/2014/main" id="{FB3D62B1-4C9E-4FC1-B162-6190B2A319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7186" y="2278017"/>
            <a:ext cx="0" cy="257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30" name="Text Box 86">
            <a:extLst>
              <a:ext uri="{FF2B5EF4-FFF2-40B4-BE49-F238E27FC236}">
                <a16:creationId xmlns:a16="http://schemas.microsoft.com/office/drawing/2014/main" id="{0C10E49C-C6E2-41B9-A099-AFF77AD72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930" y="3421018"/>
            <a:ext cx="41549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latin typeface="Franklin Gothic Book" panose="020B0503020102020204" pitchFamily="34" charset="0"/>
              </a:rPr>
              <a:t>R6</a:t>
            </a:r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31831" name="Line 87">
            <a:extLst>
              <a:ext uri="{FF2B5EF4-FFF2-40B4-BE49-F238E27FC236}">
                <a16:creationId xmlns:a16="http://schemas.microsoft.com/office/drawing/2014/main" id="{92570BDE-E121-4963-B212-99C9284C27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7186" y="359246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36" name="Line 92">
            <a:extLst>
              <a:ext uri="{FF2B5EF4-FFF2-40B4-BE49-F238E27FC236}">
                <a16:creationId xmlns:a16="http://schemas.microsoft.com/office/drawing/2014/main" id="{5E54B948-C972-446F-A7D7-D99EFDB8FD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8486" y="3535317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38" name="Line 94">
            <a:extLst>
              <a:ext uri="{FF2B5EF4-FFF2-40B4-BE49-F238E27FC236}">
                <a16:creationId xmlns:a16="http://schemas.microsoft.com/office/drawing/2014/main" id="{D1F0D906-23D6-43CD-9CFA-9ECA30276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6105" y="36496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39" name="Line 95">
            <a:extLst>
              <a:ext uri="{FF2B5EF4-FFF2-40B4-BE49-F238E27FC236}">
                <a16:creationId xmlns:a16="http://schemas.microsoft.com/office/drawing/2014/main" id="{405AC616-2C06-4856-AFE6-3004620880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6105" y="37639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40" name="Line 96">
            <a:extLst>
              <a:ext uri="{FF2B5EF4-FFF2-40B4-BE49-F238E27FC236}">
                <a16:creationId xmlns:a16="http://schemas.microsoft.com/office/drawing/2014/main" id="{34BF275A-C9C1-4E0F-9023-83804DBE9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6105" y="38782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41" name="Line 97">
            <a:extLst>
              <a:ext uri="{FF2B5EF4-FFF2-40B4-BE49-F238E27FC236}">
                <a16:creationId xmlns:a16="http://schemas.microsoft.com/office/drawing/2014/main" id="{4C254688-EB86-4162-98FE-74A6173679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6105" y="39925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42" name="Line 98">
            <a:extLst>
              <a:ext uri="{FF2B5EF4-FFF2-40B4-BE49-F238E27FC236}">
                <a16:creationId xmlns:a16="http://schemas.microsoft.com/office/drawing/2014/main" id="{70C59911-1E3D-4E44-8375-90D98402E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6105" y="4106817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43" name="Text Box 99">
            <a:extLst>
              <a:ext uri="{FF2B5EF4-FFF2-40B4-BE49-F238E27FC236}">
                <a16:creationId xmlns:a16="http://schemas.microsoft.com/office/drawing/2014/main" id="{499AC07B-BBA1-4134-A989-E257500F0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2311" y="3706768"/>
            <a:ext cx="809837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>
                <a:latin typeface="Courier New" panose="02070309020205020404" pitchFamily="49" charset="0"/>
              </a:rPr>
              <a:t>Fib(3)</a:t>
            </a:r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31844" name="Line 100">
            <a:extLst>
              <a:ext uri="{FF2B5EF4-FFF2-40B4-BE49-F238E27FC236}">
                <a16:creationId xmlns:a16="http://schemas.microsoft.com/office/drawing/2014/main" id="{31CB5BCF-7D77-4F8B-9494-2AC0304C5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8486" y="42211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45" name="Line 101">
            <a:extLst>
              <a:ext uri="{FF2B5EF4-FFF2-40B4-BE49-F238E27FC236}">
                <a16:creationId xmlns:a16="http://schemas.microsoft.com/office/drawing/2014/main" id="{212E6DAD-3301-4E9D-BFF9-6EF931262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8486" y="43354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46" name="Line 102">
            <a:extLst>
              <a:ext uri="{FF2B5EF4-FFF2-40B4-BE49-F238E27FC236}">
                <a16:creationId xmlns:a16="http://schemas.microsoft.com/office/drawing/2014/main" id="{7A4BC8E7-817E-427B-AED7-DFCABF294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8486" y="44497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47" name="Line 103">
            <a:extLst>
              <a:ext uri="{FF2B5EF4-FFF2-40B4-BE49-F238E27FC236}">
                <a16:creationId xmlns:a16="http://schemas.microsoft.com/office/drawing/2014/main" id="{36BFD097-06D4-4AB3-A7EF-E9862FF3D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8486" y="45640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48" name="Line 104">
            <a:extLst>
              <a:ext uri="{FF2B5EF4-FFF2-40B4-BE49-F238E27FC236}">
                <a16:creationId xmlns:a16="http://schemas.microsoft.com/office/drawing/2014/main" id="{09ED848E-B827-455F-AD6C-6FCCDDE63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8486" y="4678317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49" name="Text Box 105">
            <a:extLst>
              <a:ext uri="{FF2B5EF4-FFF2-40B4-BE49-F238E27FC236}">
                <a16:creationId xmlns:a16="http://schemas.microsoft.com/office/drawing/2014/main" id="{EDC53D35-57B2-4AA2-8AB5-8324C65A4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087" y="4278268"/>
            <a:ext cx="601447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>
                <a:latin typeface="Courier New" panose="02070309020205020404" pitchFamily="49" charset="0"/>
              </a:rPr>
              <a:t>main</a:t>
            </a:r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31850" name="Line 106">
            <a:extLst>
              <a:ext uri="{FF2B5EF4-FFF2-40B4-BE49-F238E27FC236}">
                <a16:creationId xmlns:a16="http://schemas.microsoft.com/office/drawing/2014/main" id="{9F510B3F-BD63-4A45-BA03-73C5121D9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1586" y="2278017"/>
            <a:ext cx="0" cy="257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51" name="Line 107">
            <a:extLst>
              <a:ext uri="{FF2B5EF4-FFF2-40B4-BE49-F238E27FC236}">
                <a16:creationId xmlns:a16="http://schemas.microsoft.com/office/drawing/2014/main" id="{C0EC9484-F9C8-47B2-B02B-CDD8B6702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0286" y="2278017"/>
            <a:ext cx="0" cy="257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57" name="Line 113">
            <a:extLst>
              <a:ext uri="{FF2B5EF4-FFF2-40B4-BE49-F238E27FC236}">
                <a16:creationId xmlns:a16="http://schemas.microsoft.com/office/drawing/2014/main" id="{2272CACB-903C-468B-BC5A-0D14DF11F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1586" y="2963817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59" name="Text Box 115">
            <a:extLst>
              <a:ext uri="{FF2B5EF4-FFF2-40B4-BE49-F238E27FC236}">
                <a16:creationId xmlns:a16="http://schemas.microsoft.com/office/drawing/2014/main" id="{07D1AA97-7D13-496F-962F-E9702263E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6030" y="2849518"/>
            <a:ext cx="41549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latin typeface="Franklin Gothic Book" panose="020B0503020102020204" pitchFamily="34" charset="0"/>
              </a:rPr>
              <a:t>R6</a:t>
            </a:r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31860" name="Line 116">
            <a:extLst>
              <a:ext uri="{FF2B5EF4-FFF2-40B4-BE49-F238E27FC236}">
                <a16:creationId xmlns:a16="http://schemas.microsoft.com/office/drawing/2014/main" id="{74C8DE97-207C-4B1F-8295-755BA37E7E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90286" y="302096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61" name="Line 117">
            <a:extLst>
              <a:ext uri="{FF2B5EF4-FFF2-40B4-BE49-F238E27FC236}">
                <a16:creationId xmlns:a16="http://schemas.microsoft.com/office/drawing/2014/main" id="{A1F34098-8088-4A04-BC18-DD9620A99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1586" y="30781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62" name="Line 118">
            <a:extLst>
              <a:ext uri="{FF2B5EF4-FFF2-40B4-BE49-F238E27FC236}">
                <a16:creationId xmlns:a16="http://schemas.microsoft.com/office/drawing/2014/main" id="{732CEB24-B65E-4ED5-97DF-53F6C3C68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1586" y="31924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63" name="Line 119">
            <a:extLst>
              <a:ext uri="{FF2B5EF4-FFF2-40B4-BE49-F238E27FC236}">
                <a16:creationId xmlns:a16="http://schemas.microsoft.com/office/drawing/2014/main" id="{BEB305BB-E3B4-49B9-A1C7-2CB78FBEB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1586" y="33067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64" name="Line 120">
            <a:extLst>
              <a:ext uri="{FF2B5EF4-FFF2-40B4-BE49-F238E27FC236}">
                <a16:creationId xmlns:a16="http://schemas.microsoft.com/office/drawing/2014/main" id="{0A5BC221-1096-4404-BBBF-659ABFF90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1586" y="34210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65" name="Line 121">
            <a:extLst>
              <a:ext uri="{FF2B5EF4-FFF2-40B4-BE49-F238E27FC236}">
                <a16:creationId xmlns:a16="http://schemas.microsoft.com/office/drawing/2014/main" id="{3708A129-0B93-4373-B4E7-098E31E9FC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1586" y="3535317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66" name="Text Box 122">
            <a:extLst>
              <a:ext uri="{FF2B5EF4-FFF2-40B4-BE49-F238E27FC236}">
                <a16:creationId xmlns:a16="http://schemas.microsoft.com/office/drawing/2014/main" id="{B4D85FF2-58A8-444F-908C-CAF3962A8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7793" y="3135268"/>
            <a:ext cx="809837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>
                <a:latin typeface="Courier New" panose="02070309020205020404" pitchFamily="49" charset="0"/>
              </a:rPr>
              <a:t>Fib(2)</a:t>
            </a:r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31867" name="Line 123">
            <a:extLst>
              <a:ext uri="{FF2B5EF4-FFF2-40B4-BE49-F238E27FC236}">
                <a16:creationId xmlns:a16="http://schemas.microsoft.com/office/drawing/2014/main" id="{AF13B55F-D6FF-420C-A861-BC50C2EA1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9205" y="36496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68" name="Line 124">
            <a:extLst>
              <a:ext uri="{FF2B5EF4-FFF2-40B4-BE49-F238E27FC236}">
                <a16:creationId xmlns:a16="http://schemas.microsoft.com/office/drawing/2014/main" id="{7365656C-6122-4060-A986-24C55DBF5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9205" y="37639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69" name="Line 125">
            <a:extLst>
              <a:ext uri="{FF2B5EF4-FFF2-40B4-BE49-F238E27FC236}">
                <a16:creationId xmlns:a16="http://schemas.microsoft.com/office/drawing/2014/main" id="{43D2B1D4-61BB-4984-AA8D-1ADBC2DC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9205" y="38782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70" name="Line 126">
            <a:extLst>
              <a:ext uri="{FF2B5EF4-FFF2-40B4-BE49-F238E27FC236}">
                <a16:creationId xmlns:a16="http://schemas.microsoft.com/office/drawing/2014/main" id="{8CF80CE6-F9EE-4B10-8CE9-7C43F6F2D8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9205" y="39925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71" name="Line 127">
            <a:extLst>
              <a:ext uri="{FF2B5EF4-FFF2-40B4-BE49-F238E27FC236}">
                <a16:creationId xmlns:a16="http://schemas.microsoft.com/office/drawing/2014/main" id="{505C384C-C68D-4E3A-B565-D4D0426CF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9205" y="4106817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72" name="Text Box 128">
            <a:extLst>
              <a:ext uri="{FF2B5EF4-FFF2-40B4-BE49-F238E27FC236}">
                <a16:creationId xmlns:a16="http://schemas.microsoft.com/office/drawing/2014/main" id="{FABF84BD-E7ED-48F1-92DA-7FF013456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5411" y="3706768"/>
            <a:ext cx="809837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>
                <a:latin typeface="Courier New" panose="02070309020205020404" pitchFamily="49" charset="0"/>
              </a:rPr>
              <a:t>Fib(3)</a:t>
            </a:r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31873" name="Line 129">
            <a:extLst>
              <a:ext uri="{FF2B5EF4-FFF2-40B4-BE49-F238E27FC236}">
                <a16:creationId xmlns:a16="http://schemas.microsoft.com/office/drawing/2014/main" id="{33925ABF-17DE-4FF6-94D8-02F9AB015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1586" y="42211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74" name="Line 130">
            <a:extLst>
              <a:ext uri="{FF2B5EF4-FFF2-40B4-BE49-F238E27FC236}">
                <a16:creationId xmlns:a16="http://schemas.microsoft.com/office/drawing/2014/main" id="{367493C1-DD28-44CC-8B98-5DBA79810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1586" y="43354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75" name="Line 131">
            <a:extLst>
              <a:ext uri="{FF2B5EF4-FFF2-40B4-BE49-F238E27FC236}">
                <a16:creationId xmlns:a16="http://schemas.microsoft.com/office/drawing/2014/main" id="{08A2A4BA-2BEB-4942-A266-0A62200B7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1586" y="44497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76" name="Line 132">
            <a:extLst>
              <a:ext uri="{FF2B5EF4-FFF2-40B4-BE49-F238E27FC236}">
                <a16:creationId xmlns:a16="http://schemas.microsoft.com/office/drawing/2014/main" id="{3C682887-8A91-42D8-8C2A-58EB973D8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1586" y="4564017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77" name="Line 133">
            <a:extLst>
              <a:ext uri="{FF2B5EF4-FFF2-40B4-BE49-F238E27FC236}">
                <a16:creationId xmlns:a16="http://schemas.microsoft.com/office/drawing/2014/main" id="{644A5CDB-0D05-42B5-87D5-5E4DBA2CE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1586" y="4678317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878" name="Text Box 134">
            <a:extLst>
              <a:ext uri="{FF2B5EF4-FFF2-40B4-BE49-F238E27FC236}">
                <a16:creationId xmlns:a16="http://schemas.microsoft.com/office/drawing/2014/main" id="{C6940D5D-58A7-40AD-AA27-AFEDA1CE5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0187" y="4278268"/>
            <a:ext cx="601447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>
                <a:latin typeface="Courier New" panose="02070309020205020404" pitchFamily="49" charset="0"/>
              </a:rPr>
              <a:t>main</a:t>
            </a:r>
            <a:endParaRPr lang="en-US" altLang="en-US" sz="105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5D21B24-BAAF-4981-9C5F-9B8801325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Activation Records (cont.)</a:t>
            </a:r>
          </a:p>
        </p:txBody>
      </p:sp>
      <p:sp>
        <p:nvSpPr>
          <p:cNvPr id="69" name="Slide Number Placeholder 68">
            <a:extLst>
              <a:ext uri="{FF2B5EF4-FFF2-40B4-BE49-F238E27FC236}">
                <a16:creationId xmlns:a16="http://schemas.microsoft.com/office/drawing/2014/main" id="{F6C92CCB-A83A-421F-917C-ADAC8073DFC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17-</a:t>
            </a:r>
            <a:fld id="{5E6CB5D7-E47D-4E37-A9A9-9CAD89E02A50}" type="slidenum">
              <a:rPr lang="en-US" altLang="en-US"/>
              <a:pPr/>
              <a:t>171</a:t>
            </a:fld>
            <a:endParaRPr lang="en-US" altLang="en-US"/>
          </a:p>
        </p:txBody>
      </p:sp>
      <p:sp>
        <p:nvSpPr>
          <p:cNvPr id="40008" name="Text Box 72">
            <a:extLst>
              <a:ext uri="{FF2B5EF4-FFF2-40B4-BE49-F238E27FC236}">
                <a16:creationId xmlns:a16="http://schemas.microsoft.com/office/drawing/2014/main" id="{0A9ED48D-A6C0-476C-AFCD-7FF0ED7D0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130" y="1246514"/>
            <a:ext cx="1771639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350">
                <a:solidFill>
                  <a:srgbClr val="D89F39"/>
                </a:solidFill>
              </a:rPr>
              <a:t>Fibonacci(1) returns,</a:t>
            </a:r>
            <a:br>
              <a:rPr lang="en-US" altLang="en-US" sz="1350">
                <a:solidFill>
                  <a:srgbClr val="D89F39"/>
                </a:solidFill>
              </a:rPr>
            </a:br>
            <a:r>
              <a:rPr lang="en-US" altLang="en-US" sz="1350">
                <a:solidFill>
                  <a:srgbClr val="D89F39"/>
                </a:solidFill>
              </a:rPr>
              <a:t>Fibonacci(2) calls </a:t>
            </a:r>
            <a:br>
              <a:rPr lang="en-US" altLang="en-US" sz="1350">
                <a:solidFill>
                  <a:srgbClr val="D89F39"/>
                </a:solidFill>
              </a:rPr>
            </a:br>
            <a:r>
              <a:rPr lang="en-US" altLang="en-US" sz="1350">
                <a:solidFill>
                  <a:srgbClr val="D89F39"/>
                </a:solidFill>
              </a:rPr>
              <a:t>Fibonacci(0)</a:t>
            </a:r>
          </a:p>
        </p:txBody>
      </p:sp>
      <p:sp>
        <p:nvSpPr>
          <p:cNvPr id="40009" name="Text Box 73">
            <a:extLst>
              <a:ext uri="{FF2B5EF4-FFF2-40B4-BE49-F238E27FC236}">
                <a16:creationId xmlns:a16="http://schemas.microsoft.com/office/drawing/2014/main" id="{AA54A1FB-A720-471F-869F-817A52367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705" y="1246514"/>
            <a:ext cx="1771639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350">
                <a:solidFill>
                  <a:srgbClr val="D89F39"/>
                </a:solidFill>
              </a:rPr>
              <a:t>Fibonacci(2) returns,</a:t>
            </a:r>
            <a:br>
              <a:rPr lang="en-US" altLang="en-US" sz="1350">
                <a:solidFill>
                  <a:srgbClr val="D89F39"/>
                </a:solidFill>
              </a:rPr>
            </a:br>
            <a:r>
              <a:rPr lang="en-US" altLang="en-US" sz="1350">
                <a:solidFill>
                  <a:srgbClr val="D89F39"/>
                </a:solidFill>
              </a:rPr>
              <a:t>Fibonacci(3) calls </a:t>
            </a:r>
            <a:br>
              <a:rPr lang="en-US" altLang="en-US" sz="1350">
                <a:solidFill>
                  <a:srgbClr val="D89F39"/>
                </a:solidFill>
              </a:rPr>
            </a:br>
            <a:r>
              <a:rPr lang="en-US" altLang="en-US" sz="1350">
                <a:solidFill>
                  <a:srgbClr val="D89F39"/>
                </a:solidFill>
              </a:rPr>
              <a:t>Fibonacci(1)</a:t>
            </a:r>
          </a:p>
        </p:txBody>
      </p:sp>
      <p:sp>
        <p:nvSpPr>
          <p:cNvPr id="40010" name="Text Box 74">
            <a:extLst>
              <a:ext uri="{FF2B5EF4-FFF2-40B4-BE49-F238E27FC236}">
                <a16:creationId xmlns:a16="http://schemas.microsoft.com/office/drawing/2014/main" id="{72F19A5A-BD23-47A2-BDAA-1986618D0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7129" y="1349793"/>
            <a:ext cx="113685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350">
                <a:solidFill>
                  <a:srgbClr val="D89F39"/>
                </a:solidFill>
              </a:rPr>
              <a:t>Fibonacci(3)</a:t>
            </a:r>
            <a:br>
              <a:rPr lang="en-US" altLang="en-US" sz="1350">
                <a:solidFill>
                  <a:srgbClr val="D89F39"/>
                </a:solidFill>
              </a:rPr>
            </a:br>
            <a:r>
              <a:rPr lang="en-US" altLang="en-US" sz="1350">
                <a:solidFill>
                  <a:srgbClr val="D89F39"/>
                </a:solidFill>
              </a:rPr>
              <a:t>returns</a:t>
            </a:r>
          </a:p>
        </p:txBody>
      </p:sp>
      <p:sp>
        <p:nvSpPr>
          <p:cNvPr id="40025" name="Line 89">
            <a:extLst>
              <a:ext uri="{FF2B5EF4-FFF2-40B4-BE49-F238E27FC236}">
                <a16:creationId xmlns:a16="http://schemas.microsoft.com/office/drawing/2014/main" id="{391A4839-6AF6-469F-991D-48C57925A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654" y="2163302"/>
            <a:ext cx="0" cy="257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26" name="Line 90">
            <a:extLst>
              <a:ext uri="{FF2B5EF4-FFF2-40B4-BE49-F238E27FC236}">
                <a16:creationId xmlns:a16="http://schemas.microsoft.com/office/drawing/2014/main" id="{824F77A3-048C-433B-B84B-295512E431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5354" y="2163302"/>
            <a:ext cx="0" cy="257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34" name="Text Box 98">
            <a:extLst>
              <a:ext uri="{FF2B5EF4-FFF2-40B4-BE49-F238E27FC236}">
                <a16:creationId xmlns:a16="http://schemas.microsoft.com/office/drawing/2014/main" id="{6C909858-4350-4252-94B0-CD521DAFF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1098" y="3874232"/>
            <a:ext cx="41549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latin typeface="Franklin Gothic Book" panose="020B0503020102020204" pitchFamily="34" charset="0"/>
              </a:rPr>
              <a:t>R6</a:t>
            </a:r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40035" name="Line 99">
            <a:extLst>
              <a:ext uri="{FF2B5EF4-FFF2-40B4-BE49-F238E27FC236}">
                <a16:creationId xmlns:a16="http://schemas.microsoft.com/office/drawing/2014/main" id="{F40F35D1-5A51-4651-BF9E-1BFD345B82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5354" y="4045681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46" name="Line 110">
            <a:extLst>
              <a:ext uri="{FF2B5EF4-FFF2-40B4-BE49-F238E27FC236}">
                <a16:creationId xmlns:a16="http://schemas.microsoft.com/office/drawing/2014/main" id="{0FD7A563-C13E-4CB3-AFF4-90FEB7777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4273" y="3992102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48" name="Line 112">
            <a:extLst>
              <a:ext uri="{FF2B5EF4-FFF2-40B4-BE49-F238E27FC236}">
                <a16:creationId xmlns:a16="http://schemas.microsoft.com/office/drawing/2014/main" id="{FEFDEA99-95E3-4F1B-8C44-2C0FF1CBE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654" y="41064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49" name="Line 113">
            <a:extLst>
              <a:ext uri="{FF2B5EF4-FFF2-40B4-BE49-F238E27FC236}">
                <a16:creationId xmlns:a16="http://schemas.microsoft.com/office/drawing/2014/main" id="{D253801F-D6E6-44B9-B88F-EC546FC21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654" y="42207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50" name="Line 114">
            <a:extLst>
              <a:ext uri="{FF2B5EF4-FFF2-40B4-BE49-F238E27FC236}">
                <a16:creationId xmlns:a16="http://schemas.microsoft.com/office/drawing/2014/main" id="{567138EE-2936-41E2-AA70-509A93A72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654" y="43350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51" name="Line 115">
            <a:extLst>
              <a:ext uri="{FF2B5EF4-FFF2-40B4-BE49-F238E27FC236}">
                <a16:creationId xmlns:a16="http://schemas.microsoft.com/office/drawing/2014/main" id="{7B14BDA3-B038-44C2-AB42-9362F8B43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654" y="44493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52" name="Line 116">
            <a:extLst>
              <a:ext uri="{FF2B5EF4-FFF2-40B4-BE49-F238E27FC236}">
                <a16:creationId xmlns:a16="http://schemas.microsoft.com/office/drawing/2014/main" id="{70E5D565-D260-4592-A20E-D70A3BE90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654" y="4563602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53" name="Text Box 117">
            <a:extLst>
              <a:ext uri="{FF2B5EF4-FFF2-40B4-BE49-F238E27FC236}">
                <a16:creationId xmlns:a16="http://schemas.microsoft.com/office/drawing/2014/main" id="{1698E67D-6583-4181-9D64-6D13B2DC9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255" y="4163553"/>
            <a:ext cx="601447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>
                <a:latin typeface="Courier New" panose="02070309020205020404" pitchFamily="49" charset="0"/>
              </a:rPr>
              <a:t>main</a:t>
            </a:r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40054" name="Line 118">
            <a:extLst>
              <a:ext uri="{FF2B5EF4-FFF2-40B4-BE49-F238E27FC236}">
                <a16:creationId xmlns:a16="http://schemas.microsoft.com/office/drawing/2014/main" id="{BA56090C-B46D-42EF-970D-0868958083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3554" y="2163302"/>
            <a:ext cx="0" cy="257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55" name="Line 119">
            <a:extLst>
              <a:ext uri="{FF2B5EF4-FFF2-40B4-BE49-F238E27FC236}">
                <a16:creationId xmlns:a16="http://schemas.microsoft.com/office/drawing/2014/main" id="{D28B3831-EFEC-476D-9268-C840DB3C68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254" y="2163302"/>
            <a:ext cx="0" cy="257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61" name="Line 125">
            <a:extLst>
              <a:ext uri="{FF2B5EF4-FFF2-40B4-BE49-F238E27FC236}">
                <a16:creationId xmlns:a16="http://schemas.microsoft.com/office/drawing/2014/main" id="{F5909BC4-FB1C-4A5F-A00B-AE45E6D9A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3554" y="2849102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63" name="Text Box 127">
            <a:extLst>
              <a:ext uri="{FF2B5EF4-FFF2-40B4-BE49-F238E27FC236}">
                <a16:creationId xmlns:a16="http://schemas.microsoft.com/office/drawing/2014/main" id="{7147F497-9FB3-4A6F-A052-FFF512252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998" y="2738375"/>
            <a:ext cx="41549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latin typeface="Franklin Gothic Book" panose="020B0503020102020204" pitchFamily="34" charset="0"/>
              </a:rPr>
              <a:t>R6</a:t>
            </a:r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40064" name="Line 128">
            <a:extLst>
              <a:ext uri="{FF2B5EF4-FFF2-40B4-BE49-F238E27FC236}">
                <a16:creationId xmlns:a16="http://schemas.microsoft.com/office/drawing/2014/main" id="{9DB366C2-20F7-48ED-A654-6D82DC1567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02254" y="290982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65" name="Line 129">
            <a:extLst>
              <a:ext uri="{FF2B5EF4-FFF2-40B4-BE49-F238E27FC236}">
                <a16:creationId xmlns:a16="http://schemas.microsoft.com/office/drawing/2014/main" id="{B96170BF-E6B5-434B-86C0-B82D36E23C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3554" y="29634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66" name="Line 130">
            <a:extLst>
              <a:ext uri="{FF2B5EF4-FFF2-40B4-BE49-F238E27FC236}">
                <a16:creationId xmlns:a16="http://schemas.microsoft.com/office/drawing/2014/main" id="{450B9219-1CD1-40FA-A388-7BC277133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3554" y="30777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67" name="Line 131">
            <a:extLst>
              <a:ext uri="{FF2B5EF4-FFF2-40B4-BE49-F238E27FC236}">
                <a16:creationId xmlns:a16="http://schemas.microsoft.com/office/drawing/2014/main" id="{CC1BAADA-B85C-4EDC-9BA8-BEF4FA4CEB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3554" y="31920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68" name="Line 132">
            <a:extLst>
              <a:ext uri="{FF2B5EF4-FFF2-40B4-BE49-F238E27FC236}">
                <a16:creationId xmlns:a16="http://schemas.microsoft.com/office/drawing/2014/main" id="{A14A9086-D578-4C72-A0ED-99F356365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3554" y="33063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69" name="Line 133">
            <a:extLst>
              <a:ext uri="{FF2B5EF4-FFF2-40B4-BE49-F238E27FC236}">
                <a16:creationId xmlns:a16="http://schemas.microsoft.com/office/drawing/2014/main" id="{8EE68D99-7454-4E9A-87FC-22B6AE8C2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3554" y="3420602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70" name="Text Box 134">
            <a:extLst>
              <a:ext uri="{FF2B5EF4-FFF2-40B4-BE49-F238E27FC236}">
                <a16:creationId xmlns:a16="http://schemas.microsoft.com/office/drawing/2014/main" id="{642D2B58-6C3C-41C4-B03A-EF11AC49C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9761" y="3020553"/>
            <a:ext cx="809837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>
                <a:latin typeface="Courier New" panose="02070309020205020404" pitchFamily="49" charset="0"/>
              </a:rPr>
              <a:t>Fib(1)</a:t>
            </a:r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40071" name="Line 135">
            <a:extLst>
              <a:ext uri="{FF2B5EF4-FFF2-40B4-BE49-F238E27FC236}">
                <a16:creationId xmlns:a16="http://schemas.microsoft.com/office/drawing/2014/main" id="{43A12A0D-55A3-4CDC-B031-1BC1ACECB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1173" y="35349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72" name="Line 136">
            <a:extLst>
              <a:ext uri="{FF2B5EF4-FFF2-40B4-BE49-F238E27FC236}">
                <a16:creationId xmlns:a16="http://schemas.microsoft.com/office/drawing/2014/main" id="{678BE973-99ED-49F7-A1DC-8267AA7D8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1173" y="36492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73" name="Line 137">
            <a:extLst>
              <a:ext uri="{FF2B5EF4-FFF2-40B4-BE49-F238E27FC236}">
                <a16:creationId xmlns:a16="http://schemas.microsoft.com/office/drawing/2014/main" id="{06EB2C63-A5DF-4C93-8DEC-B2A1BF570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1173" y="37635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74" name="Line 138">
            <a:extLst>
              <a:ext uri="{FF2B5EF4-FFF2-40B4-BE49-F238E27FC236}">
                <a16:creationId xmlns:a16="http://schemas.microsoft.com/office/drawing/2014/main" id="{A54CF68A-56D1-497E-B66C-74117A6CC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1173" y="38778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75" name="Line 139">
            <a:extLst>
              <a:ext uri="{FF2B5EF4-FFF2-40B4-BE49-F238E27FC236}">
                <a16:creationId xmlns:a16="http://schemas.microsoft.com/office/drawing/2014/main" id="{6591C68E-D6F6-4754-BB07-631226BCB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1173" y="3992102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76" name="Text Box 140">
            <a:extLst>
              <a:ext uri="{FF2B5EF4-FFF2-40B4-BE49-F238E27FC236}">
                <a16:creationId xmlns:a16="http://schemas.microsoft.com/office/drawing/2014/main" id="{53B0B034-B8CA-4698-96CB-BDD430B48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7379" y="3592053"/>
            <a:ext cx="809837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>
                <a:latin typeface="Courier New" panose="02070309020205020404" pitchFamily="49" charset="0"/>
              </a:rPr>
              <a:t>Fib(3)</a:t>
            </a:r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40077" name="Line 141">
            <a:extLst>
              <a:ext uri="{FF2B5EF4-FFF2-40B4-BE49-F238E27FC236}">
                <a16:creationId xmlns:a16="http://schemas.microsoft.com/office/drawing/2014/main" id="{D11E6FC0-040A-495A-A801-6F2DF0D41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3554" y="41064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78" name="Line 142">
            <a:extLst>
              <a:ext uri="{FF2B5EF4-FFF2-40B4-BE49-F238E27FC236}">
                <a16:creationId xmlns:a16="http://schemas.microsoft.com/office/drawing/2014/main" id="{513AB5EB-41A9-4EE7-979D-1135222DD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3554" y="42207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79" name="Line 143">
            <a:extLst>
              <a:ext uri="{FF2B5EF4-FFF2-40B4-BE49-F238E27FC236}">
                <a16:creationId xmlns:a16="http://schemas.microsoft.com/office/drawing/2014/main" id="{C261BCDA-B710-472A-AB01-A3C7A261B1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3554" y="43350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80" name="Line 144">
            <a:extLst>
              <a:ext uri="{FF2B5EF4-FFF2-40B4-BE49-F238E27FC236}">
                <a16:creationId xmlns:a16="http://schemas.microsoft.com/office/drawing/2014/main" id="{6ABEFDB9-B65C-4F71-AE87-8D1FA329F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3554" y="44493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81" name="Line 145">
            <a:extLst>
              <a:ext uri="{FF2B5EF4-FFF2-40B4-BE49-F238E27FC236}">
                <a16:creationId xmlns:a16="http://schemas.microsoft.com/office/drawing/2014/main" id="{6923FA1F-D024-486A-AD94-9C2C1B1E3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3554" y="4563602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82" name="Text Box 146">
            <a:extLst>
              <a:ext uri="{FF2B5EF4-FFF2-40B4-BE49-F238E27FC236}">
                <a16:creationId xmlns:a16="http://schemas.microsoft.com/office/drawing/2014/main" id="{025041B8-9F48-4396-A31F-F767C71F6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155" y="4163553"/>
            <a:ext cx="601447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>
                <a:latin typeface="Courier New" panose="02070309020205020404" pitchFamily="49" charset="0"/>
              </a:rPr>
              <a:t>main</a:t>
            </a:r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40083" name="Line 147">
            <a:extLst>
              <a:ext uri="{FF2B5EF4-FFF2-40B4-BE49-F238E27FC236}">
                <a16:creationId xmlns:a16="http://schemas.microsoft.com/office/drawing/2014/main" id="{422DA9A3-33C6-450E-BD0F-08FC5F943B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454" y="2163302"/>
            <a:ext cx="0" cy="257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84" name="Line 148">
            <a:extLst>
              <a:ext uri="{FF2B5EF4-FFF2-40B4-BE49-F238E27FC236}">
                <a16:creationId xmlns:a16="http://schemas.microsoft.com/office/drawing/2014/main" id="{025978AF-3AEA-4707-BC9E-B5BD48A2A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9154" y="2163302"/>
            <a:ext cx="0" cy="257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85" name="Line 149">
            <a:extLst>
              <a:ext uri="{FF2B5EF4-FFF2-40B4-BE49-F238E27FC236}">
                <a16:creationId xmlns:a16="http://schemas.microsoft.com/office/drawing/2014/main" id="{2F4CCCFA-652D-4AD7-96E3-B020E9AF5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454" y="2277602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86" name="Line 150">
            <a:extLst>
              <a:ext uri="{FF2B5EF4-FFF2-40B4-BE49-F238E27FC236}">
                <a16:creationId xmlns:a16="http://schemas.microsoft.com/office/drawing/2014/main" id="{9CC233F8-F316-48BA-B2FD-27097C762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454" y="23919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87" name="Line 151">
            <a:extLst>
              <a:ext uri="{FF2B5EF4-FFF2-40B4-BE49-F238E27FC236}">
                <a16:creationId xmlns:a16="http://schemas.microsoft.com/office/drawing/2014/main" id="{BE8DB6BC-8AA7-45BB-8E30-00A9A02CF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454" y="25062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88" name="Line 152">
            <a:extLst>
              <a:ext uri="{FF2B5EF4-FFF2-40B4-BE49-F238E27FC236}">
                <a16:creationId xmlns:a16="http://schemas.microsoft.com/office/drawing/2014/main" id="{787E265A-A041-45C6-A333-5D37687BF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454" y="26205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89" name="Line 153">
            <a:extLst>
              <a:ext uri="{FF2B5EF4-FFF2-40B4-BE49-F238E27FC236}">
                <a16:creationId xmlns:a16="http://schemas.microsoft.com/office/drawing/2014/main" id="{9F5B5A85-9E45-4654-8611-1EE182095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454" y="27348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90" name="Line 154">
            <a:extLst>
              <a:ext uri="{FF2B5EF4-FFF2-40B4-BE49-F238E27FC236}">
                <a16:creationId xmlns:a16="http://schemas.microsoft.com/office/drawing/2014/main" id="{A86D2A66-B7AF-4C70-BF6E-F7E1D5F3A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454" y="2849102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91" name="Text Box 155">
            <a:extLst>
              <a:ext uri="{FF2B5EF4-FFF2-40B4-BE49-F238E27FC236}">
                <a16:creationId xmlns:a16="http://schemas.microsoft.com/office/drawing/2014/main" id="{204DC621-00B7-4896-89AE-A26F2572D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661" y="2449053"/>
            <a:ext cx="809837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>
                <a:latin typeface="Courier New" panose="02070309020205020404" pitchFamily="49" charset="0"/>
              </a:rPr>
              <a:t>Fib(0)</a:t>
            </a:r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40092" name="Text Box 156">
            <a:extLst>
              <a:ext uri="{FF2B5EF4-FFF2-40B4-BE49-F238E27FC236}">
                <a16:creationId xmlns:a16="http://schemas.microsoft.com/office/drawing/2014/main" id="{DD7C2995-A3AA-4860-8DD7-4EBE2CFF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898" y="2163303"/>
            <a:ext cx="41549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latin typeface="Franklin Gothic Book" panose="020B0503020102020204" pitchFamily="34" charset="0"/>
              </a:rPr>
              <a:t>R6</a:t>
            </a:r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40093" name="Line 157">
            <a:extLst>
              <a:ext uri="{FF2B5EF4-FFF2-40B4-BE49-F238E27FC236}">
                <a16:creationId xmlns:a16="http://schemas.microsoft.com/office/drawing/2014/main" id="{B8A49F4F-F0B2-4D0E-9587-3CD8EACC42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9154" y="233475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94" name="Line 158">
            <a:extLst>
              <a:ext uri="{FF2B5EF4-FFF2-40B4-BE49-F238E27FC236}">
                <a16:creationId xmlns:a16="http://schemas.microsoft.com/office/drawing/2014/main" id="{27352336-F386-4700-89E7-A33BF6908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454" y="29634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95" name="Line 159">
            <a:extLst>
              <a:ext uri="{FF2B5EF4-FFF2-40B4-BE49-F238E27FC236}">
                <a16:creationId xmlns:a16="http://schemas.microsoft.com/office/drawing/2014/main" id="{5C98E5C9-31A9-4E9B-BECB-92B7D6937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454" y="30777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96" name="Line 160">
            <a:extLst>
              <a:ext uri="{FF2B5EF4-FFF2-40B4-BE49-F238E27FC236}">
                <a16:creationId xmlns:a16="http://schemas.microsoft.com/office/drawing/2014/main" id="{82F54216-2EA1-4677-B5F5-6DDC4337F1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454" y="31920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97" name="Line 161">
            <a:extLst>
              <a:ext uri="{FF2B5EF4-FFF2-40B4-BE49-F238E27FC236}">
                <a16:creationId xmlns:a16="http://schemas.microsoft.com/office/drawing/2014/main" id="{67D5CCA5-9BD9-48CA-902B-72FC32A04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454" y="33063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98" name="Line 162">
            <a:extLst>
              <a:ext uri="{FF2B5EF4-FFF2-40B4-BE49-F238E27FC236}">
                <a16:creationId xmlns:a16="http://schemas.microsoft.com/office/drawing/2014/main" id="{E2726A08-451C-42DE-A293-BC5BBDC287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454" y="3420602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099" name="Text Box 163">
            <a:extLst>
              <a:ext uri="{FF2B5EF4-FFF2-40B4-BE49-F238E27FC236}">
                <a16:creationId xmlns:a16="http://schemas.microsoft.com/office/drawing/2014/main" id="{2392216E-699A-4825-8E74-02152BF47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661" y="3020553"/>
            <a:ext cx="809837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>
                <a:latin typeface="Courier New" panose="02070309020205020404" pitchFamily="49" charset="0"/>
              </a:rPr>
              <a:t>Fib(2)</a:t>
            </a:r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40100" name="Line 164">
            <a:extLst>
              <a:ext uri="{FF2B5EF4-FFF2-40B4-BE49-F238E27FC236}">
                <a16:creationId xmlns:a16="http://schemas.microsoft.com/office/drawing/2014/main" id="{FBC50931-FD26-4A9D-BF2E-725290BFC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8073" y="35349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101" name="Line 165">
            <a:extLst>
              <a:ext uri="{FF2B5EF4-FFF2-40B4-BE49-F238E27FC236}">
                <a16:creationId xmlns:a16="http://schemas.microsoft.com/office/drawing/2014/main" id="{B7E568B1-CE77-432D-99DC-20F40FB7D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8073" y="36492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102" name="Line 166">
            <a:extLst>
              <a:ext uri="{FF2B5EF4-FFF2-40B4-BE49-F238E27FC236}">
                <a16:creationId xmlns:a16="http://schemas.microsoft.com/office/drawing/2014/main" id="{0AF70EA8-4F4B-4BC9-A796-DD90A945A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8073" y="37635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103" name="Line 167">
            <a:extLst>
              <a:ext uri="{FF2B5EF4-FFF2-40B4-BE49-F238E27FC236}">
                <a16:creationId xmlns:a16="http://schemas.microsoft.com/office/drawing/2014/main" id="{A6D97951-021A-41B3-9B2A-E1BCF4DF77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8073" y="38778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104" name="Line 168">
            <a:extLst>
              <a:ext uri="{FF2B5EF4-FFF2-40B4-BE49-F238E27FC236}">
                <a16:creationId xmlns:a16="http://schemas.microsoft.com/office/drawing/2014/main" id="{1B5A6CB7-8C2D-4BE8-9934-7E8D087EC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8073" y="3992102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105" name="Text Box 169">
            <a:extLst>
              <a:ext uri="{FF2B5EF4-FFF2-40B4-BE49-F238E27FC236}">
                <a16:creationId xmlns:a16="http://schemas.microsoft.com/office/drawing/2014/main" id="{AFD2E77B-A3EA-4708-B943-18F284144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279" y="3592053"/>
            <a:ext cx="809837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>
                <a:latin typeface="Courier New" panose="02070309020205020404" pitchFamily="49" charset="0"/>
              </a:rPr>
              <a:t>Fib(3)</a:t>
            </a:r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40106" name="Line 170">
            <a:extLst>
              <a:ext uri="{FF2B5EF4-FFF2-40B4-BE49-F238E27FC236}">
                <a16:creationId xmlns:a16="http://schemas.microsoft.com/office/drawing/2014/main" id="{8AC34496-5818-4B8C-8E83-320BBC430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454" y="41064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107" name="Line 171">
            <a:extLst>
              <a:ext uri="{FF2B5EF4-FFF2-40B4-BE49-F238E27FC236}">
                <a16:creationId xmlns:a16="http://schemas.microsoft.com/office/drawing/2014/main" id="{04D00752-AE98-4705-B0AF-3455F2547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454" y="42207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108" name="Line 172">
            <a:extLst>
              <a:ext uri="{FF2B5EF4-FFF2-40B4-BE49-F238E27FC236}">
                <a16:creationId xmlns:a16="http://schemas.microsoft.com/office/drawing/2014/main" id="{8EE7509F-BF90-46A2-87D2-6F5FB7E8D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454" y="43350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109" name="Line 173">
            <a:extLst>
              <a:ext uri="{FF2B5EF4-FFF2-40B4-BE49-F238E27FC236}">
                <a16:creationId xmlns:a16="http://schemas.microsoft.com/office/drawing/2014/main" id="{03929404-08E6-4BCF-9725-D4496609C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454" y="4449302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110" name="Line 174">
            <a:extLst>
              <a:ext uri="{FF2B5EF4-FFF2-40B4-BE49-F238E27FC236}">
                <a16:creationId xmlns:a16="http://schemas.microsoft.com/office/drawing/2014/main" id="{1AE9E4CB-D94A-436E-BB4B-467DD96AEE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454" y="4563602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0111" name="Text Box 175">
            <a:extLst>
              <a:ext uri="{FF2B5EF4-FFF2-40B4-BE49-F238E27FC236}">
                <a16:creationId xmlns:a16="http://schemas.microsoft.com/office/drawing/2014/main" id="{B4BF4FE1-88B7-4C82-9A29-F3DBF72F5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9055" y="4163553"/>
            <a:ext cx="601447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>
                <a:latin typeface="Courier New" panose="02070309020205020404" pitchFamily="49" charset="0"/>
              </a:rPr>
              <a:t>main</a:t>
            </a:r>
            <a:endParaRPr lang="en-US" altLang="en-US" sz="105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C5D8034-B757-4A73-B86A-FBE83A848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Tracing the Function Calls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3AFA3-BDA5-446D-9625-911066EFE26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17-</a:t>
            </a:r>
            <a:fld id="{1CFAC744-39A1-4095-BA44-5A29BAFDED2B}" type="slidenum">
              <a:rPr lang="en-US" altLang="en-US"/>
              <a:pPr/>
              <a:t>172</a:t>
            </a:fld>
            <a:endParaRPr lang="en-US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FF7772D-1A58-4AD5-A779-D603C748941C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If we are debugging this program,  we might want to trace all the calls of Fibonacci.</a:t>
            </a:r>
          </a:p>
          <a:p>
            <a:pPr lvl="1"/>
            <a:r>
              <a:rPr lang="en-US" altLang="en-US" dirty="0"/>
              <a:t>Note: A trace will also contain the arguments passed into the function.</a:t>
            </a:r>
          </a:p>
          <a:p>
            <a:r>
              <a:rPr lang="en-US" altLang="en-US" dirty="0"/>
              <a:t>For Fibonacci(3), a trace looks like: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	Fibonacci(3)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 Fibonacci(2)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  Fibonacci(1)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  Fibonacci(0)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 Fibonacci(1)</a:t>
            </a:r>
            <a:endParaRPr lang="en-US" altLang="en-US" dirty="0"/>
          </a:p>
          <a:p>
            <a:r>
              <a:rPr lang="en-US" altLang="en-US" dirty="0"/>
              <a:t>What would trace of Fibonacci(4) look like?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02D972A-76EA-4634-8EF2-0B2962E1A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Final C Example: Printing an Integer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62D19-CAFB-4B25-82D8-8E57690D232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17-</a:t>
            </a:r>
            <a:fld id="{F12DB681-B92A-40B6-8DD3-9533B689D1F5}" type="slidenum">
              <a:rPr lang="en-US" altLang="en-US"/>
              <a:pPr/>
              <a:t>173</a:t>
            </a:fld>
            <a:endParaRPr lang="en-US" alt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EA19D74-E6F1-4244-8A2B-664E5E212DDF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Recursively converts an unsigned integer</a:t>
            </a:r>
            <a:br>
              <a:rPr lang="en-US" altLang="en-US"/>
            </a:br>
            <a:r>
              <a:rPr lang="en-US" altLang="en-US"/>
              <a:t>as a string of ASCII characters.</a:t>
            </a:r>
          </a:p>
          <a:p>
            <a:pPr lvl="1"/>
            <a:r>
              <a:rPr lang="en-US" altLang="en-US"/>
              <a:t>If integer &lt;10, convert to char and print.</a:t>
            </a:r>
          </a:p>
          <a:p>
            <a:pPr lvl="1"/>
            <a:r>
              <a:rPr lang="en-US" altLang="en-US"/>
              <a:t>Else, call self on first (n-1) digits and then print last digit.</a:t>
            </a:r>
          </a:p>
          <a:p>
            <a:pPr>
              <a:spcBef>
                <a:spcPct val="100000"/>
              </a:spcBef>
            </a:pP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void IntToAscii(int num)</a:t>
            </a:r>
            <a:r>
              <a:rPr lang="en-US" altLang="en-US" sz="1500">
                <a:latin typeface="Courier New" panose="02070309020205020404" pitchFamily="49" charset="0"/>
              </a:rPr>
              <a:t> {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int prefix, currDigit;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if (num &lt; 10) 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 putchar(num + '0');  /* prints single char */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else {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 prefix = num / 10;   /* shift right one digit */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 </a:t>
            </a:r>
            <a: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  <a:t>IntToAscii</a:t>
            </a:r>
            <a:r>
              <a:rPr lang="en-US" altLang="en-US" sz="1500">
                <a:latin typeface="Courier New" panose="02070309020205020404" pitchFamily="49" charset="0"/>
              </a:rPr>
              <a:t>(prefix);  /* print shifted num */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 /* then print shifted digit */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 currDigit = num % 10;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 putchar(currDigit + '0');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}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5C2BF00-6757-466B-8FAC-FBB292BF5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Trace of IntToAscii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4A80A-9FFF-42A9-8E34-EEB28E9DE9B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17-</a:t>
            </a:r>
            <a:fld id="{2F71A6AA-1C55-4CFF-96C8-6D147AD6AF6E}" type="slidenum">
              <a:rPr lang="en-US" altLang="en-US"/>
              <a:pPr/>
              <a:t>174</a:t>
            </a:fld>
            <a:endParaRPr lang="en-US" alt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83AF881-5C2A-4781-825B-F441DFD58819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Calling IntToAscii with parameter 12345:</a:t>
            </a:r>
          </a:p>
          <a:p>
            <a:endParaRPr lang="en-US" altLang="en-US"/>
          </a:p>
          <a:p>
            <a:r>
              <a:rPr lang="en-US" altLang="en-US">
                <a:latin typeface="Courier New" panose="02070309020205020404" pitchFamily="49" charset="0"/>
              </a:rPr>
              <a:t>	IntToAscii(12345)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 IntToAscii(1234)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  IntToAscii(123)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   IntToAscii(12)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    IntToAscii(1)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    putchar('1')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   putchar('2')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  putchar('3')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 putchar('4')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putchar('5')</a:t>
            </a:r>
            <a:endParaRPr lang="en-US" altLang="en-US"/>
          </a:p>
        </p:txBody>
      </p:sp>
      <p:sp>
        <p:nvSpPr>
          <p:cNvPr id="38920" name="AutoShape 8">
            <a:extLst>
              <a:ext uri="{FF2B5EF4-FFF2-40B4-BE49-F238E27FC236}">
                <a16:creationId xmlns:a16="http://schemas.microsoft.com/office/drawing/2014/main" id="{4AF60B70-8FBB-49F8-AE55-118B606906F5}"/>
              </a:ext>
            </a:extLst>
          </p:cNvPr>
          <p:cNvSpPr>
            <a:spLocks/>
          </p:cNvSpPr>
          <p:nvPr/>
        </p:nvSpPr>
        <p:spPr bwMode="auto">
          <a:xfrm flipH="1">
            <a:off x="2514600" y="2771775"/>
            <a:ext cx="57150" cy="342900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8921" name="AutoShape 9">
            <a:extLst>
              <a:ext uri="{FF2B5EF4-FFF2-40B4-BE49-F238E27FC236}">
                <a16:creationId xmlns:a16="http://schemas.microsoft.com/office/drawing/2014/main" id="{2E9E81B2-1F10-4030-9243-45EFE30EFE68}"/>
              </a:ext>
            </a:extLst>
          </p:cNvPr>
          <p:cNvSpPr>
            <a:spLocks/>
          </p:cNvSpPr>
          <p:nvPr/>
        </p:nvSpPr>
        <p:spPr bwMode="auto">
          <a:xfrm flipH="1">
            <a:off x="2400300" y="2514600"/>
            <a:ext cx="57150" cy="800100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8922" name="AutoShape 10">
            <a:extLst>
              <a:ext uri="{FF2B5EF4-FFF2-40B4-BE49-F238E27FC236}">
                <a16:creationId xmlns:a16="http://schemas.microsoft.com/office/drawing/2014/main" id="{D35621DF-0C62-42EE-9D5A-16FA86B6249F}"/>
              </a:ext>
            </a:extLst>
          </p:cNvPr>
          <p:cNvSpPr>
            <a:spLocks/>
          </p:cNvSpPr>
          <p:nvPr/>
        </p:nvSpPr>
        <p:spPr bwMode="auto">
          <a:xfrm flipH="1">
            <a:off x="2257425" y="2228850"/>
            <a:ext cx="57150" cy="1371600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8923" name="AutoShape 11">
            <a:extLst>
              <a:ext uri="{FF2B5EF4-FFF2-40B4-BE49-F238E27FC236}">
                <a16:creationId xmlns:a16="http://schemas.microsoft.com/office/drawing/2014/main" id="{A27684AD-B35A-4946-A425-4086C235E984}"/>
              </a:ext>
            </a:extLst>
          </p:cNvPr>
          <p:cNvSpPr>
            <a:spLocks/>
          </p:cNvSpPr>
          <p:nvPr/>
        </p:nvSpPr>
        <p:spPr bwMode="auto">
          <a:xfrm flipH="1">
            <a:off x="2114550" y="1971675"/>
            <a:ext cx="57150" cy="1943100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8924" name="AutoShape 12">
            <a:extLst>
              <a:ext uri="{FF2B5EF4-FFF2-40B4-BE49-F238E27FC236}">
                <a16:creationId xmlns:a16="http://schemas.microsoft.com/office/drawing/2014/main" id="{325D291E-5EEB-4AA5-B1BD-9913B35A050B}"/>
              </a:ext>
            </a:extLst>
          </p:cNvPr>
          <p:cNvSpPr>
            <a:spLocks/>
          </p:cNvSpPr>
          <p:nvPr/>
        </p:nvSpPr>
        <p:spPr bwMode="auto">
          <a:xfrm flipH="1">
            <a:off x="1943100" y="1685925"/>
            <a:ext cx="57150" cy="2514600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782C9943-0754-4AD8-AA30-105212658D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I/O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1E400-E704-4053-AE25-24717556A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DB45A495-7754-434B-8AD4-49E45BA1E7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C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869EB-2437-4EB9-A234-E688A286369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18-</a:t>
            </a:r>
            <a:fld id="{22C02562-40EF-4127-BD07-1630790A2683}" type="slidenum">
              <a:rPr lang="en-US" altLang="en-US"/>
              <a:pPr/>
              <a:t>176</a:t>
            </a:fld>
            <a:endParaRPr lang="en-US" altLang="en-US"/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D37A3B7E-BC2D-4531-B969-F2FC94031F19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I/O commands are not included as part of the C language.</a:t>
            </a:r>
          </a:p>
          <a:p>
            <a:r>
              <a:rPr lang="en-US" altLang="en-US" dirty="0"/>
              <a:t>Instead, they are part of the </a:t>
            </a:r>
            <a:r>
              <a:rPr lang="en-US" altLang="en-US" dirty="0">
                <a:solidFill>
                  <a:srgbClr val="CE0000"/>
                </a:solidFill>
              </a:rPr>
              <a:t>Standard C Library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A collection of functions and macros that must be implemented by any ANSI standard implementation.</a:t>
            </a:r>
          </a:p>
          <a:p>
            <a:pPr lvl="1"/>
            <a:r>
              <a:rPr lang="en-US" altLang="en-US" dirty="0"/>
              <a:t>Automatically linked with every executable.</a:t>
            </a:r>
          </a:p>
          <a:p>
            <a:pPr lvl="1"/>
            <a:r>
              <a:rPr lang="en-US" altLang="en-US" dirty="0"/>
              <a:t>Implementation depends on processor, operating system, etc.,</a:t>
            </a:r>
            <a:br>
              <a:rPr lang="en-US" altLang="en-US" dirty="0"/>
            </a:br>
            <a:r>
              <a:rPr lang="en-US" altLang="en-US" dirty="0"/>
              <a:t>but interface is standard.</a:t>
            </a:r>
          </a:p>
          <a:p>
            <a:endParaRPr lang="en-US" altLang="en-US" dirty="0"/>
          </a:p>
          <a:p>
            <a:r>
              <a:rPr lang="en-US" altLang="en-US" dirty="0"/>
              <a:t>Since they are not part of the language, compiler must be told about function interfaces.</a:t>
            </a:r>
          </a:p>
          <a:p>
            <a:r>
              <a:rPr lang="en-US" altLang="en-US" dirty="0"/>
              <a:t>Standard </a:t>
            </a:r>
            <a:r>
              <a:rPr lang="en-US" altLang="en-US" dirty="0">
                <a:solidFill>
                  <a:srgbClr val="CE0000"/>
                </a:solidFill>
              </a:rPr>
              <a:t>header files</a:t>
            </a:r>
            <a:r>
              <a:rPr lang="en-US" altLang="en-US" dirty="0"/>
              <a:t> are provided, which contain declarations of functions, variables, etc.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F7B2E127-6049-46BA-8FBE-6FFD5C858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I/O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AFBD0-7D81-4FC3-96B0-3CC992CDE1F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18-</a:t>
            </a:r>
            <a:fld id="{1377846E-7217-4B43-8BED-40879187A594}" type="slidenum">
              <a:rPr lang="en-US" altLang="en-US"/>
              <a:pPr/>
              <a:t>177</a:t>
            </a:fld>
            <a:endParaRPr lang="en-US" altLang="en-US"/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B9BE4A20-D36A-438E-A3F3-7161AECD2B52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>
              <a:tabLst>
                <a:tab pos="1371600" algn="l"/>
              </a:tabLst>
            </a:pPr>
            <a:r>
              <a:rPr lang="en-US" altLang="en-US" dirty="0"/>
              <a:t>The standard I/O functions are declared in the </a:t>
            </a:r>
            <a:r>
              <a:rPr lang="en-US" altLang="en-US" dirty="0">
                <a:solidFill>
                  <a:srgbClr val="009900"/>
                </a:solidFill>
              </a:rPr>
              <a:t>&lt;</a:t>
            </a:r>
            <a:r>
              <a:rPr lang="en-US" altLang="en-US" dirty="0" err="1">
                <a:solidFill>
                  <a:srgbClr val="009900"/>
                </a:solidFill>
              </a:rPr>
              <a:t>stdio.h</a:t>
            </a:r>
            <a:r>
              <a:rPr lang="en-US" altLang="en-US" dirty="0">
                <a:solidFill>
                  <a:srgbClr val="009900"/>
                </a:solidFill>
              </a:rPr>
              <a:t>&gt;</a:t>
            </a:r>
            <a:r>
              <a:rPr lang="en-US" altLang="en-US" dirty="0"/>
              <a:t> header file.</a:t>
            </a:r>
          </a:p>
          <a:p>
            <a:pPr>
              <a:tabLst>
                <a:tab pos="1371600" algn="l"/>
              </a:tabLst>
            </a:pPr>
            <a:endParaRPr lang="en-US" altLang="en-US" dirty="0"/>
          </a:p>
          <a:p>
            <a:pPr>
              <a:tabLst>
                <a:tab pos="1371600" algn="l"/>
              </a:tabLst>
            </a:pPr>
            <a:r>
              <a:rPr lang="en-US" altLang="en-US" i="1" dirty="0">
                <a:solidFill>
                  <a:srgbClr val="CE0000"/>
                </a:solidFill>
              </a:rPr>
              <a:t>Function</a:t>
            </a:r>
            <a:r>
              <a:rPr lang="en-US" altLang="en-US" dirty="0"/>
              <a:t>		</a:t>
            </a:r>
            <a:r>
              <a:rPr lang="en-US" altLang="en-US" i="1" dirty="0">
                <a:solidFill>
                  <a:srgbClr val="CE0000"/>
                </a:solidFill>
              </a:rPr>
              <a:t>Description</a:t>
            </a:r>
            <a:endParaRPr lang="en-US" altLang="en-US" dirty="0"/>
          </a:p>
          <a:p>
            <a:pPr>
              <a:tabLst>
                <a:tab pos="1371600" algn="l"/>
              </a:tabLst>
            </a:pP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putchar</a:t>
            </a:r>
            <a:r>
              <a:rPr lang="en-US" altLang="en-US" dirty="0"/>
              <a:t>	Displays an ASCII character to the screen.</a:t>
            </a:r>
          </a:p>
          <a:p>
            <a:pPr>
              <a:tabLst>
                <a:tab pos="1371600" algn="l"/>
              </a:tabLst>
            </a:pP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getchar</a:t>
            </a:r>
            <a:r>
              <a:rPr lang="en-US" altLang="en-US" dirty="0"/>
              <a:t>	Reads an ASCII character from the keyboard.</a:t>
            </a:r>
          </a:p>
          <a:p>
            <a:pPr>
              <a:tabLst>
                <a:tab pos="1371600" algn="l"/>
              </a:tabLst>
            </a:pP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dirty="0"/>
              <a:t>		Displays a formatted string,</a:t>
            </a:r>
          </a:p>
          <a:p>
            <a:pPr>
              <a:tabLst>
                <a:tab pos="1371600" algn="l"/>
              </a:tabLst>
            </a:pP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scanf</a:t>
            </a:r>
            <a:r>
              <a:rPr lang="en-US" altLang="en-US" dirty="0"/>
              <a:t>		Reads a formatted string.</a:t>
            </a:r>
          </a:p>
          <a:p>
            <a:pPr>
              <a:tabLst>
                <a:tab pos="1371600" algn="l"/>
              </a:tabLst>
            </a:pP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fopen</a:t>
            </a:r>
            <a:r>
              <a:rPr lang="en-US" altLang="en-US" dirty="0"/>
              <a:t>		Open/create a file for I/O.</a:t>
            </a:r>
          </a:p>
          <a:p>
            <a:pPr>
              <a:tabLst>
                <a:tab pos="1371600" algn="l"/>
              </a:tabLst>
            </a:pP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fprintf</a:t>
            </a:r>
            <a:r>
              <a:rPr lang="en-US" altLang="en-US" dirty="0"/>
              <a:t>	Writes a formatted string to a file.</a:t>
            </a:r>
          </a:p>
          <a:p>
            <a:pPr>
              <a:tabLst>
                <a:tab pos="1371600" algn="l"/>
              </a:tabLst>
            </a:pP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fscanf</a:t>
            </a:r>
            <a:r>
              <a:rPr lang="en-US" altLang="en-US" dirty="0"/>
              <a:t>		Reads a formatted string from a file.	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C0B8BC18-F617-4068-9749-0B3420729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23891-8F60-43FB-804D-DEC58401E4E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18-</a:t>
            </a:r>
            <a:fld id="{C6EDF81C-DEF6-4215-A882-16006BA761C6}" type="slidenum">
              <a:rPr lang="en-US" altLang="en-US"/>
              <a:pPr/>
              <a:t>178</a:t>
            </a:fld>
            <a:endParaRPr lang="en-US" altLang="en-US"/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DAD3AECE-47D2-4E2D-86E7-FC73484F5EA2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All character-based I/O in C is performed on </a:t>
            </a:r>
            <a:r>
              <a:rPr lang="en-US" altLang="en-US">
                <a:solidFill>
                  <a:srgbClr val="CE0000"/>
                </a:solidFill>
              </a:rPr>
              <a:t>text streams</a:t>
            </a:r>
            <a:r>
              <a:rPr lang="en-US" altLang="en-US"/>
              <a:t>.</a:t>
            </a:r>
          </a:p>
          <a:p>
            <a:r>
              <a:rPr lang="en-US" altLang="en-US"/>
              <a:t>A stream is a </a:t>
            </a:r>
            <a:r>
              <a:rPr lang="en-US" altLang="en-US">
                <a:solidFill>
                  <a:srgbClr val="CE0000"/>
                </a:solidFill>
              </a:rPr>
              <a:t>sequence of ASCII characters</a:t>
            </a:r>
            <a:r>
              <a:rPr lang="en-US" altLang="en-US"/>
              <a:t>, such as:</a:t>
            </a:r>
          </a:p>
          <a:p>
            <a:pPr lvl="1"/>
            <a:r>
              <a:rPr lang="en-US" altLang="en-US"/>
              <a:t>the sequence of ASCII characters printed to the monitor</a:t>
            </a:r>
            <a:br>
              <a:rPr lang="en-US" altLang="en-US"/>
            </a:br>
            <a:r>
              <a:rPr lang="en-US" altLang="en-US"/>
              <a:t>by a single program</a:t>
            </a:r>
          </a:p>
          <a:p>
            <a:pPr lvl="1"/>
            <a:r>
              <a:rPr lang="en-US" altLang="en-US"/>
              <a:t>the sequence of ASCII characters entered by the user</a:t>
            </a:r>
            <a:br>
              <a:rPr lang="en-US" altLang="en-US"/>
            </a:br>
            <a:r>
              <a:rPr lang="en-US" altLang="en-US"/>
              <a:t>during a single program</a:t>
            </a:r>
          </a:p>
          <a:p>
            <a:pPr lvl="1"/>
            <a:r>
              <a:rPr lang="en-US" altLang="en-US"/>
              <a:t>the sequence of ASCII characters in a single file</a:t>
            </a:r>
          </a:p>
          <a:p>
            <a:r>
              <a:rPr lang="en-US" altLang="en-US">
                <a:solidFill>
                  <a:srgbClr val="CE0000"/>
                </a:solidFill>
              </a:rPr>
              <a:t>Characters are processed in the order in which</a:t>
            </a:r>
            <a:br>
              <a:rPr lang="en-US" altLang="en-US">
                <a:solidFill>
                  <a:srgbClr val="CE0000"/>
                </a:solidFill>
              </a:rPr>
            </a:br>
            <a:r>
              <a:rPr lang="en-US" altLang="en-US">
                <a:solidFill>
                  <a:srgbClr val="CE0000"/>
                </a:solidFill>
              </a:rPr>
              <a:t>they were added to the stream.</a:t>
            </a:r>
          </a:p>
          <a:p>
            <a:pPr lvl="1"/>
            <a:r>
              <a:rPr lang="en-US" altLang="en-US"/>
              <a:t>E.g., a program sees input characters in the same order</a:t>
            </a:r>
            <a:br>
              <a:rPr lang="en-US" altLang="en-US"/>
            </a:br>
            <a:r>
              <a:rPr lang="en-US" altLang="en-US"/>
              <a:t>as the user typed them.</a:t>
            </a:r>
          </a:p>
          <a:p>
            <a:r>
              <a:rPr lang="en-US" altLang="en-US"/>
              <a:t>Standard input stream (keyboard) is called </a:t>
            </a:r>
            <a:r>
              <a:rPr lang="en-US" altLang="en-US">
                <a:solidFill>
                  <a:srgbClr val="009900"/>
                </a:solidFill>
              </a:rPr>
              <a:t>stdin</a:t>
            </a:r>
            <a:r>
              <a:rPr lang="en-US" altLang="en-US"/>
              <a:t>.</a:t>
            </a:r>
          </a:p>
          <a:p>
            <a:r>
              <a:rPr lang="en-US" altLang="en-US"/>
              <a:t>Standard output stream (monitor) is called </a:t>
            </a:r>
            <a:r>
              <a:rPr lang="en-US" altLang="en-US">
                <a:solidFill>
                  <a:srgbClr val="009900"/>
                </a:solidFill>
              </a:rPr>
              <a:t>stdout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50116521-1944-40AB-844D-48CD8C635C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 I/O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94EE7-9198-4484-8623-80C4460C2D8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18-</a:t>
            </a:r>
            <a:fld id="{7C840CD8-0BE1-4A2E-AE5C-7C22074C43B2}" type="slidenum">
              <a:rPr lang="en-US" altLang="en-US"/>
              <a:pPr/>
              <a:t>179</a:t>
            </a:fld>
            <a:endParaRPr lang="en-US" altLang="en-US"/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989256B4-6DC7-4BEA-B411-A3D35EA3DFA4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>
              <a:tabLst>
                <a:tab pos="1714500" algn="l"/>
              </a:tabLst>
            </a:pPr>
            <a:endParaRPr lang="en-US" altLang="en-US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>
              <a:tabLst>
                <a:tab pos="1714500" algn="l"/>
              </a:tabLst>
            </a:pP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putchar(c)</a:t>
            </a:r>
            <a:r>
              <a:rPr lang="en-US" altLang="en-US"/>
              <a:t>	Adds one ASCII character (c) to stdout.</a:t>
            </a:r>
          </a:p>
          <a:p>
            <a:pPr>
              <a:tabLst>
                <a:tab pos="1714500" algn="l"/>
              </a:tabLst>
            </a:pP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getchar()</a:t>
            </a:r>
            <a:r>
              <a:rPr lang="en-US" altLang="en-US"/>
              <a:t>	Reads one ASCII character from stdin.</a:t>
            </a:r>
          </a:p>
          <a:p>
            <a:pPr>
              <a:tabLst>
                <a:tab pos="1714500" algn="l"/>
              </a:tabLst>
            </a:pPr>
            <a:endParaRPr lang="en-US" altLang="en-US"/>
          </a:p>
          <a:p>
            <a:pPr>
              <a:tabLst>
                <a:tab pos="1714500" algn="l"/>
              </a:tabLst>
            </a:pPr>
            <a:r>
              <a:rPr lang="en-US" altLang="en-US"/>
              <a:t>These functions deal with "raw" ASCII characters;</a:t>
            </a:r>
            <a:br>
              <a:rPr lang="en-US" altLang="en-US"/>
            </a:br>
            <a:r>
              <a:rPr lang="en-US" altLang="en-US"/>
              <a:t>no type conversion is performed.</a:t>
            </a:r>
            <a:br>
              <a:rPr lang="en-US" altLang="en-US"/>
            </a:b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</a:rPr>
              <a:t>     char c = 'h';</a:t>
            </a:r>
          </a:p>
          <a:p>
            <a:pPr>
              <a:tabLst>
                <a:tab pos="17145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     ...</a:t>
            </a:r>
            <a:b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     putchar(c);</a:t>
            </a:r>
            <a:b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     putchar('h');</a:t>
            </a:r>
            <a:b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     putchar(104);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274436" name="Text Box 4">
            <a:extLst>
              <a:ext uri="{FF2B5EF4-FFF2-40B4-BE49-F238E27FC236}">
                <a16:creationId xmlns:a16="http://schemas.microsoft.com/office/drawing/2014/main" id="{63C7C6E5-94CE-461F-AFE5-8DF3DA536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3719512"/>
            <a:ext cx="1653017" cy="415498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 b="1">
                <a:solidFill>
                  <a:srgbClr val="CE0000"/>
                </a:solidFill>
              </a:rPr>
              <a:t>Each of these calls</a:t>
            </a:r>
            <a:br>
              <a:rPr lang="en-US" altLang="en-US" sz="1050" b="1">
                <a:solidFill>
                  <a:srgbClr val="CE0000"/>
                </a:solidFill>
              </a:rPr>
            </a:br>
            <a:r>
              <a:rPr lang="en-US" altLang="en-US" sz="1050" b="1">
                <a:solidFill>
                  <a:srgbClr val="CE0000"/>
                </a:solidFill>
              </a:rPr>
              <a:t>prints 'h' to the screen.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0F6D6F82-FC21-4B2C-8E17-67C843633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DB7F-C043-41BF-A058-2242EACB81E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11-</a:t>
            </a:r>
            <a:fld id="{AD7625D0-9CE0-4D5A-A951-715A9C40F64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58619C42-229C-4BAB-8FA1-E30A1C64D56E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2000" dirty="0"/>
              <a:t>Many of the same formatting characters are available for user input.</a:t>
            </a:r>
          </a:p>
          <a:p>
            <a:r>
              <a:rPr lang="en-US" altLang="en-US" sz="2000" dirty="0" err="1">
                <a:solidFill>
                  <a:srgbClr val="009900"/>
                </a:solidFill>
                <a:latin typeface="Courier New" panose="02070309020205020404" pitchFamily="49" charset="0"/>
              </a:rPr>
              <a:t>scanf</a:t>
            </a:r>
            <a:r>
              <a:rPr lang="en-US" altLang="en-US" sz="2000" dirty="0">
                <a:solidFill>
                  <a:srgbClr val="009900"/>
                </a:solidFill>
                <a:latin typeface="Courier New" panose="02070309020205020404" pitchFamily="49" charset="0"/>
              </a:rPr>
              <a:t>("%c", &amp;</a:t>
            </a:r>
            <a:r>
              <a:rPr lang="en-US" altLang="en-US" sz="2000" dirty="0" err="1">
                <a:solidFill>
                  <a:srgbClr val="009900"/>
                </a:solidFill>
                <a:latin typeface="Courier New" panose="02070309020205020404" pitchFamily="49" charset="0"/>
              </a:rPr>
              <a:t>nextChar</a:t>
            </a:r>
            <a:r>
              <a:rPr lang="en-US" altLang="en-US" sz="2000" dirty="0">
                <a:solidFill>
                  <a:srgbClr val="009900"/>
                </a:solidFill>
                <a:latin typeface="Courier New" panose="02070309020205020404" pitchFamily="49" charset="0"/>
              </a:rPr>
              <a:t>);</a:t>
            </a:r>
            <a:endParaRPr lang="en-US" altLang="en-US" sz="2000" dirty="0">
              <a:solidFill>
                <a:srgbClr val="009900"/>
              </a:solidFill>
            </a:endParaRPr>
          </a:p>
          <a:p>
            <a:pPr lvl="1"/>
            <a:r>
              <a:rPr lang="en-US" altLang="en-US" sz="2000" dirty="0"/>
              <a:t>reads a single character and stores it in </a:t>
            </a:r>
            <a:r>
              <a:rPr lang="en-US" altLang="en-US" sz="2000" dirty="0" err="1"/>
              <a:t>nextChar</a:t>
            </a:r>
            <a:endParaRPr lang="en-US" altLang="en-US" sz="2000" dirty="0"/>
          </a:p>
          <a:p>
            <a:r>
              <a:rPr lang="en-US" altLang="en-US" sz="2000" dirty="0" err="1">
                <a:solidFill>
                  <a:srgbClr val="009900"/>
                </a:solidFill>
                <a:latin typeface="Courier New" panose="02070309020205020404" pitchFamily="49" charset="0"/>
              </a:rPr>
              <a:t>scanf</a:t>
            </a:r>
            <a:r>
              <a:rPr lang="en-US" altLang="en-US" sz="2000" dirty="0">
                <a:solidFill>
                  <a:srgbClr val="009900"/>
                </a:solidFill>
                <a:latin typeface="Courier New" panose="02070309020205020404" pitchFamily="49" charset="0"/>
              </a:rPr>
              <a:t>("%f", &amp;radius);</a:t>
            </a:r>
            <a:endParaRPr lang="en-US" altLang="en-US" sz="2000" dirty="0">
              <a:solidFill>
                <a:srgbClr val="009900"/>
              </a:solidFill>
            </a:endParaRPr>
          </a:p>
          <a:p>
            <a:pPr lvl="1"/>
            <a:r>
              <a:rPr lang="en-US" altLang="en-US" sz="2000" dirty="0"/>
              <a:t>reads a floating point number and stores it in radius</a:t>
            </a:r>
          </a:p>
          <a:p>
            <a:r>
              <a:rPr lang="en-US" altLang="en-US" sz="2000" dirty="0" err="1">
                <a:solidFill>
                  <a:srgbClr val="009900"/>
                </a:solidFill>
                <a:latin typeface="Courier New" panose="02070309020205020404" pitchFamily="49" charset="0"/>
              </a:rPr>
              <a:t>scanf</a:t>
            </a:r>
            <a:r>
              <a:rPr lang="en-US" altLang="en-US" sz="2000" dirty="0">
                <a:solidFill>
                  <a:srgbClr val="009900"/>
                </a:solidFill>
                <a:latin typeface="Courier New" panose="02070309020205020404" pitchFamily="49" charset="0"/>
              </a:rPr>
              <a:t>("%d %d", &amp;length, &amp;width);</a:t>
            </a:r>
            <a:endParaRPr lang="en-US" altLang="en-US" sz="2000" dirty="0">
              <a:solidFill>
                <a:srgbClr val="009900"/>
              </a:solidFill>
            </a:endParaRPr>
          </a:p>
          <a:p>
            <a:pPr lvl="1"/>
            <a:r>
              <a:rPr lang="en-US" altLang="en-US" sz="2000" dirty="0"/>
              <a:t>reads two decimal integers (separated by whitespace), </a:t>
            </a:r>
            <a:br>
              <a:rPr lang="en-US" altLang="en-US" sz="2000" dirty="0"/>
            </a:br>
            <a:r>
              <a:rPr lang="en-US" altLang="en-US" sz="2000" dirty="0"/>
              <a:t>stores the first one in length and the second in width</a:t>
            </a:r>
          </a:p>
          <a:p>
            <a:r>
              <a:rPr lang="en-US" altLang="en-US" sz="2000" dirty="0"/>
              <a:t>Must use ampersand </a:t>
            </a:r>
            <a:r>
              <a:rPr lang="en-US" altLang="en-US" sz="2000" dirty="0">
                <a:solidFill>
                  <a:srgbClr val="D89F39"/>
                </a:solidFill>
              </a:rPr>
              <a:t>(</a:t>
            </a:r>
            <a:r>
              <a:rPr lang="en-US" altLang="en-US" sz="2000" dirty="0">
                <a:solidFill>
                  <a:srgbClr val="D89F39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sz="2000" dirty="0">
                <a:solidFill>
                  <a:srgbClr val="D89F39"/>
                </a:solidFill>
              </a:rPr>
              <a:t>) </a:t>
            </a:r>
            <a:r>
              <a:rPr lang="en-US" altLang="en-US" sz="2000" dirty="0"/>
              <a:t>for variables being modified.</a:t>
            </a:r>
            <a:br>
              <a:rPr lang="en-US" altLang="en-US" sz="2000" dirty="0"/>
            </a:br>
            <a:r>
              <a:rPr lang="en-US" altLang="en-US" sz="2000" dirty="0"/>
              <a:t>* explained later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95A631F1-5C56-4637-B4E9-3501F1158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Buffered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268A9-C3D7-439F-96E9-70226C6D49C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18-</a:t>
            </a:r>
            <a:fld id="{6892558B-D50C-4E99-A678-4EF7624C6F48}" type="slidenum">
              <a:rPr lang="en-US" altLang="en-US"/>
              <a:pPr/>
              <a:t>180</a:t>
            </a:fld>
            <a:endParaRPr lang="en-US" altLang="en-US"/>
          </a:p>
        </p:txBody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D8BF6742-008B-4E58-AF8C-907516A98FA4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In many systems, characters are </a:t>
            </a:r>
            <a:r>
              <a:rPr lang="en-US" altLang="en-US">
                <a:solidFill>
                  <a:srgbClr val="CE0000"/>
                </a:solidFill>
              </a:rPr>
              <a:t>buffered</a:t>
            </a:r>
            <a:r>
              <a:rPr lang="en-US" altLang="en-US"/>
              <a:t> in memory</a:t>
            </a:r>
            <a:br>
              <a:rPr lang="en-US" altLang="en-US"/>
            </a:br>
            <a:r>
              <a:rPr lang="en-US" altLang="en-US"/>
              <a:t>during an I/O operation.</a:t>
            </a:r>
          </a:p>
          <a:p>
            <a:pPr lvl="1"/>
            <a:r>
              <a:rPr lang="en-US" altLang="en-US"/>
              <a:t>Conceptually, each I/O stream has its own buffer.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009900"/>
                </a:solidFill>
              </a:rPr>
              <a:t>Keyboard input stream</a:t>
            </a:r>
            <a:endParaRPr lang="en-US" altLang="en-US"/>
          </a:p>
          <a:p>
            <a:pPr lvl="1"/>
            <a:r>
              <a:rPr lang="en-US" altLang="en-US"/>
              <a:t>Characters are added to the buffer only when the</a:t>
            </a:r>
            <a:br>
              <a:rPr lang="en-US" altLang="en-US"/>
            </a:br>
            <a:r>
              <a:rPr lang="en-US" altLang="en-US"/>
              <a:t>newline character (i.e., the "Enter" key) is pressed.</a:t>
            </a:r>
          </a:p>
          <a:p>
            <a:pPr lvl="1"/>
            <a:r>
              <a:rPr lang="en-US" altLang="en-US"/>
              <a:t>This allows user to correct input before confirming with Enter.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009900"/>
                </a:solidFill>
              </a:rPr>
              <a:t>Output stream</a:t>
            </a:r>
            <a:endParaRPr lang="en-US" altLang="en-US"/>
          </a:p>
          <a:p>
            <a:pPr lvl="1"/>
            <a:r>
              <a:rPr lang="en-US" altLang="en-US"/>
              <a:t>Characters are not flushed to the output device</a:t>
            </a:r>
            <a:br>
              <a:rPr lang="en-US" altLang="en-US"/>
            </a:br>
            <a:r>
              <a:rPr lang="en-US" altLang="en-US"/>
              <a:t>until the newline character is added.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64EF3D76-EE68-4445-A768-859993A5E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Buffering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834CB-71E3-4A6F-A945-B2A56F858A3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18-</a:t>
            </a:r>
            <a:fld id="{6C95AF4A-A5F0-4BFA-80E6-E0461FBD55BF}" type="slidenum">
              <a:rPr lang="en-US" altLang="en-US"/>
              <a:pPr/>
              <a:t>181</a:t>
            </a:fld>
            <a:endParaRPr lang="en-US" altLang="en-US"/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78D843BB-5F7B-4CF5-8802-130B198BEED4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 marL="257175" indent="-257175"/>
            <a:r>
              <a:rPr lang="en-US" altLang="en-US" sz="1500">
                <a:latin typeface="Courier New" panose="02070309020205020404" pitchFamily="49" charset="0"/>
              </a:rPr>
              <a:t>  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</a:t>
            </a: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printf("Input character 1:\n");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inChar1 = getchar();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printf("Input character 2:\n");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inChar2 = getchar();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endParaRPr lang="en-US" altLang="en-US" sz="1500">
              <a:latin typeface="Courier New" panose="02070309020205020404" pitchFamily="49" charset="0"/>
            </a:endParaRPr>
          </a:p>
          <a:p>
            <a:pPr marL="257175" indent="-257175">
              <a:buFontTx/>
              <a:buChar char="•"/>
            </a:pPr>
            <a:r>
              <a:rPr lang="en-US" altLang="en-US"/>
              <a:t>After seeing the first prompt and typing a single character, nothing happens.</a:t>
            </a:r>
          </a:p>
          <a:p>
            <a:pPr marL="257175" indent="-257175">
              <a:buFontTx/>
              <a:buChar char="•"/>
            </a:pPr>
            <a:r>
              <a:rPr lang="en-US" altLang="en-US"/>
              <a:t>Expect to see the second prompt, but character not added to stdin until Enter is pressed. </a:t>
            </a:r>
          </a:p>
          <a:p>
            <a:pPr marL="257175" indent="-257175">
              <a:buFontTx/>
              <a:buChar char="•"/>
            </a:pPr>
            <a:r>
              <a:rPr lang="en-US" altLang="en-US"/>
              <a:t>When Enter is pressed, newline is added to stream</a:t>
            </a:r>
            <a:br>
              <a:rPr lang="en-US" altLang="en-US"/>
            </a:br>
            <a:r>
              <a:rPr lang="en-US" altLang="en-US"/>
              <a:t>and is consumed by second getchar(), </a:t>
            </a:r>
            <a:br>
              <a:rPr lang="en-US" altLang="en-US"/>
            </a:br>
            <a:r>
              <a:rPr lang="en-US" altLang="en-US"/>
              <a:t>so </a:t>
            </a:r>
            <a:r>
              <a:rPr lang="en-US" altLang="en-US">
                <a:latin typeface="Courier New" panose="02070309020205020404" pitchFamily="49" charset="0"/>
              </a:rPr>
              <a:t>inChar2</a:t>
            </a:r>
            <a:r>
              <a:rPr lang="en-US" altLang="en-US"/>
              <a:t> is set to</a:t>
            </a:r>
            <a:r>
              <a:rPr lang="en-US" altLang="en-US">
                <a:latin typeface="Courier New" panose="02070309020205020404" pitchFamily="49" charset="0"/>
              </a:rPr>
              <a:t>'\n'</a:t>
            </a:r>
            <a:r>
              <a:rPr lang="en-US" altLang="en-US"/>
              <a:t>.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7069C6A3-F9DB-4357-A438-617657932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Output Buffering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9D68E-2CD9-4C62-96CB-F139A32BA01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18-</a:t>
            </a:r>
            <a:fld id="{F392485F-4415-46F0-86FF-D0A5CA192051}" type="slidenum">
              <a:rPr lang="en-US" altLang="en-US"/>
              <a:pPr/>
              <a:t>182</a:t>
            </a:fld>
            <a:endParaRPr lang="en-US" altLang="en-US"/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FDF4ADBE-E3B1-4A1B-9024-0AE815BED886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/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</a:t>
            </a: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putchar('a');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/* generate some delay */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for (i=0; i&lt;DELAY; i++) sum += i;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putchar('b');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putchar('\n');</a:t>
            </a:r>
          </a:p>
          <a:p>
            <a:pPr marL="342900" indent="-342900"/>
            <a:endParaRPr lang="en-US" altLang="en-US">
              <a:solidFill>
                <a:srgbClr val="009900"/>
              </a:solidFill>
            </a:endParaRPr>
          </a:p>
          <a:p>
            <a:pPr marL="342900" indent="-342900">
              <a:buFontTx/>
              <a:buChar char="•"/>
            </a:pPr>
            <a:r>
              <a:rPr lang="en-US" altLang="en-US"/>
              <a:t>User doesn't see any character output until</a:t>
            </a:r>
            <a:br>
              <a:rPr lang="en-US" altLang="en-US"/>
            </a:br>
            <a:r>
              <a:rPr lang="en-US" altLang="en-US"/>
              <a:t>after the delay.</a:t>
            </a:r>
          </a:p>
          <a:p>
            <a:pPr marL="342900" indent="-342900"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</a:rPr>
              <a:t>'a'</a:t>
            </a:r>
            <a:r>
              <a:rPr lang="en-US" altLang="en-US"/>
              <a:t> is added to the stream before the delay,</a:t>
            </a:r>
            <a:br>
              <a:rPr lang="en-US" altLang="en-US"/>
            </a:br>
            <a:r>
              <a:rPr lang="en-US" altLang="en-US"/>
              <a:t>but the stream is not flushed (displayed) until</a:t>
            </a: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</a:rPr>
              <a:t>'\n'</a:t>
            </a:r>
            <a:r>
              <a:rPr lang="en-US" altLang="en-US"/>
              <a:t> is added.</a:t>
            </a:r>
            <a:endParaRPr lang="en-US" altLang="en-US" sz="15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>
            <a:extLst>
              <a:ext uri="{FF2B5EF4-FFF2-40B4-BE49-F238E27FC236}">
                <a16:creationId xmlns:a16="http://schemas.microsoft.com/office/drawing/2014/main" id="{236FEB52-3ADE-4FAD-AAC4-CC6367152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Formatted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46172-57E1-423F-84C2-F6B58B8FE65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18-</a:t>
            </a:r>
            <a:fld id="{5C1A85C1-8D7C-476B-8F04-2B917AA65C32}" type="slidenum">
              <a:rPr lang="en-US" altLang="en-US"/>
              <a:pPr/>
              <a:t>183</a:t>
            </a:fld>
            <a:endParaRPr lang="en-US" altLang="en-US"/>
          </a:p>
        </p:txBody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5B5F9E54-5E45-4C76-96F1-A17A1AD9D941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>
              <a:tabLst>
                <a:tab pos="642938" algn="l"/>
                <a:tab pos="1285875" algn="l"/>
              </a:tabLst>
            </a:pPr>
            <a:r>
              <a:rPr lang="en-US" altLang="en-US">
                <a:solidFill>
                  <a:srgbClr val="CE0000"/>
                </a:solidFill>
              </a:rPr>
              <a:t>Printf</a:t>
            </a:r>
            <a:r>
              <a:rPr lang="en-US" altLang="en-US"/>
              <a:t> and </a:t>
            </a:r>
            <a:r>
              <a:rPr lang="en-US" altLang="en-US">
                <a:solidFill>
                  <a:srgbClr val="CE0000"/>
                </a:solidFill>
              </a:rPr>
              <a:t>scanf</a:t>
            </a:r>
            <a:r>
              <a:rPr lang="en-US" altLang="en-US"/>
              <a:t> allow conversion between</a:t>
            </a:r>
            <a:br>
              <a:rPr lang="en-US" altLang="en-US"/>
            </a:br>
            <a:r>
              <a:rPr lang="en-US" altLang="en-US"/>
              <a:t>ASCII representations and internal data types.</a:t>
            </a:r>
          </a:p>
          <a:p>
            <a:pPr>
              <a:tabLst>
                <a:tab pos="642938" algn="l"/>
                <a:tab pos="1285875" algn="l"/>
              </a:tabLst>
            </a:pPr>
            <a:endParaRPr lang="en-US" altLang="en-US"/>
          </a:p>
          <a:p>
            <a:pPr>
              <a:tabLst>
                <a:tab pos="642938" algn="l"/>
                <a:tab pos="1285875" algn="l"/>
              </a:tabLst>
            </a:pPr>
            <a:r>
              <a:rPr lang="en-US" altLang="en-US">
                <a:solidFill>
                  <a:srgbClr val="CE0000"/>
                </a:solidFill>
              </a:rPr>
              <a:t>Format string</a:t>
            </a:r>
            <a:r>
              <a:rPr lang="en-US" altLang="en-US"/>
              <a:t> contains text to be read/written,</a:t>
            </a:r>
            <a:br>
              <a:rPr lang="en-US" altLang="en-US"/>
            </a:br>
            <a:r>
              <a:rPr lang="en-US" altLang="en-US"/>
              <a:t>and </a:t>
            </a:r>
            <a:r>
              <a:rPr lang="en-US" altLang="en-US">
                <a:solidFill>
                  <a:srgbClr val="009900"/>
                </a:solidFill>
              </a:rPr>
              <a:t>formatting characters</a:t>
            </a:r>
            <a:r>
              <a:rPr lang="en-US" altLang="en-US"/>
              <a:t> that describe </a:t>
            </a:r>
            <a:br>
              <a:rPr lang="en-US" altLang="en-US"/>
            </a:br>
            <a:r>
              <a:rPr lang="en-US" altLang="en-US"/>
              <a:t>how data is to be read/written.</a:t>
            </a:r>
          </a:p>
          <a:p>
            <a:pPr>
              <a:tabLst>
                <a:tab pos="642938" algn="l"/>
                <a:tab pos="1285875" algn="l"/>
              </a:tabLst>
            </a:pPr>
            <a:endParaRPr lang="en-US" altLang="en-US"/>
          </a:p>
          <a:p>
            <a:pPr>
              <a:tabLst>
                <a:tab pos="642938" algn="l"/>
                <a:tab pos="1285875" algn="l"/>
              </a:tabLst>
            </a:pPr>
            <a:r>
              <a:rPr lang="en-US" altLang="en-US"/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%d</a:t>
            </a:r>
            <a:r>
              <a:rPr lang="en-US" altLang="en-US"/>
              <a:t>	signed decimal integer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%f</a:t>
            </a:r>
            <a:r>
              <a:rPr lang="en-US" altLang="en-US"/>
              <a:t>	signed decimal floating-point number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%x</a:t>
            </a:r>
            <a:r>
              <a:rPr lang="en-US" altLang="en-US"/>
              <a:t>	unsigned hexadecimal number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%b</a:t>
            </a:r>
            <a:r>
              <a:rPr lang="en-US" altLang="en-US"/>
              <a:t>	unsigned binary number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%c</a:t>
            </a:r>
            <a:r>
              <a:rPr lang="en-US" altLang="en-US"/>
              <a:t>	ASCII character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%s</a:t>
            </a:r>
            <a:r>
              <a:rPr lang="en-US" altLang="en-US"/>
              <a:t>	ASCII string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F867843A-C5BA-48F0-A566-101A8DB401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Special Character Literals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CFE70-595F-4514-BF81-F71DFE36E20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18-</a:t>
            </a:r>
            <a:fld id="{6BB87443-4251-45CC-B9B2-D6C6DB7A1ED3}" type="slidenum">
              <a:rPr lang="en-US" altLang="en-US"/>
              <a:pPr/>
              <a:t>184</a:t>
            </a:fld>
            <a:endParaRPr lang="en-US" altLang="en-US"/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147FD88C-AC34-4829-B1A5-7E11FDC604A0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>
              <a:tabLst>
                <a:tab pos="642938" algn="l"/>
                <a:tab pos="1543050" algn="l"/>
              </a:tabLst>
            </a:pPr>
            <a:r>
              <a:rPr lang="en-US" altLang="en-US"/>
              <a:t>Certain characters cannot be easily represented</a:t>
            </a:r>
            <a:br>
              <a:rPr lang="en-US" altLang="en-US"/>
            </a:br>
            <a:r>
              <a:rPr lang="en-US" altLang="en-US"/>
              <a:t>by a single keystroke, because they</a:t>
            </a:r>
          </a:p>
          <a:p>
            <a:pPr lvl="1">
              <a:tabLst>
                <a:tab pos="642938" algn="l"/>
                <a:tab pos="1543050" algn="l"/>
              </a:tabLst>
            </a:pPr>
            <a:r>
              <a:rPr lang="en-US" altLang="en-US"/>
              <a:t>correspond to whitespace (newline, tab, backspace, ...)</a:t>
            </a:r>
          </a:p>
          <a:p>
            <a:pPr lvl="1">
              <a:tabLst>
                <a:tab pos="642938" algn="l"/>
                <a:tab pos="1543050" algn="l"/>
              </a:tabLst>
            </a:pPr>
            <a:r>
              <a:rPr lang="en-US" altLang="en-US"/>
              <a:t>are used as delimiters for other literals (quote, double quote, ...)</a:t>
            </a:r>
          </a:p>
          <a:p>
            <a:pPr>
              <a:tabLst>
                <a:tab pos="642938" algn="l"/>
                <a:tab pos="1543050" algn="l"/>
              </a:tabLst>
            </a:pPr>
            <a:r>
              <a:rPr lang="en-US" altLang="en-US"/>
              <a:t>These are represented by the following sequences:</a:t>
            </a:r>
          </a:p>
          <a:p>
            <a:pPr>
              <a:tabLst>
                <a:tab pos="642938" algn="l"/>
                <a:tab pos="1543050" algn="l"/>
              </a:tabLst>
            </a:pPr>
            <a:r>
              <a:rPr lang="en-US" altLang="en-US"/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\n</a:t>
            </a:r>
            <a:r>
              <a:rPr lang="en-US" altLang="en-US"/>
              <a:t>	newline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\t</a:t>
            </a:r>
            <a:r>
              <a:rPr lang="en-US" altLang="en-US"/>
              <a:t>	tab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\b</a:t>
            </a:r>
            <a:r>
              <a:rPr lang="en-US" altLang="en-US"/>
              <a:t>	backspace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\\</a:t>
            </a:r>
            <a:r>
              <a:rPr lang="en-US" altLang="en-US"/>
              <a:t>	backslash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\'</a:t>
            </a:r>
            <a:r>
              <a:rPr lang="en-US" altLang="en-US"/>
              <a:t>	single quote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\"</a:t>
            </a:r>
            <a:r>
              <a:rPr lang="en-US" altLang="en-US"/>
              <a:t> 	double quote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\0</a:t>
            </a:r>
            <a:r>
              <a:rPr lang="en-US" altLang="en-US" i="1">
                <a:solidFill>
                  <a:srgbClr val="009900"/>
                </a:solidFill>
                <a:latin typeface="Courier New" panose="02070309020205020404" pitchFamily="49" charset="0"/>
              </a:rPr>
              <a:t>nnn</a:t>
            </a:r>
            <a:r>
              <a:rPr lang="en-US" altLang="en-US"/>
              <a:t>	ASCII code </a:t>
            </a:r>
            <a:r>
              <a:rPr lang="en-US" altLang="en-US" i="1"/>
              <a:t>nnn</a:t>
            </a:r>
            <a:r>
              <a:rPr lang="en-US" altLang="en-US"/>
              <a:t> (in octal)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\x</a:t>
            </a:r>
            <a:r>
              <a:rPr lang="en-US" altLang="en-US" i="1">
                <a:solidFill>
                  <a:srgbClr val="009900"/>
                </a:solidFill>
                <a:latin typeface="Courier New" panose="02070309020205020404" pitchFamily="49" charset="0"/>
              </a:rPr>
              <a:t>nnn</a:t>
            </a:r>
            <a:r>
              <a:rPr lang="en-US" altLang="en-US"/>
              <a:t>	ASCII code </a:t>
            </a:r>
            <a:r>
              <a:rPr lang="en-US" altLang="en-US" i="1"/>
              <a:t>nnn</a:t>
            </a:r>
            <a:r>
              <a:rPr lang="en-US" altLang="en-US"/>
              <a:t> (in hex)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7E3C1191-4D06-412F-AE12-F28B61AAB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printf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D23BA-A4E8-4F5D-A32A-8C2AD76AACE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18-</a:t>
            </a:r>
            <a:fld id="{5AA2B41A-B9D8-411E-AEA1-26B0BC31BC5D}" type="slidenum">
              <a:rPr lang="en-US" altLang="en-US"/>
              <a:pPr/>
              <a:t>185</a:t>
            </a:fld>
            <a:endParaRPr lang="en-US" altLang="en-US"/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25B954D4-B557-4D36-8779-2D3324DAABB8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Prints its first argument (format string) to stdout with all formatting characters replaced by the ASCII representation of the corresponding data argument.</a:t>
            </a:r>
          </a:p>
          <a:p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</a:t>
            </a: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int a = 100;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 int b = 65;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 char c = 'z';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 char banner[10] = "Hola!";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 double pi = 3.14159;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 printf("The variable 'a' decimal: %d\n", a);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 printf("The variable 'a' hex: %x\n", a);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 printf("The variable 'a' binary: %b\n", a);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 printf("'a' plus 'b' as character: %c\n", a+b);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 printf("A char %c.\t A string %s\n A float %f\n",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        c, banner, pi);</a:t>
            </a:r>
            <a:endParaRPr lang="en-US" altLang="en-US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783AEC6A-ECA5-44A1-8396-1FD2A9E1E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Missing Data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87A10-5DEB-4FAD-B4B2-440EADE7A49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18-</a:t>
            </a:r>
            <a:fld id="{2D01A0BD-38B0-4F84-AE41-993346678800}" type="slidenum">
              <a:rPr lang="en-US" altLang="en-US"/>
              <a:pPr/>
              <a:t>186</a:t>
            </a:fld>
            <a:endParaRPr lang="en-US" altLang="en-US"/>
          </a:p>
        </p:txBody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88D0F271-0330-4407-854D-E2994ECFA1AC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What happens when you don't provide a</a:t>
            </a:r>
            <a:br>
              <a:rPr lang="en-US" altLang="en-US"/>
            </a:br>
            <a:r>
              <a:rPr lang="en-US" altLang="en-US"/>
              <a:t>data argument for every formatting character?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printf("The value of nothing is %d\n");</a:t>
            </a:r>
            <a:endParaRPr lang="en-US" altLang="en-US">
              <a:latin typeface="Courier New" panose="02070309020205020404" pitchFamily="49" charset="0"/>
            </a:endParaRPr>
          </a:p>
          <a:p>
            <a:endParaRPr lang="en-US" altLang="en-US">
              <a:latin typeface="Courier New" panose="02070309020205020404" pitchFamily="49" charset="0"/>
            </a:endParaRPr>
          </a:p>
          <a:p>
            <a:r>
              <a:rPr lang="en-US" altLang="en-US">
                <a:latin typeface="Courier New" panose="02070309020205020404" pitchFamily="49" charset="0"/>
              </a:rPr>
              <a:t>%d</a:t>
            </a:r>
            <a:r>
              <a:rPr lang="en-US" altLang="en-US"/>
              <a:t> will convert and print whatever is on the stack</a:t>
            </a:r>
            <a:br>
              <a:rPr lang="en-US" altLang="en-US"/>
            </a:br>
            <a:r>
              <a:rPr lang="en-US" altLang="en-US"/>
              <a:t>in the position where it expects the first argument.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In other words, </a:t>
            </a:r>
            <a:r>
              <a:rPr lang="en-US" altLang="en-US" u="sng"/>
              <a:t>something</a:t>
            </a:r>
            <a:r>
              <a:rPr lang="en-US" altLang="en-US"/>
              <a:t> will be printed, </a:t>
            </a:r>
            <a:br>
              <a:rPr lang="en-US" altLang="en-US"/>
            </a:br>
            <a:r>
              <a:rPr lang="en-US" altLang="en-US"/>
              <a:t>but it will be a garbage value as far as our program</a:t>
            </a:r>
            <a:br>
              <a:rPr lang="en-US" altLang="en-US"/>
            </a:br>
            <a:r>
              <a:rPr lang="en-US" altLang="en-US"/>
              <a:t>is concerned.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217379ED-A038-426F-8797-940D045FC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scanf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46838-E154-4C0A-A56F-3C103026FCE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18-</a:t>
            </a:r>
            <a:fld id="{FC578CE7-A9BE-40DF-BF52-61423184BBB2}" type="slidenum">
              <a:rPr lang="en-US" altLang="en-US"/>
              <a:pPr/>
              <a:t>187</a:t>
            </a:fld>
            <a:endParaRPr lang="en-US" altLang="en-US"/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D5011EE2-E781-437A-A890-955942FA4137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Reads ASCII characters from stdin,</a:t>
            </a:r>
            <a:br>
              <a:rPr lang="en-US" altLang="en-US"/>
            </a:br>
            <a:r>
              <a:rPr lang="en-US" altLang="en-US"/>
              <a:t>matching characters to its first argument (format string),</a:t>
            </a:r>
            <a:br>
              <a:rPr lang="en-US" altLang="en-US"/>
            </a:br>
            <a:r>
              <a:rPr lang="en-US" altLang="en-US"/>
              <a:t>converting character sequences according to any</a:t>
            </a:r>
            <a:br>
              <a:rPr lang="en-US" altLang="en-US"/>
            </a:br>
            <a:r>
              <a:rPr lang="en-US" altLang="en-US"/>
              <a:t>formatting characters, and storing the converted values</a:t>
            </a:r>
            <a:br>
              <a:rPr lang="en-US" altLang="en-US"/>
            </a:br>
            <a:r>
              <a:rPr lang="en-US" altLang="en-US"/>
              <a:t>to the addresses specified by its data pointer arguments.</a:t>
            </a:r>
          </a:p>
          <a:p>
            <a:endParaRPr lang="en-US" altLang="en-US"/>
          </a:p>
          <a:p>
            <a:r>
              <a:rPr lang="en-US" altLang="en-US" sz="1500">
                <a:latin typeface="Courier New" panose="02070309020205020404" pitchFamily="49" charset="0"/>
              </a:rPr>
              <a:t>    </a:t>
            </a: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char name[100];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  int bMonth, bDay, bYear;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  double gpa;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  scanf("%s %d/%d/%d %lf", 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        name, &amp;bMonth, &amp;bDay, &amp;bYear, &amp;gpa);</a:t>
            </a:r>
            <a:endParaRPr lang="en-US" altLang="en-US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>
            <a:extLst>
              <a:ext uri="{FF2B5EF4-FFF2-40B4-BE49-F238E27FC236}">
                <a16:creationId xmlns:a16="http://schemas.microsoft.com/office/drawing/2014/main" id="{FA15FAE4-251E-42A5-975F-CFFB20636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scanf Conversion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DE07E-E78F-4552-A77E-DC87EB3986B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18-</a:t>
            </a:r>
            <a:fld id="{AAB718F1-D22A-4C97-B584-F7851335A50B}" type="slidenum">
              <a:rPr lang="en-US" altLang="en-US"/>
              <a:pPr/>
              <a:t>188</a:t>
            </a:fld>
            <a:endParaRPr lang="en-US" altLang="en-US"/>
          </a:p>
        </p:txBody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A0A191C6-7592-4ED9-A360-E64E4CDCC5A1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>
              <a:tabLst>
                <a:tab pos="685800" algn="l"/>
                <a:tab pos="1328738" algn="l"/>
              </a:tabLst>
            </a:pPr>
            <a:r>
              <a:rPr lang="en-US" altLang="en-US"/>
              <a:t>For each data conversion, scanf will skip whitespace characters and then read ASCII characters until it encounters the first character that should NOT be included in the converted value.</a:t>
            </a:r>
          </a:p>
          <a:p>
            <a:pPr>
              <a:tabLst>
                <a:tab pos="685800" algn="l"/>
                <a:tab pos="1328738" algn="l"/>
              </a:tabLst>
            </a:pPr>
            <a:endParaRPr lang="en-US" altLang="en-US"/>
          </a:p>
          <a:p>
            <a:pPr>
              <a:tabLst>
                <a:tab pos="685800" algn="l"/>
                <a:tab pos="1328738" algn="l"/>
              </a:tabLst>
            </a:pPr>
            <a:r>
              <a:rPr lang="en-US" altLang="en-US"/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%d</a:t>
            </a:r>
            <a:r>
              <a:rPr lang="en-US" altLang="en-US"/>
              <a:t>	Reads until first non-digit.</a:t>
            </a:r>
          </a:p>
          <a:p>
            <a:pPr>
              <a:tabLst>
                <a:tab pos="685800" algn="l"/>
                <a:tab pos="1328738" algn="l"/>
              </a:tabLst>
            </a:pPr>
            <a:r>
              <a:rPr lang="en-US" altLang="en-US"/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%x</a:t>
            </a:r>
            <a:r>
              <a:rPr lang="en-US" altLang="en-US"/>
              <a:t>	Reads until first non-digit (in hex).</a:t>
            </a:r>
          </a:p>
          <a:p>
            <a:pPr>
              <a:tabLst>
                <a:tab pos="685800" algn="l"/>
                <a:tab pos="1328738" algn="l"/>
              </a:tabLst>
            </a:pPr>
            <a:r>
              <a:rPr lang="en-US" altLang="en-US"/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%s</a:t>
            </a:r>
            <a:r>
              <a:rPr lang="en-US" altLang="en-US"/>
              <a:t>	Reads until first whitespace character.</a:t>
            </a:r>
          </a:p>
          <a:p>
            <a:pPr>
              <a:tabLst>
                <a:tab pos="685800" algn="l"/>
                <a:tab pos="1328738" algn="l"/>
              </a:tabLst>
            </a:pPr>
            <a:endParaRPr lang="en-US" altLang="en-US"/>
          </a:p>
          <a:p>
            <a:pPr>
              <a:tabLst>
                <a:tab pos="685800" algn="l"/>
                <a:tab pos="1328738" algn="l"/>
              </a:tabLst>
            </a:pPr>
            <a:r>
              <a:rPr lang="en-US" altLang="en-US"/>
              <a:t>Literals in format string must match literals in the</a:t>
            </a:r>
            <a:br>
              <a:rPr lang="en-US" altLang="en-US"/>
            </a:br>
            <a:r>
              <a:rPr lang="en-US" altLang="en-US"/>
              <a:t>input stream.</a:t>
            </a:r>
          </a:p>
          <a:p>
            <a:pPr>
              <a:tabLst>
                <a:tab pos="685800" algn="l"/>
                <a:tab pos="1328738" algn="l"/>
              </a:tabLst>
            </a:pPr>
            <a:r>
              <a:rPr lang="en-US" altLang="en-US"/>
              <a:t>Data arguments must be pointers, because scanf</a:t>
            </a:r>
            <a:br>
              <a:rPr lang="en-US" altLang="en-US"/>
            </a:br>
            <a:r>
              <a:rPr lang="en-US" altLang="en-US"/>
              <a:t>stores the converted value to that memory address.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451F8602-2B3F-4823-9EC0-9A25CB83E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scanf Return Value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1BAEE-9DBA-4AC8-8356-C59FBB6D7A5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18-</a:t>
            </a:r>
            <a:fld id="{ED498056-0A1F-4544-BD92-85D69E627DCA}" type="slidenum">
              <a:rPr lang="en-US" altLang="en-US"/>
              <a:pPr/>
              <a:t>189</a:t>
            </a:fld>
            <a:endParaRPr lang="en-US" altLang="en-US"/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27B86A1A-7363-4950-85A1-768BF8335FCE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>
              <a:tabLst>
                <a:tab pos="3000375" algn="ctr"/>
              </a:tabLst>
            </a:pPr>
            <a:r>
              <a:rPr lang="en-US" altLang="en-US"/>
              <a:t>The scanf function returns an </a:t>
            </a:r>
            <a:r>
              <a:rPr lang="en-US" altLang="en-US">
                <a:solidFill>
                  <a:srgbClr val="CE0000"/>
                </a:solidFill>
              </a:rPr>
              <a:t>integer</a:t>
            </a:r>
            <a:r>
              <a:rPr lang="en-US" altLang="en-US"/>
              <a:t>, which indicates </a:t>
            </a:r>
            <a:br>
              <a:rPr lang="en-US" altLang="en-US"/>
            </a:br>
            <a:r>
              <a:rPr lang="en-US" altLang="en-US"/>
              <a:t>the </a:t>
            </a:r>
            <a:r>
              <a:rPr lang="en-US" altLang="en-US">
                <a:solidFill>
                  <a:srgbClr val="CE0000"/>
                </a:solidFill>
              </a:rPr>
              <a:t>number of successful conversions</a:t>
            </a:r>
            <a:r>
              <a:rPr lang="en-US" altLang="en-US"/>
              <a:t> performed.</a:t>
            </a:r>
          </a:p>
          <a:p>
            <a:pPr lvl="1">
              <a:tabLst>
                <a:tab pos="3000375" algn="ctr"/>
              </a:tabLst>
            </a:pPr>
            <a:r>
              <a:rPr lang="en-US" altLang="en-US"/>
              <a:t>This lets the program check whether the input stream</a:t>
            </a:r>
            <a:br>
              <a:rPr lang="en-US" altLang="en-US"/>
            </a:br>
            <a:r>
              <a:rPr lang="en-US" altLang="en-US"/>
              <a:t>was in the proper format.</a:t>
            </a:r>
          </a:p>
          <a:p>
            <a:pPr>
              <a:tabLst>
                <a:tab pos="3000375" algn="ctr"/>
              </a:tabLst>
            </a:pPr>
            <a:endParaRPr lang="en-US" altLang="en-US"/>
          </a:p>
          <a:p>
            <a:pPr>
              <a:tabLst>
                <a:tab pos="3000375" algn="ctr"/>
              </a:tabLst>
            </a:pPr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scanf("%s %d/%d/%d %lf", 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    name, &amp;bMonth, &amp;bDay, &amp;bYear, &amp;gpa);</a:t>
            </a:r>
          </a:p>
          <a:p>
            <a:pPr>
              <a:tabLst>
                <a:tab pos="3000375" algn="ctr"/>
              </a:tabLst>
            </a:pPr>
            <a:endParaRPr lang="en-US" altLang="en-US" sz="150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>
              <a:tabLst>
                <a:tab pos="3000375" algn="ctr"/>
              </a:tabLst>
            </a:pPr>
            <a:r>
              <a:rPr lang="en-US" altLang="en-US" sz="1500" i="1"/>
              <a:t>Input Stream	Return Value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Mudd 02/16/69 3.02	5</a:t>
            </a:r>
          </a:p>
          <a:p>
            <a:pPr>
              <a:tabLst>
                <a:tab pos="3000375" algn="ctr"/>
              </a:tabLst>
            </a:pP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Muss 02 16 69 3.02	2</a:t>
            </a:r>
          </a:p>
        </p:txBody>
      </p:sp>
      <p:sp>
        <p:nvSpPr>
          <p:cNvPr id="284676" name="Text Box 4">
            <a:extLst>
              <a:ext uri="{FF2B5EF4-FFF2-40B4-BE49-F238E27FC236}">
                <a16:creationId xmlns:a16="http://schemas.microsoft.com/office/drawing/2014/main" id="{4256DD76-4C0F-405D-9470-89FCA48B3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0" y="4343401"/>
            <a:ext cx="36663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 b="1">
                <a:solidFill>
                  <a:srgbClr val="CE0000"/>
                </a:solidFill>
              </a:rPr>
              <a:t>Doesn't match literal '/', so scanf quits</a:t>
            </a:r>
            <a:br>
              <a:rPr lang="en-US" altLang="en-US" sz="1500" b="1">
                <a:solidFill>
                  <a:srgbClr val="CE0000"/>
                </a:solidFill>
              </a:rPr>
            </a:br>
            <a:r>
              <a:rPr lang="en-US" altLang="en-US" sz="1500" b="1">
                <a:solidFill>
                  <a:srgbClr val="CE0000"/>
                </a:solidFill>
              </a:rPr>
              <a:t>after second conversion.</a:t>
            </a:r>
          </a:p>
        </p:txBody>
      </p:sp>
      <p:sp>
        <p:nvSpPr>
          <p:cNvPr id="284677" name="Line 5">
            <a:extLst>
              <a:ext uri="{FF2B5EF4-FFF2-40B4-BE49-F238E27FC236}">
                <a16:creationId xmlns:a16="http://schemas.microsoft.com/office/drawing/2014/main" id="{FBD59DE9-B033-40D8-B44D-FAF5F94563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8850" y="4057650"/>
            <a:ext cx="0" cy="285750"/>
          </a:xfrm>
          <a:prstGeom prst="line">
            <a:avLst/>
          </a:prstGeom>
          <a:noFill/>
          <a:ln w="28575">
            <a:solidFill>
              <a:srgbClr val="CE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262D07B0-1CCA-4E84-850E-2BB574947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Compiling and Linking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B4299-2113-4215-B5AD-248A21BA0AE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11-</a:t>
            </a:r>
            <a:fld id="{8A342B26-57E1-4785-96B2-447C5D99C88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CE6D59D8-A7C2-4FC2-B488-18BDE83A3264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2200" dirty="0"/>
              <a:t>Various compilers available</a:t>
            </a:r>
          </a:p>
          <a:p>
            <a:pPr lvl="1"/>
            <a:r>
              <a:rPr lang="en-US" altLang="en-US" sz="2200" dirty="0"/>
              <a:t>cc, </a:t>
            </a:r>
            <a:r>
              <a:rPr lang="en-US" altLang="en-US" sz="2200" dirty="0" err="1"/>
              <a:t>gcc</a:t>
            </a:r>
            <a:endParaRPr lang="en-US" altLang="en-US" sz="2200" dirty="0"/>
          </a:p>
          <a:p>
            <a:pPr lvl="1"/>
            <a:r>
              <a:rPr lang="en-US" altLang="en-US" sz="2200" dirty="0"/>
              <a:t>includes preprocessor, compiler, and linker</a:t>
            </a:r>
          </a:p>
          <a:p>
            <a:endParaRPr lang="en-US" altLang="en-US" sz="2200" dirty="0"/>
          </a:p>
          <a:p>
            <a:r>
              <a:rPr lang="en-US" altLang="en-US" sz="2200" dirty="0"/>
              <a:t>Lots and lots of options!</a:t>
            </a:r>
          </a:p>
          <a:p>
            <a:pPr lvl="1"/>
            <a:r>
              <a:rPr lang="en-US" altLang="en-US" sz="2200" dirty="0"/>
              <a:t>level of optimization, debugging</a:t>
            </a:r>
          </a:p>
          <a:p>
            <a:pPr lvl="1"/>
            <a:r>
              <a:rPr lang="en-US" altLang="en-US" sz="2200" dirty="0"/>
              <a:t>preprocessor, linker options</a:t>
            </a:r>
          </a:p>
          <a:p>
            <a:pPr lvl="1"/>
            <a:r>
              <a:rPr lang="en-US" altLang="en-US" sz="2200" dirty="0"/>
              <a:t>intermediate files -- object (.o), assembler (.s), preprocessor (.</a:t>
            </a:r>
            <a:r>
              <a:rPr lang="en-US" altLang="en-US" sz="2200" dirty="0" err="1"/>
              <a:t>i</a:t>
            </a:r>
            <a:r>
              <a:rPr lang="en-US" altLang="en-US" sz="2200" dirty="0"/>
              <a:t>), etc.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A91EEF85-A6F3-489A-861B-1BCDC8CE2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Bad scanf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5421A-06F6-4365-B8C3-2E297572001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18-</a:t>
            </a:r>
            <a:fld id="{2D32A480-79A6-49D2-BD26-868D1CBA421F}" type="slidenum">
              <a:rPr lang="en-US" altLang="en-US"/>
              <a:pPr/>
              <a:t>190</a:t>
            </a:fld>
            <a:endParaRPr lang="en-US" altLang="en-US"/>
          </a:p>
        </p:txBody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D06E7834-1007-4585-ACB0-08C3C56BEE08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>
              <a:tabLst>
                <a:tab pos="257175" algn="l"/>
                <a:tab pos="942975" algn="l"/>
              </a:tabLst>
            </a:pPr>
            <a:r>
              <a:rPr lang="en-US" altLang="en-US"/>
              <a:t>Two problems with scanf data arguments</a:t>
            </a:r>
          </a:p>
          <a:p>
            <a:pPr>
              <a:tabLst>
                <a:tab pos="257175" algn="l"/>
                <a:tab pos="942975" algn="l"/>
              </a:tabLst>
            </a:pPr>
            <a:r>
              <a:rPr lang="en-US" altLang="en-US">
                <a:solidFill>
                  <a:srgbClr val="CE0000"/>
                </a:solidFill>
              </a:rPr>
              <a:t>1. Not a pointer</a:t>
            </a:r>
            <a:endParaRPr lang="en-US" altLang="en-US"/>
          </a:p>
          <a:p>
            <a:pPr>
              <a:tabLst>
                <a:tab pos="257175" algn="l"/>
                <a:tab pos="942975" algn="l"/>
              </a:tabLst>
            </a:pPr>
            <a:r>
              <a:rPr lang="en-US" altLang="en-US" sz="1500">
                <a:latin typeface="Courier New" panose="02070309020205020404" pitchFamily="49" charset="0"/>
              </a:rPr>
              <a:t>		</a:t>
            </a: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int n = 0;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		scanf("%d", n);</a:t>
            </a:r>
            <a:endParaRPr lang="en-US" altLang="en-US" sz="1500">
              <a:latin typeface="Courier New" panose="02070309020205020404" pitchFamily="49" charset="0"/>
            </a:endParaRPr>
          </a:p>
          <a:p>
            <a:pPr>
              <a:tabLst>
                <a:tab pos="257175" algn="l"/>
                <a:tab pos="942975" algn="l"/>
              </a:tabLst>
            </a:pPr>
            <a:r>
              <a:rPr lang="en-US" altLang="en-US"/>
              <a:t>	Will use the value of the argument as an address.</a:t>
            </a:r>
          </a:p>
          <a:p>
            <a:pPr>
              <a:tabLst>
                <a:tab pos="257175" algn="l"/>
                <a:tab pos="942975" algn="l"/>
              </a:tabLst>
            </a:pPr>
            <a:r>
              <a:rPr lang="en-US" altLang="en-US">
                <a:solidFill>
                  <a:srgbClr val="CE0000"/>
                </a:solidFill>
              </a:rPr>
              <a:t>2. Missing data argument</a:t>
            </a:r>
            <a:endParaRPr lang="en-US" altLang="en-US"/>
          </a:p>
          <a:p>
            <a:pPr>
              <a:tabLst>
                <a:tab pos="257175" algn="l"/>
                <a:tab pos="942975" algn="l"/>
              </a:tabLst>
            </a:pPr>
            <a:r>
              <a:rPr lang="en-US" altLang="en-US"/>
              <a:t>		</a:t>
            </a: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scanf("%d");</a:t>
            </a:r>
            <a:endParaRPr lang="en-US" altLang="en-US" sz="1500">
              <a:latin typeface="Courier New" panose="02070309020205020404" pitchFamily="49" charset="0"/>
            </a:endParaRPr>
          </a:p>
          <a:p>
            <a:pPr>
              <a:tabLst>
                <a:tab pos="257175" algn="l"/>
                <a:tab pos="942975" algn="l"/>
              </a:tabLst>
            </a:pPr>
            <a:r>
              <a:rPr lang="en-US" altLang="en-US"/>
              <a:t>	Will get address from stack, where it expects to</a:t>
            </a:r>
            <a:br>
              <a:rPr lang="en-US" altLang="en-US"/>
            </a:br>
            <a:r>
              <a:rPr lang="en-US" altLang="en-US"/>
              <a:t>	find first data argument.</a:t>
            </a:r>
          </a:p>
          <a:p>
            <a:pPr>
              <a:tabLst>
                <a:tab pos="257175" algn="l"/>
                <a:tab pos="942975" algn="l"/>
              </a:tabLst>
            </a:pPr>
            <a:endParaRPr lang="en-US" altLang="en-US" sz="1500"/>
          </a:p>
          <a:p>
            <a:pPr>
              <a:tabLst>
                <a:tab pos="257175" algn="l"/>
                <a:tab pos="942975" algn="l"/>
              </a:tabLst>
            </a:pPr>
            <a:r>
              <a:rPr lang="en-US" altLang="en-US" sz="1500"/>
              <a:t>If you're lucky, program will crash because of trying to modify</a:t>
            </a:r>
            <a:br>
              <a:rPr lang="en-US" altLang="en-US" sz="1500"/>
            </a:br>
            <a:r>
              <a:rPr lang="en-US" altLang="en-US" sz="1500"/>
              <a:t>a restricted memory location (e.g., location 0).  Otherwise,</a:t>
            </a:r>
            <a:br>
              <a:rPr lang="en-US" altLang="en-US" sz="1500"/>
            </a:br>
            <a:r>
              <a:rPr lang="en-US" altLang="en-US" sz="1500"/>
              <a:t>your program will just modify an arbitrary memory location,</a:t>
            </a:r>
            <a:br>
              <a:rPr lang="en-US" altLang="en-US" sz="1500"/>
            </a:br>
            <a:r>
              <a:rPr lang="en-US" altLang="en-US" sz="1500"/>
              <a:t>which can cause very unpredictable behavior.</a:t>
            </a:r>
          </a:p>
          <a:p>
            <a:pPr>
              <a:tabLst>
                <a:tab pos="257175" algn="l"/>
                <a:tab pos="942975" algn="l"/>
              </a:tabLst>
            </a:pPr>
            <a:endParaRPr lang="en-US" altLang="en-US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19248C05-6C6B-42F6-8109-0C710234F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Argument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CE60D-4A03-4D67-A68F-C5CE09F4429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18-</a:t>
            </a:r>
            <a:fld id="{D3C9B7E4-039E-4D57-9363-1F7ADE90C829}" type="slidenum">
              <a:rPr lang="en-US" altLang="en-US"/>
              <a:pPr/>
              <a:t>191</a:t>
            </a:fld>
            <a:endParaRPr lang="en-US" altLang="en-US"/>
          </a:p>
        </p:txBody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FC57B81F-D3E6-4467-B216-0DE507CEDF37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The number of arguments in a printf or scanf call</a:t>
            </a:r>
            <a:br>
              <a:rPr lang="en-US" altLang="en-US"/>
            </a:br>
            <a:r>
              <a:rPr lang="en-US" altLang="en-US"/>
              <a:t>depends on the number of data items being</a:t>
            </a:r>
            <a:br>
              <a:rPr lang="en-US" altLang="en-US"/>
            </a:br>
            <a:r>
              <a:rPr lang="en-US" altLang="en-US"/>
              <a:t>read or written.</a:t>
            </a:r>
          </a:p>
          <a:p>
            <a:endParaRPr lang="en-US" altLang="en-US"/>
          </a:p>
          <a:p>
            <a:r>
              <a:rPr lang="en-US" altLang="en-US"/>
              <a:t>Declaration of printf (from stdio.h):</a:t>
            </a:r>
          </a:p>
          <a:p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int printf(const char*, ...);</a:t>
            </a:r>
          </a:p>
          <a:p>
            <a:endParaRPr lang="en-US" altLang="en-US"/>
          </a:p>
          <a:p>
            <a:r>
              <a:rPr lang="en-US" altLang="en-US"/>
              <a:t>Recall calling sequence from Chapter 14</a:t>
            </a:r>
          </a:p>
          <a:p>
            <a:pPr lvl="1"/>
            <a:r>
              <a:rPr lang="en-US" altLang="en-US"/>
              <a:t>Parameters pushed onto stack from right to left.</a:t>
            </a:r>
          </a:p>
          <a:p>
            <a:pPr lvl="1"/>
            <a:r>
              <a:rPr lang="en-US" altLang="en-US"/>
              <a:t>This stack-based calling convention allows for</a:t>
            </a:r>
            <a:br>
              <a:rPr lang="en-US" altLang="en-US"/>
            </a:br>
            <a:r>
              <a:rPr lang="en-US" altLang="en-US"/>
              <a:t>a variable number of arguments,</a:t>
            </a:r>
            <a:br>
              <a:rPr lang="en-US" altLang="en-US"/>
            </a:br>
            <a:r>
              <a:rPr lang="en-US" altLang="en-US"/>
              <a:t>and fixed arguments (which are named first)</a:t>
            </a:r>
            <a:br>
              <a:rPr lang="en-US" altLang="en-US"/>
            </a:br>
            <a:r>
              <a:rPr lang="en-US" altLang="en-US"/>
              <a:t>are always the same offset from the frame ptr.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id="{3D07E5CA-CF3B-46D3-8A64-3DE32D005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0F75-2B0B-43B2-8FAD-F4C214EBA92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18-</a:t>
            </a:r>
            <a:fld id="{D9DC7AD7-3623-4B9B-9BF5-66104B06767D}" type="slidenum">
              <a:rPr lang="en-US" altLang="en-US"/>
              <a:pPr/>
              <a:t>192</a:t>
            </a:fld>
            <a:endParaRPr lang="en-US" altLang="en-US"/>
          </a:p>
        </p:txBody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E4D0EC71-051D-46A4-A7B6-57BBCC0BE5C0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For our purposes, a </a:t>
            </a:r>
            <a:r>
              <a:rPr lang="en-US" altLang="en-US">
                <a:solidFill>
                  <a:srgbClr val="CE0000"/>
                </a:solidFill>
              </a:rPr>
              <a:t>file</a:t>
            </a:r>
            <a:r>
              <a:rPr lang="en-US" altLang="en-US"/>
              <a:t> is a sequence of ASCII characters</a:t>
            </a:r>
            <a:br>
              <a:rPr lang="en-US" altLang="en-US"/>
            </a:br>
            <a:r>
              <a:rPr lang="en-US" altLang="en-US"/>
              <a:t>stored on some device.</a:t>
            </a:r>
          </a:p>
          <a:p>
            <a:pPr lvl="1"/>
            <a:r>
              <a:rPr lang="en-US" altLang="en-US"/>
              <a:t>Allows us to process large amounts of data</a:t>
            </a:r>
            <a:br>
              <a:rPr lang="en-US" altLang="en-US"/>
            </a:br>
            <a:r>
              <a:rPr lang="en-US" altLang="en-US"/>
              <a:t>without having to type it in each time or read it all on the screen</a:t>
            </a:r>
            <a:br>
              <a:rPr lang="en-US" altLang="en-US"/>
            </a:br>
            <a:r>
              <a:rPr lang="en-US" altLang="en-US"/>
              <a:t>as it scrolls by.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CE0000"/>
                </a:solidFill>
              </a:rPr>
              <a:t>Each file is associated with a stream.</a:t>
            </a:r>
            <a:endParaRPr lang="en-US" altLang="en-US"/>
          </a:p>
          <a:p>
            <a:pPr lvl="1"/>
            <a:r>
              <a:rPr lang="en-US" altLang="en-US"/>
              <a:t>May be input stream or output stream (or both!).</a:t>
            </a:r>
          </a:p>
          <a:p>
            <a:endParaRPr lang="en-US" altLang="en-US"/>
          </a:p>
          <a:p>
            <a:r>
              <a:rPr lang="en-US" altLang="en-US"/>
              <a:t>The type of a stream is a "</a:t>
            </a:r>
            <a:r>
              <a:rPr lang="en-US" altLang="en-US">
                <a:solidFill>
                  <a:srgbClr val="CE0000"/>
                </a:solidFill>
              </a:rPr>
              <a:t>file pointer</a:t>
            </a:r>
            <a:r>
              <a:rPr lang="en-US" altLang="en-US"/>
              <a:t>", declared as: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FILE *infile;</a:t>
            </a:r>
            <a:endParaRPr lang="en-US" altLang="en-US">
              <a:latin typeface="Courier New" panose="02070309020205020404" pitchFamily="49" charset="0"/>
            </a:endParaRPr>
          </a:p>
          <a:p>
            <a:endParaRPr lang="en-US" altLang="en-US" sz="1500"/>
          </a:p>
          <a:p>
            <a:r>
              <a:rPr lang="en-US" altLang="en-US" sz="1500"/>
              <a:t>The </a:t>
            </a:r>
            <a:r>
              <a:rPr lang="en-US" altLang="en-US" sz="1500">
                <a:latin typeface="Courier New" panose="02070309020205020404" pitchFamily="49" charset="0"/>
              </a:rPr>
              <a:t>FILE</a:t>
            </a:r>
            <a:r>
              <a:rPr lang="en-US" altLang="en-US" sz="1500"/>
              <a:t> type is defined in &lt;stdio.h&gt;.</a:t>
            </a:r>
            <a:endParaRPr lang="en-US" altLang="en-US"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>
            <a:extLst>
              <a:ext uri="{FF2B5EF4-FFF2-40B4-BE49-F238E27FC236}">
                <a16:creationId xmlns:a16="http://schemas.microsoft.com/office/drawing/2014/main" id="{71B1B4F5-9C27-4CBE-A529-A65DBF2CD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CE163-36FA-4838-875E-13D3D20F9BE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18-</a:t>
            </a:r>
            <a:fld id="{196A0644-6E11-469F-9203-0D945830BA6D}" type="slidenum">
              <a:rPr lang="en-US" altLang="en-US"/>
              <a:pPr/>
              <a:t>193</a:t>
            </a:fld>
            <a:endParaRPr lang="en-US" altLang="en-US"/>
          </a:p>
        </p:txBody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E971EEB3-F467-4EB9-A5A7-E071538572DE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The fopen </a:t>
            </a:r>
            <a:r>
              <a:rPr lang="en-US" altLang="en-US" b="0"/>
              <a:t>(pronounced "eff-open")</a:t>
            </a:r>
            <a:r>
              <a:rPr lang="en-US" altLang="en-US"/>
              <a:t> function associates a physical file with a stream.</a:t>
            </a:r>
          </a:p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	FILE *fopen(char* name, char* mode);</a:t>
            </a:r>
          </a:p>
          <a:p>
            <a:endParaRPr lang="en-US" altLang="en-US">
              <a:solidFill>
                <a:srgbClr val="009900"/>
              </a:solidFill>
            </a:endParaRPr>
          </a:p>
          <a:p>
            <a:r>
              <a:rPr lang="en-US" altLang="en-US">
                <a:solidFill>
                  <a:srgbClr val="CE0000"/>
                </a:solidFill>
              </a:rPr>
              <a:t>First argument:</a:t>
            </a:r>
            <a:r>
              <a:rPr lang="en-US" altLang="en-US">
                <a:solidFill>
                  <a:srgbClr val="009900"/>
                </a:solidFill>
              </a:rPr>
              <a:t> </a:t>
            </a:r>
            <a:r>
              <a:rPr lang="en-US" altLang="en-US" sz="2100">
                <a:solidFill>
                  <a:srgbClr val="009900"/>
                </a:solidFill>
                <a:latin typeface="Courier New" panose="02070309020205020404" pitchFamily="49" charset="0"/>
              </a:rPr>
              <a:t>name</a:t>
            </a:r>
            <a:endParaRPr lang="en-US" altLang="en-US">
              <a:solidFill>
                <a:srgbClr val="009900"/>
              </a:solidFill>
            </a:endParaRPr>
          </a:p>
          <a:p>
            <a:pPr lvl="1"/>
            <a:r>
              <a:rPr lang="en-US" altLang="en-US"/>
              <a:t>The name of the physical file, or how to locate it on the</a:t>
            </a:r>
            <a:br>
              <a:rPr lang="en-US" altLang="en-US"/>
            </a:br>
            <a:r>
              <a:rPr lang="en-US" altLang="en-US"/>
              <a:t>storage device.  This may be dependent on the underlying operating system.</a:t>
            </a:r>
          </a:p>
          <a:p>
            <a:r>
              <a:rPr lang="en-US" altLang="en-US">
                <a:solidFill>
                  <a:srgbClr val="CE0000"/>
                </a:solidFill>
              </a:rPr>
              <a:t>Second argument:</a:t>
            </a:r>
            <a:r>
              <a:rPr lang="en-US" altLang="en-US"/>
              <a:t> </a:t>
            </a:r>
            <a:r>
              <a:rPr lang="en-US" altLang="en-US" sz="2100">
                <a:solidFill>
                  <a:srgbClr val="009900"/>
                </a:solidFill>
                <a:latin typeface="Courier New" panose="02070309020205020404" pitchFamily="49" charset="0"/>
              </a:rPr>
              <a:t>mode</a:t>
            </a:r>
            <a:endParaRPr lang="en-US" altLang="en-US"/>
          </a:p>
          <a:p>
            <a:pPr lvl="1"/>
            <a:r>
              <a:rPr lang="en-US" altLang="en-US"/>
              <a:t>How the file will be used:</a:t>
            </a:r>
            <a:br>
              <a:rPr lang="en-US" altLang="en-US"/>
            </a:b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"r"</a:t>
            </a:r>
            <a:r>
              <a:rPr lang="en-US" altLang="en-US"/>
              <a:t> -- read from the file</a:t>
            </a:r>
            <a:br>
              <a:rPr lang="en-US" altLang="en-US"/>
            </a:b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"w"</a:t>
            </a:r>
            <a:r>
              <a:rPr lang="en-US" altLang="en-US"/>
              <a:t> -- write, starting at the beginning of the file</a:t>
            </a:r>
            <a:br>
              <a:rPr lang="en-US" altLang="en-US"/>
            </a:b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"a"</a:t>
            </a:r>
            <a:r>
              <a:rPr lang="en-US" altLang="en-US"/>
              <a:t> -- write, starting at the end of the file (append)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>
            <a:extLst>
              <a:ext uri="{FF2B5EF4-FFF2-40B4-BE49-F238E27FC236}">
                <a16:creationId xmlns:a16="http://schemas.microsoft.com/office/drawing/2014/main" id="{E994DF22-E307-4A94-9CBC-EC5C88BE9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fprintf and fscanf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C541F-A847-4914-8B42-6C28F4CA3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18-</a:t>
            </a:r>
            <a:fld id="{4CA98283-E16A-4FC5-B7C3-B95235F2D69C}" type="slidenum">
              <a:rPr lang="en-US" altLang="en-US"/>
              <a:pPr/>
              <a:t>194</a:t>
            </a:fld>
            <a:endParaRPr lang="en-US" altLang="en-US"/>
          </a:p>
        </p:txBody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FD8A8AA3-4108-41FC-A720-17407481E7E9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Once a file is opened, it can be read or written</a:t>
            </a:r>
            <a:br>
              <a:rPr lang="en-US" altLang="en-US"/>
            </a:br>
            <a:r>
              <a:rPr lang="en-US" altLang="en-US"/>
              <a:t>using </a:t>
            </a:r>
            <a:r>
              <a:rPr lang="en-US" altLang="en-US">
                <a:solidFill>
                  <a:srgbClr val="CE0000"/>
                </a:solidFill>
                <a:latin typeface="Courier New" panose="02070309020205020404" pitchFamily="49" charset="0"/>
              </a:rPr>
              <a:t>fscanf()</a:t>
            </a:r>
            <a:r>
              <a:rPr lang="en-US" altLang="en-US"/>
              <a:t> and </a:t>
            </a:r>
            <a:r>
              <a:rPr lang="en-US" altLang="en-US">
                <a:solidFill>
                  <a:srgbClr val="CE0000"/>
                </a:solidFill>
                <a:latin typeface="Courier New" panose="02070309020205020404" pitchFamily="49" charset="0"/>
              </a:rPr>
              <a:t>fprintf()</a:t>
            </a:r>
            <a:r>
              <a:rPr lang="en-US" altLang="en-US"/>
              <a:t>, respectively.</a:t>
            </a:r>
          </a:p>
          <a:p>
            <a:endParaRPr lang="en-US" altLang="en-US"/>
          </a:p>
          <a:p>
            <a:r>
              <a:rPr lang="en-US" altLang="en-US"/>
              <a:t>These are just like </a:t>
            </a:r>
            <a:r>
              <a:rPr lang="en-US" altLang="en-US">
                <a:latin typeface="Courier New" panose="02070309020205020404" pitchFamily="49" charset="0"/>
              </a:rPr>
              <a:t>scanf()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printf()</a:t>
            </a:r>
            <a:r>
              <a:rPr lang="en-US" altLang="en-US"/>
              <a:t>, </a:t>
            </a:r>
            <a:br>
              <a:rPr lang="en-US" altLang="en-US"/>
            </a:br>
            <a:r>
              <a:rPr lang="en-US" altLang="en-US"/>
              <a:t>except an additional argument specifies a file pointer.</a:t>
            </a:r>
          </a:p>
          <a:p>
            <a:endParaRPr lang="en-US" altLang="en-US"/>
          </a:p>
          <a:p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fprintf(outfile, "The answer is %d\n", x);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endParaRPr lang="en-US" altLang="en-US" sz="150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fscanf(infile, "%s %d/%d/%d %lf", </a:t>
            </a:r>
            <a:b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      name, &amp;bMonth, &amp;bDay, &amp;bYear, &amp;gpa);</a:t>
            </a:r>
            <a:endParaRPr lang="en-US" altLang="en-US">
              <a:latin typeface="Courier New" panose="02070309020205020404" pitchFamily="49" charset="0"/>
            </a:endParaRPr>
          </a:p>
          <a:p>
            <a:endParaRPr lang="en-US" altLang="en-US">
              <a:latin typeface="Courier New" panose="02070309020205020404" pitchFamily="49" charset="0"/>
            </a:endParaRPr>
          </a:p>
          <a:p>
            <a:endParaRPr lang="en-US" altLang="en-US"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40773-2FFA-4E76-B76C-8264F38D79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93B0B4-652A-4C1F-95D3-A2B639E9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5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D057-6416-434E-B960-D258C6005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INTRO TO C</a:t>
            </a:r>
            <a:br>
              <a:rPr lang="en-US" altLang="en-US" dirty="0"/>
            </a:br>
            <a:r>
              <a:rPr lang="en-US" altLang="en-US" dirty="0"/>
              <a:t>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05CEF-97A9-4886-94F7-B9B16679B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7087D-AE63-40A9-ACDB-721EFE0E7F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7899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9ECB-4F92-482B-9A36-B5E9C7446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F5A38-7A7B-46D2-9068-61C8A0904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66DA3-D58D-4B8A-9168-692C086587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2474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7166EED7-B825-4990-8EC4-8E9315428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C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D987F-13F7-4932-A583-6636DD49DE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12-</a:t>
            </a:r>
            <a:fld id="{011BFDFF-827E-47B1-8A57-DF3E45B49D38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9F3D8BA1-AF8C-44C0-BD58-33A56E2FAD8A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2400" dirty="0"/>
              <a:t>Variables</a:t>
            </a:r>
          </a:p>
          <a:p>
            <a:pPr lvl="1"/>
            <a:r>
              <a:rPr lang="en-US" altLang="en-US" sz="2400" dirty="0"/>
              <a:t>named, typed data items</a:t>
            </a:r>
          </a:p>
          <a:p>
            <a:r>
              <a:rPr lang="en-US" altLang="en-US" sz="2400" dirty="0"/>
              <a:t>Operators</a:t>
            </a:r>
          </a:p>
          <a:p>
            <a:pPr lvl="1"/>
            <a:r>
              <a:rPr lang="en-US" altLang="en-US" sz="2400" dirty="0"/>
              <a:t>predefined actions performed on data items</a:t>
            </a:r>
          </a:p>
          <a:p>
            <a:pPr lvl="1"/>
            <a:r>
              <a:rPr lang="en-US" altLang="en-US" sz="2400" dirty="0"/>
              <a:t>combined with variables to form expressions, statements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3CFEFDE6-DF82-4F70-9221-A7CA584738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8990C-A3D2-4686-9BC8-152C7C39AD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12-</a:t>
            </a:r>
            <a:fld id="{BC9091C1-7DD1-4F5A-B167-FD09B274C5A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69BA813C-7839-4EE4-903D-C4B5F3CC7243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2400" dirty="0"/>
              <a:t>C has three basic data types:</a:t>
            </a:r>
          </a:p>
          <a:p>
            <a:pPr lvl="1"/>
            <a:r>
              <a:rPr lang="en-US" altLang="en-US" sz="2400" dirty="0">
                <a:solidFill>
                  <a:srgbClr val="0099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dirty="0"/>
              <a:t>		integer (16 bits)</a:t>
            </a:r>
          </a:p>
          <a:p>
            <a:pPr lvl="1"/>
            <a:r>
              <a:rPr lang="en-US" altLang="en-US" sz="2400" dirty="0">
                <a:solidFill>
                  <a:srgbClr val="009900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sz="2400" dirty="0"/>
              <a:t>	floating point (32 bits)</a:t>
            </a:r>
          </a:p>
          <a:p>
            <a:pPr lvl="1"/>
            <a:r>
              <a:rPr lang="en-US" altLang="en-US" sz="2400" dirty="0">
                <a:solidFill>
                  <a:srgbClr val="009900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sz="2400" dirty="0"/>
              <a:t>		character (8 bits)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8BDC25C8-43E7-4D9A-9919-8C323FE96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F79D2-7A82-42A2-A212-C4CD74E9F43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12-</a:t>
            </a:r>
            <a:fld id="{2FD85692-9B90-4ADA-A964-F0430BEC2DB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5346BA9A-74A1-4932-B715-75995B1B5A84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2400" dirty="0"/>
              <a:t>Any combination of letters, numbers, and underscore (_)</a:t>
            </a:r>
          </a:p>
          <a:p>
            <a:r>
              <a:rPr lang="en-US" altLang="en-US" sz="2400" dirty="0"/>
              <a:t>Case matters</a:t>
            </a:r>
          </a:p>
          <a:p>
            <a:pPr lvl="1"/>
            <a:r>
              <a:rPr lang="en-US" altLang="en-US" sz="2400" dirty="0"/>
              <a:t>"sum" is different than "Sum"</a:t>
            </a:r>
          </a:p>
          <a:p>
            <a:r>
              <a:rPr lang="en-US" altLang="en-US" sz="2400" dirty="0"/>
              <a:t>Cannot begin with a number</a:t>
            </a:r>
          </a:p>
          <a:p>
            <a:pPr lvl="1"/>
            <a:r>
              <a:rPr lang="en-US" altLang="en-US" sz="2400" dirty="0"/>
              <a:t>usually, variables beginning with underscore</a:t>
            </a:r>
            <a:br>
              <a:rPr lang="en-US" altLang="en-US" sz="2400" dirty="0"/>
            </a:br>
            <a:r>
              <a:rPr lang="en-US" altLang="en-US" sz="2400" dirty="0"/>
              <a:t>are used only in special library routines</a:t>
            </a:r>
          </a:p>
          <a:p>
            <a:r>
              <a:rPr lang="en-US" altLang="en-US" sz="2400" dirty="0"/>
              <a:t>31 character limit to variable names</a:t>
            </a:r>
          </a:p>
          <a:p>
            <a:endParaRPr lang="en-US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9ECE641D-484A-48EA-BEA1-0B1DCEA45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F713C-5B22-4B91-8622-CE95B19634B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12-</a:t>
            </a:r>
            <a:fld id="{A0B695EF-ED9F-430E-8DC1-24D85596E35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09FC9C88-CBFB-45FE-9DFB-E0DC2E1509D5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i="1" dirty="0">
                <a:solidFill>
                  <a:srgbClr val="009900"/>
                </a:solidFill>
              </a:rPr>
              <a:t>Legal</a:t>
            </a:r>
            <a:endParaRPr lang="en-US" altLang="en-US" sz="2000" dirty="0"/>
          </a:p>
          <a:p>
            <a:pPr marL="76200" indent="0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wordsPerSecond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words_per_second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	_green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	aReally_longName_moreThan31chars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	aReally_longName_moreThan31characters</a:t>
            </a:r>
            <a:endParaRPr lang="en-US" altLang="en-US" sz="2000" b="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2000" b="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i="1" dirty="0">
                <a:solidFill>
                  <a:srgbClr val="CE0000"/>
                </a:solidFill>
              </a:rPr>
              <a:t>Illegal</a:t>
            </a:r>
            <a:endParaRPr lang="en-US" altLang="en-US" sz="2000" b="0" dirty="0">
              <a:latin typeface="Courier New" panose="02070309020205020404" pitchFamily="49" charset="0"/>
            </a:endParaRPr>
          </a:p>
          <a:p>
            <a:pPr marL="76200" indent="0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10sdigit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ten'sdigit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	done?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	double</a:t>
            </a:r>
            <a:endParaRPr lang="en-US" altLang="en-US" sz="2000" b="0" dirty="0">
              <a:latin typeface="Courier New" panose="02070309020205020404" pitchFamily="49" charset="0"/>
            </a:endParaRPr>
          </a:p>
        </p:txBody>
      </p:sp>
      <p:sp>
        <p:nvSpPr>
          <p:cNvPr id="194564" name="Text Box 4">
            <a:extLst>
              <a:ext uri="{FF2B5EF4-FFF2-40B4-BE49-F238E27FC236}">
                <a16:creationId xmlns:a16="http://schemas.microsoft.com/office/drawing/2014/main" id="{0A164490-0E02-4467-8C0A-D9503A083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687" y="4438754"/>
            <a:ext cx="1250663" cy="25391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 i="1">
                <a:solidFill>
                  <a:schemeClr val="accent2"/>
                </a:solidFill>
              </a:rPr>
              <a:t>reserved keyword</a:t>
            </a:r>
          </a:p>
        </p:txBody>
      </p:sp>
      <p:sp>
        <p:nvSpPr>
          <p:cNvPr id="194565" name="Line 5">
            <a:extLst>
              <a:ext uri="{FF2B5EF4-FFF2-40B4-BE49-F238E27FC236}">
                <a16:creationId xmlns:a16="http://schemas.microsoft.com/office/drawing/2014/main" id="{CCB914D0-6DF5-492B-A602-EFD77F9B27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32816" y="4610203"/>
            <a:ext cx="1543050" cy="228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94567" name="Line 7">
            <a:extLst>
              <a:ext uri="{FF2B5EF4-FFF2-40B4-BE49-F238E27FC236}">
                <a16:creationId xmlns:a16="http://schemas.microsoft.com/office/drawing/2014/main" id="{A92A9D63-EE88-4CF1-958F-4141880D61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06348" y="1939835"/>
            <a:ext cx="400050" cy="5715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94568" name="Line 8">
            <a:extLst>
              <a:ext uri="{FF2B5EF4-FFF2-40B4-BE49-F238E27FC236}">
                <a16:creationId xmlns:a16="http://schemas.microsoft.com/office/drawing/2014/main" id="{CDE20917-A048-4561-9A41-63909D8094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9248" y="1939835"/>
            <a:ext cx="228600" cy="8572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94566" name="Text Box 6">
            <a:extLst>
              <a:ext uri="{FF2B5EF4-FFF2-40B4-BE49-F238E27FC236}">
                <a16:creationId xmlns:a16="http://schemas.microsoft.com/office/drawing/2014/main" id="{1C9A4793-92AD-470F-BD91-6BBAC14B5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0598" y="1596936"/>
            <a:ext cx="1063112" cy="25391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 i="1">
                <a:solidFill>
                  <a:schemeClr val="accent2"/>
                </a:solidFill>
              </a:rPr>
              <a:t>same identifier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88A78639-5ED0-4AAA-B790-3D3CFC66D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Literals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6C09B-2079-4CA6-A741-E13A63D7A89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12-</a:t>
            </a:r>
            <a:fld id="{5230B0A3-1340-447F-A8BD-986B97BFD6E5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6889CF9E-3880-4104-B40C-B5D0E1708EC1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en-US" sz="2000" dirty="0"/>
              <a:t>Integer</a:t>
            </a:r>
          </a:p>
          <a:p>
            <a:pPr lvl="1"/>
            <a:r>
              <a:rPr lang="en-US" altLang="en-US" sz="2000" dirty="0">
                <a:latin typeface="Courier New" panose="02070309020205020404" pitchFamily="49" charset="0"/>
              </a:rPr>
              <a:t>123   /* decimal */</a:t>
            </a:r>
          </a:p>
          <a:p>
            <a:pPr lvl="1"/>
            <a:r>
              <a:rPr lang="en-US" altLang="en-US" sz="2000" dirty="0">
                <a:latin typeface="Courier New" panose="02070309020205020404" pitchFamily="49" charset="0"/>
              </a:rPr>
              <a:t>-123</a:t>
            </a:r>
          </a:p>
          <a:p>
            <a:pPr lvl="1"/>
            <a:r>
              <a:rPr lang="en-US" altLang="en-US" sz="2000" dirty="0">
                <a:latin typeface="Courier New" panose="02070309020205020404" pitchFamily="49" charset="0"/>
              </a:rPr>
              <a:t>0x123 /* hexadecimal */</a:t>
            </a:r>
            <a:endParaRPr lang="en-US" altLang="en-US" sz="2000" b="0" dirty="0"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en-US" sz="2000" dirty="0"/>
              <a:t>Floating point</a:t>
            </a:r>
          </a:p>
          <a:p>
            <a:pPr lvl="1"/>
            <a:r>
              <a:rPr lang="en-US" altLang="en-US" sz="2000" dirty="0">
                <a:latin typeface="Courier New" panose="02070309020205020404" pitchFamily="49" charset="0"/>
              </a:rPr>
              <a:t>6.023</a:t>
            </a:r>
          </a:p>
          <a:p>
            <a:pPr lvl="1"/>
            <a:r>
              <a:rPr lang="en-US" altLang="en-US" sz="2000" dirty="0">
                <a:latin typeface="Courier New" panose="02070309020205020404" pitchFamily="49" charset="0"/>
              </a:rPr>
              <a:t>6.023e23  /* 6.023 x 10</a:t>
            </a:r>
            <a:r>
              <a:rPr lang="en-US" altLang="en-US" sz="2000" baseline="30000" dirty="0">
                <a:latin typeface="Courier New" panose="02070309020205020404" pitchFamily="49" charset="0"/>
              </a:rPr>
              <a:t>23</a:t>
            </a:r>
            <a:r>
              <a:rPr lang="en-US" altLang="en-US" sz="2000" dirty="0">
                <a:latin typeface="Courier New" panose="02070309020205020404" pitchFamily="49" charset="0"/>
              </a:rPr>
              <a:t> */</a:t>
            </a:r>
          </a:p>
          <a:p>
            <a:pPr lvl="1"/>
            <a:r>
              <a:rPr lang="en-US" altLang="en-US" sz="2000" dirty="0">
                <a:latin typeface="Courier New" panose="02070309020205020404" pitchFamily="49" charset="0"/>
              </a:rPr>
              <a:t>5E12      /* 5.0 x 10</a:t>
            </a:r>
            <a:r>
              <a:rPr lang="en-US" altLang="en-US" sz="2000" baseline="30000" dirty="0">
                <a:latin typeface="Courier New" panose="02070309020205020404" pitchFamily="49" charset="0"/>
              </a:rPr>
              <a:t>12</a:t>
            </a:r>
            <a:r>
              <a:rPr lang="en-US" altLang="en-US" sz="2000" dirty="0">
                <a:latin typeface="Courier New" panose="02070309020205020404" pitchFamily="49" charset="0"/>
              </a:rPr>
              <a:t> */</a:t>
            </a:r>
            <a:endParaRPr lang="en-US" altLang="en-US" sz="2000" b="0" dirty="0"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en-US" sz="2000" dirty="0"/>
              <a:t>Character</a:t>
            </a:r>
          </a:p>
          <a:p>
            <a:pPr lvl="1"/>
            <a:r>
              <a:rPr lang="en-US" altLang="en-US" sz="2000" dirty="0">
                <a:latin typeface="Courier New" panose="02070309020205020404" pitchFamily="49" charset="0"/>
              </a:rPr>
              <a:t>‘c’</a:t>
            </a:r>
          </a:p>
          <a:p>
            <a:pPr lvl="1"/>
            <a:r>
              <a:rPr lang="en-US" altLang="en-US" sz="2000" dirty="0">
                <a:latin typeface="Courier New" panose="02070309020205020404" pitchFamily="49" charset="0"/>
              </a:rPr>
              <a:t>'\n'  /* newline */</a:t>
            </a:r>
          </a:p>
          <a:p>
            <a:pPr lvl="1"/>
            <a:r>
              <a:rPr lang="en-US" altLang="en-US" sz="2000" dirty="0">
                <a:latin typeface="Courier New" panose="02070309020205020404" pitchFamily="49" charset="0"/>
              </a:rPr>
              <a:t>'\</a:t>
            </a:r>
            <a:r>
              <a:rPr lang="en-US" altLang="en-US" sz="2000" dirty="0" err="1">
                <a:latin typeface="Courier New" panose="02070309020205020404" pitchFamily="49" charset="0"/>
              </a:rPr>
              <a:t>xA</a:t>
            </a:r>
            <a:r>
              <a:rPr lang="en-US" altLang="en-US" sz="2000" dirty="0">
                <a:latin typeface="Courier New" panose="02070309020205020404" pitchFamily="49" charset="0"/>
              </a:rPr>
              <a:t>' /* ASCII 10 (0xA) */</a:t>
            </a:r>
            <a:endParaRPr lang="en-US" altLang="en-US" sz="2000" b="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0189665F-AF6D-4C32-AE35-5CDF24E73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Scope: Global and Local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C0327-6BAA-4120-8E03-9FEA8C61D79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12-</a:t>
            </a:r>
            <a:fld id="{2797E6E0-8694-4245-897F-9E3AF0B005E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EDE8CA57-E2E0-4EB2-8519-C94C1B5329F6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 dirty="0"/>
              <a:t>Where is the variable accessible?</a:t>
            </a:r>
          </a:p>
          <a:p>
            <a:pPr lvl="1">
              <a:lnSpc>
                <a:spcPct val="90000"/>
              </a:lnSpc>
            </a:pPr>
            <a:r>
              <a:rPr lang="en-US" altLang="en-US" sz="2200" u="sng" dirty="0"/>
              <a:t>Global</a:t>
            </a:r>
            <a:r>
              <a:rPr lang="en-US" altLang="en-US" sz="2200" dirty="0"/>
              <a:t>: accessed anywhere in program</a:t>
            </a:r>
          </a:p>
          <a:p>
            <a:pPr lvl="1">
              <a:lnSpc>
                <a:spcPct val="90000"/>
              </a:lnSpc>
            </a:pPr>
            <a:r>
              <a:rPr lang="en-US" altLang="en-US" sz="2200" u="sng" dirty="0"/>
              <a:t>Local</a:t>
            </a:r>
            <a:r>
              <a:rPr lang="en-US" altLang="en-US" sz="2200" dirty="0"/>
              <a:t>: only accessible in a particular region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Compiler infers scope from where variable is declared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programmer doesn't have to explicitly state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Variable is local to the block in which it is declared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block defined by open and closed braces { }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can access variable declared in any "containing" block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Global variable is declared outside all blocks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B03864AA-A224-4AF0-B1B7-D7C229CDA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21CBCE-FDC0-4838-A71A-A55CED9553B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12-</a:t>
            </a:r>
            <a:fld id="{B77A0434-484D-4452-B7AC-32FAF885C1C8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DD66209A-647A-4681-8A2F-F52C01F5D218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204787" y="946150"/>
            <a:ext cx="7595605" cy="3632200"/>
          </a:xfrm>
        </p:spPr>
        <p:txBody>
          <a:bodyPr/>
          <a:lstStyle/>
          <a:p>
            <a:pPr marL="73152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latin typeface="Courier New" panose="02070309020205020404" pitchFamily="49" charset="0"/>
              </a:rPr>
              <a:t>stdio.h</a:t>
            </a:r>
            <a:r>
              <a:rPr lang="en-US" altLang="en-US" sz="1600" dirty="0">
                <a:latin typeface="Courier New" panose="02070309020205020404" pitchFamily="49" charset="0"/>
              </a:rPr>
              <a:t>&gt;</a:t>
            </a:r>
          </a:p>
          <a:p>
            <a:pPr marL="73152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int </a:t>
            </a:r>
            <a:r>
              <a:rPr lang="en-US" altLang="en-US" sz="1600" dirty="0" err="1">
                <a:latin typeface="Courier New" panose="02070309020205020404" pitchFamily="49" charset="0"/>
              </a:rPr>
              <a:t>itsGlobal</a:t>
            </a:r>
            <a:r>
              <a:rPr lang="en-US" altLang="en-US" sz="1600" dirty="0">
                <a:latin typeface="Courier New" panose="02070309020205020404" pitchFamily="49" charset="0"/>
              </a:rPr>
              <a:t> = 0;</a:t>
            </a:r>
          </a:p>
          <a:p>
            <a:pPr marL="73152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73152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main(){</a:t>
            </a:r>
          </a:p>
          <a:p>
            <a:pPr marL="73152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int </a:t>
            </a:r>
            <a:r>
              <a:rPr lang="en-US" altLang="en-US" sz="1600" dirty="0" err="1">
                <a:latin typeface="Courier New" panose="02070309020205020404" pitchFamily="49" charset="0"/>
              </a:rPr>
              <a:t>itsLocal</a:t>
            </a:r>
            <a:r>
              <a:rPr lang="en-US" altLang="en-US" sz="1600" dirty="0">
                <a:latin typeface="Courier New" panose="02070309020205020404" pitchFamily="49" charset="0"/>
              </a:rPr>
              <a:t> = 1;   /* local to main */</a:t>
            </a:r>
          </a:p>
          <a:p>
            <a:pPr marL="73152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("Global %d Local %d\n", </a:t>
            </a:r>
            <a:r>
              <a:rPr lang="en-US" altLang="en-US" sz="1600" dirty="0" err="1">
                <a:latin typeface="Courier New" panose="02070309020205020404" pitchFamily="49" charset="0"/>
              </a:rPr>
              <a:t>itsGlobal</a:t>
            </a:r>
            <a:r>
              <a:rPr lang="en-US" altLang="en-US" sz="1600" dirty="0"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latin typeface="Courier New" panose="02070309020205020404" pitchFamily="49" charset="0"/>
              </a:rPr>
              <a:t>itsLocal</a:t>
            </a:r>
            <a:r>
              <a:rPr lang="en-US" altLang="en-US" sz="1600" dirty="0">
                <a:latin typeface="Courier New" panose="02070309020205020404" pitchFamily="49" charset="0"/>
              </a:rPr>
              <a:t>);</a:t>
            </a:r>
          </a:p>
          <a:p>
            <a:pPr marL="73152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{</a:t>
            </a:r>
          </a:p>
          <a:p>
            <a:pPr marL="73152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int </a:t>
            </a:r>
            <a:r>
              <a:rPr lang="en-US" altLang="en-US" sz="1600" dirty="0" err="1">
                <a:latin typeface="Courier New" panose="02070309020205020404" pitchFamily="49" charset="0"/>
              </a:rPr>
              <a:t>itsLocal</a:t>
            </a:r>
            <a:r>
              <a:rPr lang="en-US" altLang="en-US" sz="1600" dirty="0">
                <a:latin typeface="Courier New" panose="02070309020205020404" pitchFamily="49" charset="0"/>
              </a:rPr>
              <a:t> = 2;   /* local to this block */</a:t>
            </a:r>
          </a:p>
          <a:p>
            <a:pPr marL="73152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</a:rPr>
              <a:t>itsGlobal</a:t>
            </a:r>
            <a:r>
              <a:rPr lang="en-US" altLang="en-US" sz="1600" dirty="0">
                <a:latin typeface="Courier New" panose="02070309020205020404" pitchFamily="49" charset="0"/>
              </a:rPr>
              <a:t> = 4;      /* change global variable */</a:t>
            </a:r>
          </a:p>
          <a:p>
            <a:pPr marL="73152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("Global %d Local %d\n", </a:t>
            </a:r>
            <a:r>
              <a:rPr lang="en-US" altLang="en-US" sz="1600" dirty="0" err="1">
                <a:latin typeface="Courier New" panose="02070309020205020404" pitchFamily="49" charset="0"/>
              </a:rPr>
              <a:t>itsGlobal</a:t>
            </a:r>
            <a:r>
              <a:rPr lang="en-US" altLang="en-US" sz="1600" dirty="0"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latin typeface="Courier New" panose="02070309020205020404" pitchFamily="49" charset="0"/>
              </a:rPr>
              <a:t>itsLocal</a:t>
            </a:r>
            <a:r>
              <a:rPr lang="en-US" altLang="en-US" sz="1600" dirty="0">
                <a:latin typeface="Courier New" panose="02070309020205020404" pitchFamily="49" charset="0"/>
              </a:rPr>
              <a:t>);</a:t>
            </a:r>
          </a:p>
          <a:p>
            <a:pPr marL="73152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}</a:t>
            </a:r>
          </a:p>
          <a:p>
            <a:pPr marL="73152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("Global %d Local %d\n", </a:t>
            </a:r>
            <a:r>
              <a:rPr lang="en-US" altLang="en-US" sz="1600" dirty="0" err="1">
                <a:latin typeface="Courier New" panose="02070309020205020404" pitchFamily="49" charset="0"/>
              </a:rPr>
              <a:t>itsGlobal</a:t>
            </a:r>
            <a:r>
              <a:rPr lang="en-US" altLang="en-US" sz="1600" dirty="0"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latin typeface="Courier New" panose="02070309020205020404" pitchFamily="49" charset="0"/>
              </a:rPr>
              <a:t>itsLocal</a:t>
            </a:r>
            <a:r>
              <a:rPr lang="en-US" altLang="en-US" sz="1600" dirty="0">
                <a:latin typeface="Courier New" panose="02070309020205020404" pitchFamily="49" charset="0"/>
              </a:rPr>
              <a:t>);</a:t>
            </a:r>
          </a:p>
          <a:p>
            <a:pPr marL="73152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en-US" sz="1600" dirty="0"/>
          </a:p>
          <a:p>
            <a:pPr marL="76200" indent="0">
              <a:lnSpc>
                <a:spcPct val="80000"/>
              </a:lnSpc>
              <a:buNone/>
            </a:pPr>
            <a:r>
              <a:rPr lang="en-US" altLang="en-US" sz="1600" i="1" dirty="0">
                <a:solidFill>
                  <a:schemeClr val="accent2"/>
                </a:solidFill>
              </a:rPr>
              <a:t>Output</a:t>
            </a:r>
            <a:endParaRPr lang="en-US" altLang="en-US" sz="1600" dirty="0">
              <a:solidFill>
                <a:schemeClr val="accent2"/>
              </a:solidFill>
            </a:endParaRPr>
          </a:p>
          <a:p>
            <a:pPr marL="533400" lvl="1" indent="0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Global 0 Local 1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Global 4 Local 2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Global 4 Local 1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9ECB-4F92-482B-9A36-B5E9C7446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F5A38-7A7B-46D2-9068-61C8A0904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66DA3-D58D-4B8A-9168-692C086587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5436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3074">
            <a:extLst>
              <a:ext uri="{FF2B5EF4-FFF2-40B4-BE49-F238E27FC236}">
                <a16:creationId xmlns:a16="http://schemas.microsoft.com/office/drawing/2014/main" id="{741DADDC-F761-4E28-8FB1-0BF8D5819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7424A-688B-4543-AB41-1D532C98D3F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12-</a:t>
            </a:r>
            <a:fld id="{83FE9A64-A384-4FAC-8BDB-035F4D83A60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26307" name="Rectangle 3075">
            <a:extLst>
              <a:ext uri="{FF2B5EF4-FFF2-40B4-BE49-F238E27FC236}">
                <a16:creationId xmlns:a16="http://schemas.microsoft.com/office/drawing/2014/main" id="{09CCAEC5-E503-4DAF-BCCE-F686E049911F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200" dirty="0"/>
              <a:t>Programmers manipulate variables using the </a:t>
            </a:r>
            <a:r>
              <a:rPr lang="en-US" altLang="en-US" sz="2200" i="1" dirty="0"/>
              <a:t>operators</a:t>
            </a:r>
            <a:r>
              <a:rPr lang="en-US" altLang="en-US" sz="2200" dirty="0"/>
              <a:t> provided by the high-level language.</a:t>
            </a:r>
          </a:p>
          <a:p>
            <a:r>
              <a:rPr lang="en-US" altLang="en-US" sz="2200" dirty="0"/>
              <a:t>Variables and operators combine to form </a:t>
            </a:r>
            <a:r>
              <a:rPr lang="en-US" altLang="en-US" sz="2200" i="1" dirty="0"/>
              <a:t>expressions</a:t>
            </a:r>
            <a:r>
              <a:rPr lang="en-US" altLang="en-US" sz="2200" dirty="0"/>
              <a:t> and </a:t>
            </a:r>
            <a:r>
              <a:rPr lang="en-US" altLang="en-US" sz="2200" i="1" dirty="0"/>
              <a:t>statements </a:t>
            </a:r>
            <a:r>
              <a:rPr lang="en-US" altLang="en-US" sz="2200" dirty="0"/>
              <a:t>which denote the work to be done by the program.</a:t>
            </a:r>
          </a:p>
          <a:p>
            <a:r>
              <a:rPr lang="en-US" altLang="en-US" sz="2200" dirty="0"/>
              <a:t>Each operator may correspond to many machine instructions.</a:t>
            </a:r>
          </a:p>
          <a:p>
            <a:pPr lvl="1"/>
            <a:r>
              <a:rPr lang="en-US" altLang="en-US" sz="2200" dirty="0"/>
              <a:t>Example: The multiply operator (</a:t>
            </a:r>
            <a:r>
              <a:rPr lang="en-US" altLang="en-US" sz="2200" dirty="0">
                <a:latin typeface="Courier New" panose="02070309020205020404" pitchFamily="49" charset="0"/>
              </a:rPr>
              <a:t>*</a:t>
            </a:r>
            <a:r>
              <a:rPr lang="en-US" altLang="en-US" sz="2200" dirty="0"/>
              <a:t>) typically requires</a:t>
            </a:r>
            <a:br>
              <a:rPr lang="en-US" altLang="en-US" sz="2200" dirty="0"/>
            </a:br>
            <a:r>
              <a:rPr lang="en-US" altLang="en-US" sz="2200" dirty="0"/>
              <a:t>multiple ADD instructions. (multiply is not always supported)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9A5CA6AD-B07D-45FA-A30F-4E548B2E85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C: A High-Level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AAEEA-FF05-421E-B94D-0EBFE6F9A70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fld id="{9DC0AF4B-D388-4045-AA53-39B5ACCA86C1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38B54C32-C148-4E7B-B60A-DAC21BF977E9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Gives symbolic names to values</a:t>
            </a:r>
          </a:p>
          <a:p>
            <a:pPr lvl="1"/>
            <a:r>
              <a:rPr lang="en-US" altLang="en-US" dirty="0"/>
              <a:t>don’t need to know which register or memory location</a:t>
            </a:r>
          </a:p>
          <a:p>
            <a:r>
              <a:rPr lang="en-US" altLang="en-US" dirty="0"/>
              <a:t>Provides abstraction of underlying hardware</a:t>
            </a:r>
          </a:p>
          <a:p>
            <a:pPr lvl="1"/>
            <a:r>
              <a:rPr lang="en-US" altLang="en-US" dirty="0"/>
              <a:t>operations do not depend on instruction set</a:t>
            </a:r>
          </a:p>
          <a:p>
            <a:pPr lvl="1"/>
            <a:r>
              <a:rPr lang="en-US" altLang="en-US" dirty="0"/>
              <a:t>example: can write “a = b * c”, </a:t>
            </a:r>
            <a:r>
              <a:rPr lang="en-US" altLang="en-US"/>
              <a:t>even though architecture may not have a  </a:t>
            </a:r>
            <a:r>
              <a:rPr lang="en-US" altLang="en-US" dirty="0"/>
              <a:t>multiply instruction</a:t>
            </a:r>
          </a:p>
          <a:p>
            <a:r>
              <a:rPr lang="en-US" altLang="en-US" dirty="0"/>
              <a:t>Provides expressiveness</a:t>
            </a:r>
          </a:p>
          <a:p>
            <a:pPr lvl="1"/>
            <a:r>
              <a:rPr lang="en-US" altLang="en-US" dirty="0"/>
              <a:t>use meaningful symbols that convey meaning</a:t>
            </a:r>
          </a:p>
          <a:p>
            <a:pPr lvl="1"/>
            <a:r>
              <a:rPr lang="en-US" altLang="en-US" dirty="0"/>
              <a:t>simple expressions for common control patterns (if-then-else)</a:t>
            </a:r>
          </a:p>
          <a:p>
            <a:r>
              <a:rPr lang="en-US" altLang="en-US" dirty="0"/>
              <a:t>Enhances code readability</a:t>
            </a:r>
          </a:p>
          <a:p>
            <a:r>
              <a:rPr lang="en-US" altLang="en-US" dirty="0"/>
              <a:t>Safeguards against bugs</a:t>
            </a:r>
          </a:p>
          <a:p>
            <a:pPr lvl="1"/>
            <a:r>
              <a:rPr lang="en-US" altLang="en-US" dirty="0"/>
              <a:t>can enforce rules or conditions at compile-time or run-time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1026">
            <a:extLst>
              <a:ext uri="{FF2B5EF4-FFF2-40B4-BE49-F238E27FC236}">
                <a16:creationId xmlns:a16="http://schemas.microsoft.com/office/drawing/2014/main" id="{6EFD9556-A3BF-4CA0-8F18-04ED2E7083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BEDAF-2399-450F-B702-A91037E45BA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12-</a:t>
            </a:r>
            <a:fld id="{28D545A1-CC19-4FF6-9C3D-CD7235C32D3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24259" name="Rectangle 1027">
            <a:extLst>
              <a:ext uri="{FF2B5EF4-FFF2-40B4-BE49-F238E27FC236}">
                <a16:creationId xmlns:a16="http://schemas.microsoft.com/office/drawing/2014/main" id="{4E1749B4-EBE8-451A-9DA6-5969EA081A54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2200" dirty="0"/>
              <a:t>Any combination of variables, constants, operators, and function calls</a:t>
            </a:r>
          </a:p>
          <a:p>
            <a:pPr lvl="1"/>
            <a:r>
              <a:rPr lang="en-US" altLang="en-US" sz="2200" dirty="0"/>
              <a:t>every expression has a </a:t>
            </a:r>
            <a:r>
              <a:rPr lang="en-US" altLang="en-US" sz="2200"/>
              <a:t>type, derived </a:t>
            </a:r>
            <a:r>
              <a:rPr lang="en-US" altLang="en-US" sz="2200" dirty="0"/>
              <a:t>from the types of </a:t>
            </a:r>
            <a:r>
              <a:rPr lang="en-US" altLang="en-US" sz="2200"/>
              <a:t>its components (</a:t>
            </a:r>
            <a:r>
              <a:rPr lang="en-US" altLang="en-US" sz="2200" dirty="0"/>
              <a:t>according to C typing rules)</a:t>
            </a:r>
          </a:p>
          <a:p>
            <a:endParaRPr lang="en-US" altLang="en-US" sz="2200" dirty="0"/>
          </a:p>
          <a:p>
            <a:r>
              <a:rPr lang="en-US" altLang="en-US" sz="2200" dirty="0"/>
              <a:t>Examples:</a:t>
            </a:r>
          </a:p>
          <a:p>
            <a:pPr lvl="1"/>
            <a:r>
              <a:rPr lang="en-US" altLang="en-US" sz="2200" dirty="0">
                <a:solidFill>
                  <a:srgbClr val="009900"/>
                </a:solidFill>
                <a:latin typeface="Courier New" panose="02070309020205020404" pitchFamily="49" charset="0"/>
              </a:rPr>
              <a:t>counter &gt;= STOP</a:t>
            </a:r>
          </a:p>
          <a:p>
            <a:pPr lvl="1"/>
            <a:r>
              <a:rPr lang="en-US" altLang="en-US" sz="2200" dirty="0">
                <a:solidFill>
                  <a:srgbClr val="009900"/>
                </a:solidFill>
                <a:latin typeface="Courier New" panose="02070309020205020404" pitchFamily="49" charset="0"/>
              </a:rPr>
              <a:t>x + sqrt(y)</a:t>
            </a:r>
          </a:p>
          <a:p>
            <a:pPr lvl="1"/>
            <a:r>
              <a:rPr lang="en-US" altLang="en-US" sz="2200" dirty="0">
                <a:solidFill>
                  <a:srgbClr val="009900"/>
                </a:solidFill>
                <a:latin typeface="Courier New" panose="02070309020205020404" pitchFamily="49" charset="0"/>
              </a:rPr>
              <a:t>x &amp; z + 3 || 9 - w-- % 6</a:t>
            </a:r>
            <a:endParaRPr lang="en-US" altLang="en-US" sz="2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1026">
            <a:extLst>
              <a:ext uri="{FF2B5EF4-FFF2-40B4-BE49-F238E27FC236}">
                <a16:creationId xmlns:a16="http://schemas.microsoft.com/office/drawing/2014/main" id="{E75222BC-96F9-476B-A006-2CFEA0E0A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CB919-4441-4D9E-9434-AE6EBFAD6A0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12-</a:t>
            </a:r>
            <a:fld id="{1D4EA901-F469-4FAB-B9A2-F5650C5E7997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25283" name="Rectangle 1027">
            <a:extLst>
              <a:ext uri="{FF2B5EF4-FFF2-40B4-BE49-F238E27FC236}">
                <a16:creationId xmlns:a16="http://schemas.microsoft.com/office/drawing/2014/main" id="{218C001B-514A-448F-AF09-3F13CE4CD166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Expresses a complete unit of work</a:t>
            </a:r>
          </a:p>
          <a:p>
            <a:pPr lvl="1"/>
            <a:r>
              <a:rPr lang="en-US" altLang="en-US" dirty="0"/>
              <a:t>executed in sequential order</a:t>
            </a:r>
          </a:p>
          <a:p>
            <a:endParaRPr lang="en-US" altLang="en-US" dirty="0"/>
          </a:p>
          <a:p>
            <a:r>
              <a:rPr lang="en-US" altLang="en-US" dirty="0"/>
              <a:t>Simple statement ends with semicolon</a:t>
            </a:r>
          </a:p>
          <a:p>
            <a:pPr lvl="1"/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z = x * y;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/* assign product to z */</a:t>
            </a:r>
          </a:p>
          <a:p>
            <a:pPr lvl="1"/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y = y + 1;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/* after multiplication */</a:t>
            </a:r>
          </a:p>
          <a:p>
            <a:pPr lvl="1"/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 /* null statement */</a:t>
            </a:r>
            <a:endParaRPr lang="en-US" altLang="en-US" dirty="0"/>
          </a:p>
          <a:p>
            <a:endParaRPr lang="en-US" altLang="en-US" b="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Compound statement groups simple statements</a:t>
            </a:r>
            <a:br>
              <a:rPr lang="en-US" altLang="en-US" dirty="0"/>
            </a:br>
            <a:r>
              <a:rPr lang="en-US" altLang="en-US" dirty="0"/>
              <a:t>using braces.  </a:t>
            </a:r>
          </a:p>
          <a:p>
            <a:pPr lvl="1"/>
            <a:r>
              <a:rPr lang="en-US" altLang="en-US" dirty="0"/>
              <a:t>syntactically equivalent to a simple statement</a:t>
            </a:r>
          </a:p>
          <a:p>
            <a:pPr lvl="1"/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{  z = x * y; y = y + 1; 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0C2A4989-0B62-43F4-A4DA-969BD42AB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4213D-E6D6-40AA-9677-9DB6837A03B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12-</a:t>
            </a:r>
            <a:fld id="{C63D1E34-5CD2-47F0-BE71-C27026D2B752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24719CF7-49A8-4055-9B2B-A2113E1B61E4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Three things to know about each operator</a:t>
            </a:r>
          </a:p>
          <a:p>
            <a:r>
              <a:rPr lang="en-US" altLang="en-US" dirty="0"/>
              <a:t>(1) Function</a:t>
            </a:r>
          </a:p>
          <a:p>
            <a:pPr lvl="1"/>
            <a:r>
              <a:rPr lang="en-US" altLang="en-US" dirty="0"/>
              <a:t>what does it do?</a:t>
            </a:r>
          </a:p>
          <a:p>
            <a:r>
              <a:rPr lang="en-US" altLang="en-US" dirty="0"/>
              <a:t>(2) Precedence</a:t>
            </a:r>
          </a:p>
          <a:p>
            <a:pPr lvl="1"/>
            <a:r>
              <a:rPr lang="en-US" altLang="en-US" dirty="0"/>
              <a:t>in which order are operators combined?</a:t>
            </a:r>
          </a:p>
          <a:p>
            <a:pPr lvl="1"/>
            <a:r>
              <a:rPr lang="en-US" altLang="en-US" dirty="0"/>
              <a:t>Example:</a:t>
            </a:r>
            <a:br>
              <a:rPr lang="en-US" altLang="en-US" dirty="0"/>
            </a:br>
            <a:r>
              <a:rPr lang="en-US" altLang="en-US" dirty="0"/>
              <a:t>"a * b + c * d" is the same as "(a * b) + (c * d)"</a:t>
            </a:r>
            <a:br>
              <a:rPr lang="en-US" altLang="en-US" dirty="0"/>
            </a:br>
            <a:r>
              <a:rPr lang="en-US" altLang="en-US" dirty="0"/>
              <a:t>because multiply (*) has a higher precedence than addition (+)</a:t>
            </a:r>
          </a:p>
          <a:p>
            <a:r>
              <a:rPr lang="en-US" altLang="en-US" dirty="0"/>
              <a:t>(3) Associativity</a:t>
            </a:r>
          </a:p>
          <a:p>
            <a:pPr lvl="1"/>
            <a:r>
              <a:rPr lang="en-US" altLang="en-US" dirty="0"/>
              <a:t>in which order are operators of the same precedence combined?</a:t>
            </a:r>
          </a:p>
          <a:p>
            <a:pPr lvl="1"/>
            <a:r>
              <a:rPr lang="en-US" altLang="en-US" dirty="0"/>
              <a:t>Example:</a:t>
            </a:r>
            <a:br>
              <a:rPr lang="en-US" altLang="en-US" dirty="0"/>
            </a:br>
            <a:r>
              <a:rPr lang="en-US" altLang="en-US" dirty="0"/>
              <a:t>"a - b - c" is the same as "(a - b) - c"</a:t>
            </a:r>
            <a:br>
              <a:rPr lang="en-US" altLang="en-US" dirty="0"/>
            </a:br>
            <a:r>
              <a:rPr lang="en-US" altLang="en-US" dirty="0"/>
              <a:t>because add/sub associate left-to-right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6FADF954-4274-48E5-8136-413B96DE3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Assignment Operator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FE3834-E52F-4916-8893-BFB00794EE0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12-</a:t>
            </a:r>
            <a:fld id="{5A814FF2-2DDD-4B27-9A01-9A5E48E3FECF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AE6C8669-7CEC-4233-A727-43839C4EB74F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Changes the value of a variable.</a:t>
            </a:r>
          </a:p>
          <a:p>
            <a:endParaRPr lang="en-US" altLang="en-US"/>
          </a:p>
          <a:p>
            <a:r>
              <a:rPr lang="en-US" altLang="en-US"/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x = x + 4;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27332" name="Text Box 4">
            <a:extLst>
              <a:ext uri="{FF2B5EF4-FFF2-40B4-BE49-F238E27FC236}">
                <a16:creationId xmlns:a16="http://schemas.microsoft.com/office/drawing/2014/main" id="{9474A437-1EEB-448E-920F-BD9E3C80F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576" y="2444792"/>
            <a:ext cx="1827744" cy="25391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 dirty="0">
                <a:solidFill>
                  <a:srgbClr val="D89F39"/>
                </a:solidFill>
              </a:rPr>
              <a:t>1. Evaluate right-hand side.</a:t>
            </a:r>
          </a:p>
        </p:txBody>
      </p:sp>
      <p:sp>
        <p:nvSpPr>
          <p:cNvPr id="227333" name="Text Box 5">
            <a:extLst>
              <a:ext uri="{FF2B5EF4-FFF2-40B4-BE49-F238E27FC236}">
                <a16:creationId xmlns:a16="http://schemas.microsoft.com/office/drawing/2014/main" id="{5DE879A1-A54B-4F61-A40F-E9403948D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987" y="2870242"/>
            <a:ext cx="2957861" cy="25391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>
                <a:solidFill>
                  <a:srgbClr val="D89F39"/>
                </a:solidFill>
              </a:rPr>
              <a:t>2. Set value of left-hand side variable to result.</a:t>
            </a:r>
          </a:p>
        </p:txBody>
      </p:sp>
      <p:sp>
        <p:nvSpPr>
          <p:cNvPr id="227334" name="Line 6">
            <a:extLst>
              <a:ext uri="{FF2B5EF4-FFF2-40B4-BE49-F238E27FC236}">
                <a16:creationId xmlns:a16="http://schemas.microsoft.com/office/drawing/2014/main" id="{41543332-B0E7-462F-B870-5D676F9BD2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69875" y="2159041"/>
            <a:ext cx="0" cy="2857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rgbClr val="D89F39"/>
              </a:solidFill>
            </a:endParaRPr>
          </a:p>
        </p:txBody>
      </p:sp>
      <p:sp>
        <p:nvSpPr>
          <p:cNvPr id="227335" name="Line 7">
            <a:extLst>
              <a:ext uri="{FF2B5EF4-FFF2-40B4-BE49-F238E27FC236}">
                <a16:creationId xmlns:a16="http://schemas.microsoft.com/office/drawing/2014/main" id="{4A6A4EA1-B1B0-4152-A50F-B9DC989446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9774" y="2127291"/>
            <a:ext cx="0" cy="7429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rgbClr val="D89F3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4F5A8E6B-CAC8-43A6-AF0C-97343B369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Assignment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51C7B-AE19-462B-B2CD-DF21D14A74F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12-</a:t>
            </a:r>
            <a:fld id="{23B06255-B430-46C5-A88C-FA20A7DBEE60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74E222BE-1C4C-43A5-94F9-30937492816C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2000" dirty="0"/>
              <a:t>All expressions evaluate to a value, even ones with the assignment operator.</a:t>
            </a:r>
          </a:p>
          <a:p>
            <a:r>
              <a:rPr lang="en-US" altLang="en-US" sz="2000" dirty="0"/>
              <a:t>For assignment, the result is the value assigned.</a:t>
            </a:r>
          </a:p>
          <a:p>
            <a:pPr lvl="1"/>
            <a:r>
              <a:rPr lang="en-US" altLang="en-US" sz="2000" dirty="0"/>
              <a:t>usually (but not always) the value of the right-hand side</a:t>
            </a:r>
          </a:p>
          <a:p>
            <a:pPr lvl="2"/>
            <a:r>
              <a:rPr lang="en-US" altLang="en-US" sz="2000" dirty="0"/>
              <a:t>type conversion might make assigned value</a:t>
            </a:r>
            <a:br>
              <a:rPr lang="en-US" altLang="en-US" sz="2000" dirty="0"/>
            </a:br>
            <a:r>
              <a:rPr lang="en-US" altLang="en-US" sz="2000" dirty="0"/>
              <a:t>different than computed value</a:t>
            </a:r>
          </a:p>
          <a:p>
            <a:r>
              <a:rPr lang="en-US" altLang="en-US" sz="2000" dirty="0"/>
              <a:t>Assignment associates right to left.</a:t>
            </a:r>
          </a:p>
          <a:p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009900"/>
                </a:solidFill>
                <a:latin typeface="Courier New" panose="02070309020205020404" pitchFamily="49" charset="0"/>
              </a:rPr>
              <a:t>y = x = 3;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sz="2000" dirty="0"/>
              <a:t>y gets the value 3, because (x = 3) evaluates to the value 3.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B2D4DDBE-BD8D-465D-89F1-DC5502DAE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EE259-82E0-4B69-BEB3-F28E3E4CFEE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12-</a:t>
            </a:r>
            <a:fld id="{B6B34447-61C8-4E78-A88F-394992F929BE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6CAE2130-2359-43A3-AC4D-308B8558BD49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 marL="76200" indent="0">
              <a:buNone/>
              <a:tabLst>
                <a:tab pos="385763" algn="ctr"/>
                <a:tab pos="1843088" algn="ctr"/>
                <a:tab pos="3429000" algn="ctr"/>
                <a:tab pos="4886325" algn="ctr"/>
                <a:tab pos="5915025" algn="ctr"/>
              </a:tabLst>
            </a:pPr>
            <a:r>
              <a:rPr lang="en-US" altLang="en-US" b="1" u="sng" dirty="0"/>
              <a:t>Symbol	Operation	Usage	</a:t>
            </a:r>
            <a:r>
              <a:rPr lang="en-US" altLang="en-US" sz="1500" b="1" u="sng" dirty="0"/>
              <a:t>Precedence		Assoc</a:t>
            </a:r>
            <a:endParaRPr lang="en-US" altLang="en-US" b="1" u="sng" dirty="0"/>
          </a:p>
          <a:p>
            <a:pPr marL="76200" indent="0">
              <a:buNone/>
              <a:tabLst>
                <a:tab pos="385763" algn="ctr"/>
                <a:tab pos="1843088" algn="ctr"/>
                <a:tab pos="3429000" algn="ctr"/>
                <a:tab pos="4886325" algn="ctr"/>
                <a:tab pos="5915025" algn="ctr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*</a:t>
            </a:r>
            <a:r>
              <a:rPr lang="en-US" altLang="en-US" dirty="0"/>
              <a:t>		multiply	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 * y	</a:t>
            </a:r>
            <a:r>
              <a:rPr lang="en-US" altLang="en-US" sz="1500" dirty="0"/>
              <a:t>6		l-to-r</a:t>
            </a:r>
            <a:endParaRPr lang="en-US" altLang="en-US" dirty="0"/>
          </a:p>
          <a:p>
            <a:pPr marL="76200" indent="0">
              <a:buNone/>
              <a:tabLst>
                <a:tab pos="385763" algn="ctr"/>
                <a:tab pos="1843088" algn="ctr"/>
                <a:tab pos="3429000" algn="ctr"/>
                <a:tab pos="4886325" algn="ctr"/>
                <a:tab pos="5915025" algn="ctr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/</a:t>
            </a:r>
            <a:r>
              <a:rPr lang="en-US" altLang="en-US" dirty="0"/>
              <a:t>		divide	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 / y	</a:t>
            </a:r>
            <a:r>
              <a:rPr lang="en-US" altLang="en-US" sz="1500" dirty="0"/>
              <a:t>6		l-to-r</a:t>
            </a:r>
            <a:endParaRPr lang="en-US" altLang="en-US" dirty="0"/>
          </a:p>
          <a:p>
            <a:pPr marL="76200" indent="0">
              <a:buNone/>
              <a:tabLst>
                <a:tab pos="385763" algn="ctr"/>
                <a:tab pos="1843088" algn="ctr"/>
                <a:tab pos="3429000" algn="ctr"/>
                <a:tab pos="4886325" algn="ctr"/>
                <a:tab pos="5915025" algn="ctr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%</a:t>
            </a:r>
            <a:r>
              <a:rPr lang="en-US" altLang="en-US" dirty="0"/>
              <a:t>		modulo	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 % y	</a:t>
            </a:r>
            <a:r>
              <a:rPr lang="en-US" altLang="en-US" sz="1500" dirty="0"/>
              <a:t>6		l-to-r</a:t>
            </a:r>
            <a:endParaRPr lang="en-US" altLang="en-US" dirty="0"/>
          </a:p>
          <a:p>
            <a:pPr marL="76200" indent="0">
              <a:buNone/>
              <a:tabLst>
                <a:tab pos="385763" algn="ctr"/>
                <a:tab pos="1843088" algn="ctr"/>
                <a:tab pos="3429000" algn="ctr"/>
                <a:tab pos="4886325" algn="ctr"/>
                <a:tab pos="5915025" algn="ctr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+		</a:t>
            </a:r>
            <a:r>
              <a:rPr lang="en-US" altLang="en-US" dirty="0"/>
              <a:t>addition	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 + y	</a:t>
            </a:r>
            <a:r>
              <a:rPr lang="en-US" altLang="en-US" sz="1500" dirty="0"/>
              <a:t>7		l-to-r</a:t>
            </a:r>
            <a:endParaRPr lang="en-US" altLang="en-US" dirty="0"/>
          </a:p>
          <a:p>
            <a:pPr marL="76200" indent="0">
              <a:buNone/>
              <a:tabLst>
                <a:tab pos="385763" algn="ctr"/>
                <a:tab pos="1843088" algn="ctr"/>
                <a:tab pos="3429000" algn="ctr"/>
                <a:tab pos="4886325" algn="ctr"/>
                <a:tab pos="5915025" algn="ctr"/>
              </a:tabLst>
            </a:pPr>
            <a:r>
              <a:rPr lang="en-US" altLang="en-US" dirty="0"/>
              <a:t>-		subtraction	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 - y	</a:t>
            </a:r>
            <a:r>
              <a:rPr lang="en-US" altLang="en-US" sz="1500" dirty="0"/>
              <a:t>7		l-to-r</a:t>
            </a:r>
            <a:endParaRPr lang="en-US" altLang="en-US" dirty="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>
              <a:tabLst>
                <a:tab pos="385763" algn="ctr"/>
                <a:tab pos="1843088" algn="ctr"/>
                <a:tab pos="3429000" algn="ctr"/>
                <a:tab pos="4886325" algn="ctr"/>
                <a:tab pos="5915025" algn="ctr"/>
              </a:tabLst>
            </a:pPr>
            <a:endParaRPr lang="en-US" altLang="en-US" dirty="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>
              <a:tabLst>
                <a:tab pos="385763" algn="ctr"/>
                <a:tab pos="1843088" algn="ctr"/>
                <a:tab pos="3429000" algn="ctr"/>
                <a:tab pos="4886325" algn="ctr"/>
                <a:tab pos="5915025" algn="ctr"/>
              </a:tabLst>
            </a:pPr>
            <a:r>
              <a:rPr lang="en-US" altLang="en-US" dirty="0"/>
              <a:t>All associate left to right.</a:t>
            </a:r>
          </a:p>
          <a:p>
            <a:pPr>
              <a:tabLst>
                <a:tab pos="385763" algn="ctr"/>
                <a:tab pos="1843088" algn="ctr"/>
                <a:tab pos="3429000" algn="ctr"/>
                <a:tab pos="4886325" algn="ctr"/>
                <a:tab pos="5915025" algn="ctr"/>
              </a:tabLst>
            </a:pP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* / %</a:t>
            </a:r>
            <a:r>
              <a:rPr lang="en-US" altLang="en-US" dirty="0"/>
              <a:t> have higher precedence than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+ -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614D29D2-937D-482A-B8D8-D2AA21CBD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D202F-25E7-477E-87F0-114A460BEDA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12-</a:t>
            </a:r>
            <a:fld id="{FF78A819-B0A4-4BC4-BBCA-537A738EB024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8245A01A-5ED4-4F70-8F7A-D556AC504B9B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2000" dirty="0"/>
              <a:t>If mixed types, smaller type is "promoted" to larger.</a:t>
            </a:r>
          </a:p>
          <a:p>
            <a:pPr marL="76200" indent="0">
              <a:buNone/>
            </a:pPr>
            <a:r>
              <a:rPr lang="en-US" altLang="en-US" sz="2000" dirty="0">
                <a:solidFill>
                  <a:srgbClr val="009900"/>
                </a:solidFill>
                <a:latin typeface="Courier New" panose="02070309020205020404" pitchFamily="49" charset="0"/>
              </a:rPr>
              <a:t>	x + 4.3</a:t>
            </a:r>
            <a:br>
              <a:rPr lang="en-US" altLang="en-US" sz="2000" dirty="0"/>
            </a:br>
            <a:r>
              <a:rPr lang="en-US" altLang="en-US" sz="2000" dirty="0"/>
              <a:t>	if x is int, converted to double and result is double</a:t>
            </a:r>
          </a:p>
          <a:p>
            <a:r>
              <a:rPr lang="en-US" altLang="en-US" sz="2000" dirty="0"/>
              <a:t>Integer division -- fraction is dropped.</a:t>
            </a:r>
          </a:p>
          <a:p>
            <a:pPr marL="76200" indent="0">
              <a:buNone/>
            </a:pPr>
            <a:r>
              <a:rPr lang="en-US" altLang="en-US" sz="2000" dirty="0">
                <a:solidFill>
                  <a:srgbClr val="009900"/>
                </a:solidFill>
                <a:latin typeface="Courier New" panose="02070309020205020404" pitchFamily="49" charset="0"/>
              </a:rPr>
              <a:t>	x / 3</a:t>
            </a:r>
            <a:br>
              <a:rPr lang="en-US" altLang="en-US" sz="2000" dirty="0"/>
            </a:br>
            <a:r>
              <a:rPr lang="en-US" altLang="en-US" sz="2000" dirty="0"/>
              <a:t>	if x is int and x=5, result is 1 (not 1.666666...)</a:t>
            </a:r>
          </a:p>
          <a:p>
            <a:r>
              <a:rPr lang="en-US" altLang="en-US" sz="2000" dirty="0"/>
              <a:t>Modulo -- result is remainder.</a:t>
            </a:r>
          </a:p>
          <a:p>
            <a:pPr marL="76200" indent="0">
              <a:buNone/>
            </a:pPr>
            <a:r>
              <a:rPr lang="en-US" altLang="en-US" sz="2000" dirty="0">
                <a:solidFill>
                  <a:srgbClr val="009900"/>
                </a:solidFill>
                <a:latin typeface="Courier New" panose="02070309020205020404" pitchFamily="49" charset="0"/>
              </a:rPr>
              <a:t>	x % 3</a:t>
            </a:r>
            <a:endParaRPr lang="en-US" altLang="en-US" sz="2000" dirty="0"/>
          </a:p>
          <a:p>
            <a:pPr marL="76200" indent="0">
              <a:buNone/>
            </a:pPr>
            <a:r>
              <a:rPr lang="en-US" altLang="en-US" sz="2000" dirty="0"/>
              <a:t>	if x is int and x=5, result is 2.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16343CBD-0D20-414B-9790-55458BF29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Bitwise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C8C2E-E8AE-42AB-9080-CB9881580A0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12-</a:t>
            </a:r>
            <a:fld id="{888AE431-8C9D-46EE-9BCF-CC34F5DE5312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C7513937-D15F-40F1-ADE3-B3386FCFC836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 marL="76200" indent="0">
              <a:lnSpc>
                <a:spcPct val="90000"/>
              </a:lnSpc>
              <a:buNone/>
              <a:tabLst>
                <a:tab pos="385763" algn="ctr"/>
                <a:tab pos="1757363" algn="ctr"/>
                <a:tab pos="3386138" algn="ctr"/>
                <a:tab pos="4886325" algn="ctr"/>
                <a:tab pos="5915025" algn="ctr"/>
              </a:tabLst>
            </a:pPr>
            <a:r>
              <a:rPr lang="en-US" altLang="en-US" b="1" u="sng" dirty="0"/>
              <a:t>Symbol	Operation	Usage	</a:t>
            </a:r>
            <a:r>
              <a:rPr lang="en-US" altLang="en-US" sz="1500" b="1" u="sng" dirty="0"/>
              <a:t>Precedence	Assoc</a:t>
            </a:r>
            <a:endParaRPr lang="en-US" altLang="en-US" b="1" u="sng" dirty="0"/>
          </a:p>
          <a:p>
            <a:pPr marL="76200" indent="0">
              <a:lnSpc>
                <a:spcPct val="90000"/>
              </a:lnSpc>
              <a:buNone/>
              <a:tabLst>
                <a:tab pos="385763" algn="ctr"/>
                <a:tab pos="1757363" algn="ctr"/>
                <a:tab pos="3386138" algn="ctr"/>
                <a:tab pos="4886325" algn="ctr"/>
                <a:tab pos="5915025" algn="ctr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~</a:t>
            </a:r>
            <a:r>
              <a:rPr lang="en-US" altLang="en-US" dirty="0"/>
              <a:t>		bitwise NOT	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~x	</a:t>
            </a:r>
            <a:r>
              <a:rPr lang="en-US" altLang="en-US" sz="1500" dirty="0"/>
              <a:t>4	r-to-l</a:t>
            </a:r>
            <a:endParaRPr lang="en-US" altLang="en-US" dirty="0"/>
          </a:p>
          <a:p>
            <a:pPr marL="76200" indent="0">
              <a:lnSpc>
                <a:spcPct val="90000"/>
              </a:lnSpc>
              <a:buNone/>
              <a:tabLst>
                <a:tab pos="385763" algn="ctr"/>
                <a:tab pos="1757363" algn="ctr"/>
                <a:tab pos="3386138" algn="ctr"/>
                <a:tab pos="4886325" algn="ctr"/>
                <a:tab pos="5915025" algn="ctr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&lt;&lt;	</a:t>
            </a:r>
            <a:r>
              <a:rPr lang="en-US" altLang="en-US" dirty="0"/>
              <a:t>	left shift	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 &lt;&lt; y	</a:t>
            </a:r>
            <a:r>
              <a:rPr lang="en-US" altLang="en-US" sz="1500" dirty="0"/>
              <a:t>8	l-to-r</a:t>
            </a:r>
            <a:endParaRPr lang="en-US" altLang="en-US" dirty="0"/>
          </a:p>
          <a:p>
            <a:pPr marL="76200" indent="0">
              <a:lnSpc>
                <a:spcPct val="90000"/>
              </a:lnSpc>
              <a:buNone/>
              <a:tabLst>
                <a:tab pos="385763" algn="ctr"/>
                <a:tab pos="1757363" algn="ctr"/>
                <a:tab pos="3386138" algn="ctr"/>
                <a:tab pos="4886325" algn="ctr"/>
                <a:tab pos="5915025" algn="ctr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&gt;&gt;</a:t>
            </a:r>
            <a:r>
              <a:rPr lang="en-US" altLang="en-US" dirty="0"/>
              <a:t>		right shift	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 &gt;&gt; y	</a:t>
            </a:r>
            <a:r>
              <a:rPr lang="en-US" altLang="en-US" sz="1500" dirty="0"/>
              <a:t>8	l-to-r</a:t>
            </a:r>
            <a:endParaRPr lang="en-US" altLang="en-US" dirty="0"/>
          </a:p>
          <a:p>
            <a:pPr marL="76200" indent="0">
              <a:lnSpc>
                <a:spcPct val="90000"/>
              </a:lnSpc>
              <a:buNone/>
              <a:tabLst>
                <a:tab pos="385763" algn="ctr"/>
                <a:tab pos="1757363" algn="ctr"/>
                <a:tab pos="3386138" algn="ctr"/>
                <a:tab pos="4886325" algn="ctr"/>
                <a:tab pos="5915025" algn="ctr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&amp;</a:t>
            </a:r>
            <a:r>
              <a:rPr lang="en-US" altLang="en-US" dirty="0"/>
              <a:t>		bitwise AND	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 &amp; y	</a:t>
            </a:r>
            <a:r>
              <a:rPr lang="en-US" altLang="en-US" sz="1500" dirty="0"/>
              <a:t>11	l-to-r</a:t>
            </a:r>
            <a:endParaRPr lang="en-US" altLang="en-US" dirty="0"/>
          </a:p>
          <a:p>
            <a:pPr marL="76200" indent="0">
              <a:lnSpc>
                <a:spcPct val="90000"/>
              </a:lnSpc>
              <a:buNone/>
              <a:tabLst>
                <a:tab pos="385763" algn="ctr"/>
                <a:tab pos="1757363" algn="ctr"/>
                <a:tab pos="3386138" algn="ctr"/>
                <a:tab pos="4886325" algn="ctr"/>
                <a:tab pos="5915025" algn="ctr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^</a:t>
            </a:r>
            <a:r>
              <a:rPr lang="en-US" altLang="en-US" dirty="0"/>
              <a:t>		bitwise XOR	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 ^ y	</a:t>
            </a:r>
            <a:r>
              <a:rPr lang="en-US" altLang="en-US" sz="1500" dirty="0"/>
              <a:t>12	l-to-r</a:t>
            </a:r>
            <a:endParaRPr lang="en-US" altLang="en-US" dirty="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 marL="76200" indent="0">
              <a:lnSpc>
                <a:spcPct val="90000"/>
              </a:lnSpc>
              <a:buNone/>
              <a:tabLst>
                <a:tab pos="385763" algn="ctr"/>
                <a:tab pos="1757363" algn="ctr"/>
                <a:tab pos="3386138" algn="ctr"/>
                <a:tab pos="4886325" algn="ctr"/>
                <a:tab pos="5915025" algn="ctr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|		</a:t>
            </a:r>
            <a:r>
              <a:rPr lang="en-US" altLang="en-US" dirty="0"/>
              <a:t>bitwise OR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 | y	</a:t>
            </a:r>
            <a:r>
              <a:rPr lang="en-US" altLang="en-US" sz="1500" dirty="0"/>
              <a:t>13	l-to-r</a:t>
            </a:r>
            <a:endParaRPr lang="en-US" altLang="en-US" dirty="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tabLst>
                <a:tab pos="385763" algn="ctr"/>
                <a:tab pos="1757363" algn="ctr"/>
                <a:tab pos="3386138" algn="ctr"/>
                <a:tab pos="4886325" algn="ctr"/>
                <a:tab pos="5915025" algn="ctr"/>
              </a:tabLst>
            </a:pPr>
            <a:endParaRPr lang="en-US" altLang="en-US" dirty="0"/>
          </a:p>
          <a:p>
            <a:pPr>
              <a:lnSpc>
                <a:spcPct val="90000"/>
              </a:lnSpc>
              <a:tabLst>
                <a:tab pos="385763" algn="ctr"/>
                <a:tab pos="1757363" algn="ctr"/>
                <a:tab pos="3386138" algn="ctr"/>
                <a:tab pos="4886325" algn="ctr"/>
                <a:tab pos="5915025" algn="ctr"/>
              </a:tabLst>
            </a:pPr>
            <a:r>
              <a:rPr lang="en-US" altLang="en-US" dirty="0"/>
              <a:t>Operate on variables bit-by-bit.</a:t>
            </a:r>
          </a:p>
          <a:p>
            <a:pPr lvl="1">
              <a:lnSpc>
                <a:spcPct val="90000"/>
              </a:lnSpc>
              <a:tabLst>
                <a:tab pos="385763" algn="ctr"/>
                <a:tab pos="1757363" algn="ctr"/>
                <a:tab pos="3386138" algn="ctr"/>
                <a:tab pos="4886325" algn="ctr"/>
                <a:tab pos="5915025" algn="ctr"/>
              </a:tabLst>
            </a:pPr>
            <a:r>
              <a:rPr lang="en-US" altLang="en-US" dirty="0"/>
              <a:t>Like LC-3 AND </a:t>
            </a:r>
            <a:r>
              <a:rPr lang="en-US" altLang="en-US" dirty="0" err="1"/>
              <a:t>and</a:t>
            </a:r>
            <a:r>
              <a:rPr lang="en-US" altLang="en-US" dirty="0"/>
              <a:t> NOT instructions.</a:t>
            </a:r>
          </a:p>
          <a:p>
            <a:pPr>
              <a:lnSpc>
                <a:spcPct val="90000"/>
              </a:lnSpc>
              <a:tabLst>
                <a:tab pos="385763" algn="ctr"/>
                <a:tab pos="1757363" algn="ctr"/>
                <a:tab pos="3386138" algn="ctr"/>
                <a:tab pos="4886325" algn="ctr"/>
                <a:tab pos="5915025" algn="ctr"/>
              </a:tabLst>
            </a:pPr>
            <a:r>
              <a:rPr lang="en-US" altLang="en-US" dirty="0"/>
              <a:t>Shift operations are logical (not arithmetic). Operate on </a:t>
            </a:r>
            <a:r>
              <a:rPr lang="en-US" altLang="en-US" i="1" dirty="0"/>
              <a:t>values</a:t>
            </a:r>
            <a:r>
              <a:rPr lang="en-US" altLang="en-US" dirty="0"/>
              <a:t> -- neither operand is changed.</a:t>
            </a:r>
            <a:endParaRPr lang="en-US" altLang="en-US" dirty="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tabLst>
                <a:tab pos="385763" algn="ctr"/>
                <a:tab pos="1757363" algn="ctr"/>
                <a:tab pos="3386138" algn="ctr"/>
                <a:tab pos="4886325" algn="ctr"/>
                <a:tab pos="5915025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C5E3076A-627F-4F6A-A8C6-1E7B2D7667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0CC27-05CA-4F3A-98D1-44EB1E054F9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12-</a:t>
            </a:r>
            <a:fld id="{B9802AE2-5A58-4312-9C56-D19CE0D79F7D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E0BDE7C7-7868-4618-AE95-C70172EF11CC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 marL="76200" indent="0">
              <a:buNone/>
              <a:tabLst>
                <a:tab pos="385763" algn="ctr"/>
                <a:tab pos="1757363" algn="ctr"/>
                <a:tab pos="3429000" algn="ctr"/>
                <a:tab pos="4886325" algn="ctr"/>
                <a:tab pos="5915025" algn="ctr"/>
              </a:tabLst>
            </a:pPr>
            <a:r>
              <a:rPr lang="en-US" altLang="en-US" b="1" u="sng" dirty="0"/>
              <a:t>Symbol	Operation	Usage	</a:t>
            </a:r>
            <a:r>
              <a:rPr lang="en-US" altLang="en-US" sz="1500" b="1" u="sng" dirty="0"/>
              <a:t>Precedence	Assoc</a:t>
            </a:r>
            <a:endParaRPr lang="en-US" altLang="en-US" b="1" u="sng" dirty="0"/>
          </a:p>
          <a:p>
            <a:pPr marL="76200" indent="0">
              <a:buNone/>
              <a:tabLst>
                <a:tab pos="385763" algn="ctr"/>
                <a:tab pos="1757363" algn="ctr"/>
                <a:tab pos="3429000" algn="ctr"/>
                <a:tab pos="4886325" algn="ctr"/>
                <a:tab pos="5915025" algn="ctr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!</a:t>
            </a:r>
            <a:r>
              <a:rPr lang="en-US" altLang="en-US" dirty="0"/>
              <a:t>		logical NOT	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!x	</a:t>
            </a:r>
            <a:r>
              <a:rPr lang="en-US" altLang="en-US" sz="1500" dirty="0"/>
              <a:t>4	r-to-l</a:t>
            </a:r>
            <a:endParaRPr lang="en-US" altLang="en-US" dirty="0"/>
          </a:p>
          <a:p>
            <a:pPr marL="76200" indent="0">
              <a:buNone/>
              <a:tabLst>
                <a:tab pos="385763" algn="ctr"/>
                <a:tab pos="1757363" algn="ctr"/>
                <a:tab pos="3429000" algn="ctr"/>
                <a:tab pos="4886325" algn="ctr"/>
                <a:tab pos="5915025" algn="ctr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&amp;&amp;</a:t>
            </a:r>
            <a:r>
              <a:rPr lang="en-US" altLang="en-US" dirty="0"/>
              <a:t>		logical AND	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 &amp;&amp; y	</a:t>
            </a:r>
            <a:r>
              <a:rPr lang="en-US" altLang="en-US" sz="1500" dirty="0"/>
              <a:t>14	l-to-r</a:t>
            </a:r>
            <a:endParaRPr lang="en-US" altLang="en-US" dirty="0"/>
          </a:p>
          <a:p>
            <a:pPr marL="76200" indent="0">
              <a:buNone/>
              <a:tabLst>
                <a:tab pos="385763" algn="ctr"/>
                <a:tab pos="1757363" algn="ctr"/>
                <a:tab pos="3429000" algn="ctr"/>
                <a:tab pos="4886325" algn="ctr"/>
                <a:tab pos="5915025" algn="ctr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||		</a:t>
            </a:r>
            <a:r>
              <a:rPr lang="en-US" altLang="en-US" dirty="0"/>
              <a:t>logical OR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 || y	</a:t>
            </a:r>
            <a:r>
              <a:rPr lang="en-US" altLang="en-US" sz="1500" dirty="0"/>
              <a:t>15	l-to-r</a:t>
            </a:r>
            <a:endParaRPr lang="en-US" altLang="en-US" dirty="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>
              <a:tabLst>
                <a:tab pos="385763" algn="ctr"/>
                <a:tab pos="1757363" algn="ctr"/>
                <a:tab pos="3429000" algn="ctr"/>
                <a:tab pos="4886325" algn="ctr"/>
                <a:tab pos="5915025" algn="ctr"/>
              </a:tabLst>
            </a:pPr>
            <a:endParaRPr lang="en-US" altLang="en-US" dirty="0"/>
          </a:p>
          <a:p>
            <a:pPr>
              <a:tabLst>
                <a:tab pos="385763" algn="ctr"/>
                <a:tab pos="1757363" algn="ctr"/>
                <a:tab pos="3429000" algn="ctr"/>
                <a:tab pos="4886325" algn="ctr"/>
                <a:tab pos="5915025" algn="ctr"/>
              </a:tabLst>
            </a:pPr>
            <a:r>
              <a:rPr lang="en-US" altLang="en-US" dirty="0"/>
              <a:t>Treats entire variable (or value) as TRUE (non-zero) or FALSE (zero).</a:t>
            </a:r>
          </a:p>
          <a:p>
            <a:pPr>
              <a:tabLst>
                <a:tab pos="385763" algn="ctr"/>
                <a:tab pos="1757363" algn="ctr"/>
                <a:tab pos="3429000" algn="ctr"/>
                <a:tab pos="4886325" algn="ctr"/>
                <a:tab pos="5915025" algn="ctr"/>
              </a:tabLst>
            </a:pPr>
            <a:endParaRPr lang="en-US" altLang="en-US" dirty="0"/>
          </a:p>
          <a:p>
            <a:pPr>
              <a:tabLst>
                <a:tab pos="385763" algn="ctr"/>
                <a:tab pos="1757363" algn="ctr"/>
                <a:tab pos="3429000" algn="ctr"/>
                <a:tab pos="4886325" algn="ctr"/>
                <a:tab pos="5915025" algn="ctr"/>
              </a:tabLst>
            </a:pPr>
            <a:r>
              <a:rPr lang="en-US" altLang="en-US" dirty="0"/>
              <a:t>Result is 1 (TRUE) or 0 (FALSE).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E8C7F430-8ECF-4257-810C-DDEEBFF8D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41041-81B7-4B5C-A3C7-5B0817DFA96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12-</a:t>
            </a:r>
            <a:fld id="{66C07EDA-0422-4236-9BFF-17D891BAD638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0EF73697-2648-4843-A576-0B5DFBE13B31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 marL="76200" indent="0">
              <a:buNone/>
              <a:tabLst>
                <a:tab pos="428625" algn="ctr"/>
                <a:tab pos="2014538" algn="ctr"/>
                <a:tab pos="3814763" algn="ctr"/>
                <a:tab pos="4886325" algn="ctr"/>
                <a:tab pos="5915025" algn="ctr"/>
              </a:tabLst>
            </a:pPr>
            <a:r>
              <a:rPr lang="en-US" altLang="en-US" b="1" u="sng" dirty="0"/>
              <a:t>Symbol	Operation	Usage	</a:t>
            </a:r>
            <a:r>
              <a:rPr lang="en-US" altLang="en-US" sz="1500" b="1" u="sng" dirty="0"/>
              <a:t>Precedence	Assoc</a:t>
            </a:r>
            <a:endParaRPr lang="en-US" altLang="en-US" b="1" u="sng" dirty="0"/>
          </a:p>
          <a:p>
            <a:pPr marL="76200" indent="0">
              <a:buNone/>
              <a:tabLst>
                <a:tab pos="428625" algn="ctr"/>
                <a:tab pos="2014538" algn="ctr"/>
                <a:tab pos="3814763" algn="ctr"/>
                <a:tab pos="4886325" algn="ctr"/>
                <a:tab pos="5915025" algn="ctr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&gt;</a:t>
            </a:r>
            <a:r>
              <a:rPr lang="en-US" altLang="en-US" dirty="0"/>
              <a:t>	greater than	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 &gt; y	</a:t>
            </a:r>
            <a:r>
              <a:rPr lang="en-US" altLang="en-US" sz="1500" dirty="0"/>
              <a:t>9	l-to-r</a:t>
            </a:r>
            <a:endParaRPr lang="en-US" altLang="en-US" dirty="0"/>
          </a:p>
          <a:p>
            <a:pPr marL="76200" indent="0">
              <a:buNone/>
              <a:tabLst>
                <a:tab pos="428625" algn="ctr"/>
                <a:tab pos="2014538" algn="ctr"/>
                <a:tab pos="3814763" algn="ctr"/>
                <a:tab pos="4886325" algn="ctr"/>
                <a:tab pos="5915025" algn="ctr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&gt;=</a:t>
            </a:r>
            <a:r>
              <a:rPr lang="en-US" altLang="en-US" dirty="0"/>
              <a:t>	greater than or equal	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 &gt;= y	</a:t>
            </a:r>
            <a:r>
              <a:rPr lang="en-US" altLang="en-US" sz="1500" dirty="0"/>
              <a:t>9	l-to-r</a:t>
            </a:r>
            <a:endParaRPr lang="en-US" altLang="en-US" dirty="0"/>
          </a:p>
          <a:p>
            <a:pPr marL="76200" indent="0">
              <a:buNone/>
              <a:tabLst>
                <a:tab pos="428625" algn="ctr"/>
                <a:tab pos="2014538" algn="ctr"/>
                <a:tab pos="3814763" algn="ctr"/>
                <a:tab pos="4886325" algn="ctr"/>
                <a:tab pos="5915025" algn="ctr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&lt;</a:t>
            </a:r>
            <a:r>
              <a:rPr lang="en-US" altLang="en-US" dirty="0"/>
              <a:t>	less than	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 &lt; y	</a:t>
            </a:r>
            <a:r>
              <a:rPr lang="en-US" altLang="en-US" sz="1500" dirty="0"/>
              <a:t>9	l-to-r</a:t>
            </a:r>
            <a:endParaRPr lang="en-US" altLang="en-US" dirty="0"/>
          </a:p>
          <a:p>
            <a:pPr marL="76200" indent="0">
              <a:buNone/>
              <a:tabLst>
                <a:tab pos="428625" algn="ctr"/>
                <a:tab pos="2014538" algn="ctr"/>
                <a:tab pos="3814763" algn="ctr"/>
                <a:tab pos="4886325" algn="ctr"/>
                <a:tab pos="5915025" algn="ctr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&lt;=</a:t>
            </a:r>
            <a:r>
              <a:rPr lang="en-US" altLang="en-US" dirty="0"/>
              <a:t>	less than or equal	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 &lt;= y	</a:t>
            </a:r>
            <a:r>
              <a:rPr lang="en-US" altLang="en-US" sz="1500" dirty="0"/>
              <a:t>9	l-to-r</a:t>
            </a:r>
            <a:endParaRPr lang="en-US" altLang="en-US" dirty="0"/>
          </a:p>
          <a:p>
            <a:pPr marL="76200" indent="0">
              <a:buNone/>
              <a:tabLst>
                <a:tab pos="428625" algn="ctr"/>
                <a:tab pos="2014538" algn="ctr"/>
                <a:tab pos="3814763" algn="ctr"/>
                <a:tab pos="4886325" algn="ctr"/>
                <a:tab pos="5915025" algn="ctr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==</a:t>
            </a:r>
            <a:r>
              <a:rPr lang="en-US" altLang="en-US" dirty="0"/>
              <a:t>	equal	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 == y	</a:t>
            </a:r>
            <a:r>
              <a:rPr lang="en-US" altLang="en-US" sz="1500" dirty="0"/>
              <a:t>10	l-to-r</a:t>
            </a:r>
            <a:endParaRPr lang="en-US" altLang="en-US" dirty="0"/>
          </a:p>
          <a:p>
            <a:pPr marL="76200" indent="0">
              <a:buNone/>
              <a:tabLst>
                <a:tab pos="428625" algn="ctr"/>
                <a:tab pos="2014538" algn="ctr"/>
                <a:tab pos="3814763" algn="ctr"/>
                <a:tab pos="4886325" algn="ctr"/>
                <a:tab pos="5915025" algn="ctr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!=</a:t>
            </a:r>
            <a:r>
              <a:rPr lang="en-US" altLang="en-US" dirty="0"/>
              <a:t>	not equal	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 != y	</a:t>
            </a:r>
            <a:r>
              <a:rPr lang="en-US" altLang="en-US" sz="1500" dirty="0"/>
              <a:t>10	l-to-r</a:t>
            </a:r>
          </a:p>
          <a:p>
            <a:pPr>
              <a:tabLst>
                <a:tab pos="428625" algn="ctr"/>
                <a:tab pos="2014538" algn="ctr"/>
                <a:tab pos="3814763" algn="ctr"/>
                <a:tab pos="4886325" algn="ctr"/>
                <a:tab pos="5915025" algn="ctr"/>
              </a:tabLst>
            </a:pPr>
            <a:endParaRPr lang="en-US" altLang="en-US" dirty="0"/>
          </a:p>
          <a:p>
            <a:pPr>
              <a:tabLst>
                <a:tab pos="428625" algn="ctr"/>
                <a:tab pos="2014538" algn="ctr"/>
                <a:tab pos="3814763" algn="ctr"/>
                <a:tab pos="4886325" algn="ctr"/>
                <a:tab pos="5915025" algn="ctr"/>
              </a:tabLst>
            </a:pPr>
            <a:r>
              <a:rPr lang="en-US" altLang="en-US" dirty="0"/>
              <a:t>Result is 1 (TRUE) or 0 (FALSE).</a:t>
            </a:r>
          </a:p>
          <a:p>
            <a:pPr>
              <a:tabLst>
                <a:tab pos="428625" algn="ctr"/>
                <a:tab pos="2014538" algn="ctr"/>
                <a:tab pos="3814763" algn="ctr"/>
                <a:tab pos="4886325" algn="ctr"/>
                <a:tab pos="5915025" algn="ctr"/>
              </a:tabLst>
            </a:pPr>
            <a:endParaRPr lang="en-US" altLang="en-US" dirty="0"/>
          </a:p>
          <a:p>
            <a:pPr>
              <a:tabLst>
                <a:tab pos="428625" algn="ctr"/>
                <a:tab pos="2014538" algn="ctr"/>
                <a:tab pos="3814763" algn="ctr"/>
                <a:tab pos="4886325" algn="ctr"/>
                <a:tab pos="5915025" algn="ctr"/>
              </a:tabLst>
            </a:pPr>
            <a:r>
              <a:rPr lang="en-US" altLang="en-US" sz="1500" dirty="0"/>
              <a:t>Note: Don't confuse equality (==) with assignment (=).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5C0F2280-A99E-4B78-8F9A-EF36135C3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Compilation vs. Interpretation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E0B2E-1496-46AA-B79C-5750470A1FA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 dirty="0"/>
              <a:t>11-</a:t>
            </a:r>
            <a:fld id="{A1FBF115-63FA-4F8A-88A4-F56DB157B423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A80208E0-9EDF-4E75-A6D4-68EC81C69308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Different ways of translating high-level language</a:t>
            </a:r>
          </a:p>
          <a:p>
            <a:r>
              <a:rPr lang="en-US" altLang="en-US" i="1" dirty="0"/>
              <a:t>Interpretation</a:t>
            </a:r>
            <a:endParaRPr lang="en-US" altLang="en-US" dirty="0"/>
          </a:p>
          <a:p>
            <a:pPr lvl="1"/>
            <a:r>
              <a:rPr lang="en-US" altLang="en-US" dirty="0"/>
              <a:t>interpreter = program that executes program statements</a:t>
            </a:r>
          </a:p>
          <a:p>
            <a:pPr lvl="1"/>
            <a:r>
              <a:rPr lang="en-US" altLang="en-US" dirty="0"/>
              <a:t>generally one line/command at a time</a:t>
            </a:r>
          </a:p>
          <a:p>
            <a:pPr lvl="1"/>
            <a:r>
              <a:rPr lang="en-US" altLang="en-US" dirty="0"/>
              <a:t>limited processing</a:t>
            </a:r>
          </a:p>
          <a:p>
            <a:pPr lvl="1"/>
            <a:r>
              <a:rPr lang="en-US" altLang="en-US" dirty="0"/>
              <a:t>easy to debug, make changes, view intermediate results</a:t>
            </a:r>
          </a:p>
          <a:p>
            <a:pPr lvl="1"/>
            <a:r>
              <a:rPr lang="en-US" altLang="en-US" dirty="0"/>
              <a:t>languages: BASIC, LISP, Perl, Java, </a:t>
            </a:r>
            <a:r>
              <a:rPr lang="en-US" altLang="en-US" dirty="0" err="1"/>
              <a:t>Matlab</a:t>
            </a:r>
            <a:r>
              <a:rPr lang="en-US" altLang="en-US" dirty="0"/>
              <a:t>, C-shell</a:t>
            </a:r>
          </a:p>
          <a:p>
            <a:r>
              <a:rPr lang="en-US" altLang="en-US" i="1" dirty="0"/>
              <a:t>Compilation</a:t>
            </a:r>
            <a:endParaRPr lang="en-US" altLang="en-US" dirty="0"/>
          </a:p>
          <a:p>
            <a:pPr lvl="1"/>
            <a:r>
              <a:rPr lang="en-US" altLang="en-US" dirty="0"/>
              <a:t>translates statements into machine language</a:t>
            </a:r>
          </a:p>
          <a:p>
            <a:pPr lvl="2"/>
            <a:r>
              <a:rPr lang="en-US" altLang="en-US" dirty="0"/>
              <a:t>does not execute, but creates executable program</a:t>
            </a:r>
          </a:p>
          <a:p>
            <a:pPr lvl="1"/>
            <a:r>
              <a:rPr lang="en-US" altLang="en-US" dirty="0"/>
              <a:t>performs optimization over multiple statements</a:t>
            </a:r>
          </a:p>
          <a:p>
            <a:pPr lvl="1"/>
            <a:r>
              <a:rPr lang="en-US" altLang="en-US" dirty="0"/>
              <a:t>change requires recompilation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544D1927-A7E4-43E1-BFC4-905C07E3F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Special Operators: ++ and --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072B-0962-45EB-BFE7-CF52EB413E1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12-</a:t>
            </a:r>
            <a:fld id="{91ADDF58-25B1-44A3-A80D-EA3209698C4F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E3B7361A-4E59-44E1-A76B-AA1B6C6C3F67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>
              <a:tabLst>
                <a:tab pos="428625" algn="ctr"/>
                <a:tab pos="1757363" algn="ctr"/>
                <a:tab pos="3429000" algn="ctr"/>
                <a:tab pos="4800600" algn="ctr"/>
                <a:tab pos="5872163" algn="ctr"/>
              </a:tabLst>
            </a:pPr>
            <a:r>
              <a:rPr lang="en-US" altLang="en-US" dirty="0"/>
              <a:t>Changes value of variable before (or after) its value is used in an expression.</a:t>
            </a:r>
          </a:p>
          <a:p>
            <a:pPr>
              <a:tabLst>
                <a:tab pos="428625" algn="ctr"/>
                <a:tab pos="1757363" algn="ctr"/>
                <a:tab pos="3429000" algn="ctr"/>
                <a:tab pos="4800600" algn="ctr"/>
                <a:tab pos="5872163" algn="ctr"/>
              </a:tabLst>
            </a:pPr>
            <a:endParaRPr lang="en-US" altLang="en-US" dirty="0">
              <a:solidFill>
                <a:srgbClr val="CE0000"/>
              </a:solidFill>
            </a:endParaRPr>
          </a:p>
          <a:p>
            <a:pPr marL="76200" indent="0">
              <a:buNone/>
              <a:tabLst>
                <a:tab pos="428625" algn="ctr"/>
                <a:tab pos="1757363" algn="ctr"/>
                <a:tab pos="3429000" algn="ctr"/>
                <a:tab pos="4800600" algn="ctr"/>
                <a:tab pos="5872163" algn="ctr"/>
              </a:tabLst>
            </a:pPr>
            <a:r>
              <a:rPr lang="en-US" altLang="en-US" b="1" u="sng" dirty="0"/>
              <a:t>Symbol	Operation	Usage	</a:t>
            </a:r>
            <a:r>
              <a:rPr lang="en-US" altLang="en-US" sz="1500" b="1" u="sng" dirty="0"/>
              <a:t>Precedence	Assoc</a:t>
            </a:r>
            <a:endParaRPr lang="en-US" altLang="en-US" b="1" u="sng" dirty="0"/>
          </a:p>
          <a:p>
            <a:pPr marL="76200" indent="0">
              <a:buNone/>
              <a:tabLst>
                <a:tab pos="428625" algn="ctr"/>
                <a:tab pos="1757363" algn="ctr"/>
                <a:tab pos="3429000" algn="ctr"/>
                <a:tab pos="4800600" algn="ctr"/>
                <a:tab pos="5872163" algn="ctr"/>
              </a:tabLst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++</a:t>
            </a:r>
            <a:r>
              <a:rPr lang="en-US" altLang="en-US" dirty="0"/>
              <a:t>	</a:t>
            </a:r>
            <a:r>
              <a:rPr lang="en-US" altLang="en-US" dirty="0" err="1"/>
              <a:t>postincrement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x++	</a:t>
            </a:r>
            <a:r>
              <a:rPr lang="en-US" altLang="en-US" sz="1500" dirty="0"/>
              <a:t>2	r-to-l</a:t>
            </a:r>
            <a:endParaRPr lang="en-US" altLang="en-US" dirty="0"/>
          </a:p>
          <a:p>
            <a:pPr marL="76200" indent="0">
              <a:buNone/>
              <a:tabLst>
                <a:tab pos="428625" algn="ctr"/>
                <a:tab pos="1757363" algn="ctr"/>
                <a:tab pos="3429000" algn="ctr"/>
                <a:tab pos="4800600" algn="ctr"/>
                <a:tab pos="5872163" algn="ctr"/>
              </a:tabLst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--</a:t>
            </a:r>
            <a:r>
              <a:rPr lang="en-US" altLang="en-US" dirty="0"/>
              <a:t>	</a:t>
            </a:r>
            <a:r>
              <a:rPr lang="en-US" altLang="en-US" dirty="0" err="1"/>
              <a:t>postdecrement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x--	</a:t>
            </a:r>
            <a:r>
              <a:rPr lang="en-US" altLang="en-US" sz="1500" dirty="0"/>
              <a:t>2	r-to-l</a:t>
            </a:r>
            <a:endParaRPr lang="en-US" altLang="en-US" dirty="0"/>
          </a:p>
          <a:p>
            <a:pPr marL="76200" indent="0">
              <a:buNone/>
              <a:tabLst>
                <a:tab pos="428625" algn="ctr"/>
                <a:tab pos="1757363" algn="ctr"/>
                <a:tab pos="3429000" algn="ctr"/>
                <a:tab pos="4800600" algn="ctr"/>
                <a:tab pos="5872163" algn="ctr"/>
              </a:tabLst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++</a:t>
            </a:r>
            <a:r>
              <a:rPr lang="en-US" altLang="en-US" dirty="0"/>
              <a:t>	</a:t>
            </a:r>
            <a:r>
              <a:rPr lang="en-US" altLang="en-US" dirty="0" err="1"/>
              <a:t>preincrement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++x	</a:t>
            </a:r>
            <a:r>
              <a:rPr lang="en-US" altLang="en-US" sz="1500" dirty="0"/>
              <a:t>3	r-to-l</a:t>
            </a:r>
            <a:endParaRPr lang="en-US" altLang="en-US" dirty="0"/>
          </a:p>
          <a:p>
            <a:pPr marL="76200" indent="0">
              <a:buNone/>
              <a:tabLst>
                <a:tab pos="428625" algn="ctr"/>
                <a:tab pos="1757363" algn="ctr"/>
                <a:tab pos="3429000" algn="ctr"/>
                <a:tab pos="4800600" algn="ctr"/>
                <a:tab pos="5872163" algn="ctr"/>
              </a:tabLst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&lt;=</a:t>
            </a:r>
            <a:r>
              <a:rPr lang="en-US" altLang="en-US" dirty="0"/>
              <a:t>	</a:t>
            </a:r>
            <a:r>
              <a:rPr lang="en-US" altLang="en-US" dirty="0" err="1"/>
              <a:t>predecrement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--x	</a:t>
            </a:r>
            <a:r>
              <a:rPr lang="en-US" altLang="en-US" sz="1500" dirty="0"/>
              <a:t>3	r-to-l</a:t>
            </a:r>
          </a:p>
          <a:p>
            <a:pPr>
              <a:tabLst>
                <a:tab pos="428625" algn="ctr"/>
                <a:tab pos="1757363" algn="ctr"/>
                <a:tab pos="3429000" algn="ctr"/>
                <a:tab pos="4800600" algn="ctr"/>
                <a:tab pos="5872163" algn="ctr"/>
              </a:tabLst>
            </a:pPr>
            <a:endParaRPr lang="en-US" altLang="en-US" sz="1500" dirty="0"/>
          </a:p>
          <a:p>
            <a:pPr>
              <a:tabLst>
                <a:tab pos="428625" algn="ctr"/>
                <a:tab pos="1757363" algn="ctr"/>
                <a:tab pos="3429000" algn="ctr"/>
                <a:tab pos="4800600" algn="ctr"/>
                <a:tab pos="5872163" algn="ctr"/>
              </a:tabLst>
            </a:pPr>
            <a:r>
              <a:rPr lang="en-US" altLang="en-US" dirty="0">
                <a:solidFill>
                  <a:srgbClr val="009900"/>
                </a:solidFill>
              </a:rPr>
              <a:t>Pre</a:t>
            </a:r>
            <a:r>
              <a:rPr lang="en-US" altLang="en-US" dirty="0"/>
              <a:t>:  Increment/decrement variable </a:t>
            </a:r>
            <a:r>
              <a:rPr lang="en-US" altLang="en-US" dirty="0">
                <a:solidFill>
                  <a:srgbClr val="009900"/>
                </a:solidFill>
              </a:rPr>
              <a:t>before</a:t>
            </a:r>
            <a:r>
              <a:rPr lang="en-US" altLang="en-US" dirty="0"/>
              <a:t> using its value.</a:t>
            </a:r>
          </a:p>
          <a:p>
            <a:pPr>
              <a:tabLst>
                <a:tab pos="428625" algn="ctr"/>
                <a:tab pos="1757363" algn="ctr"/>
                <a:tab pos="3429000" algn="ctr"/>
                <a:tab pos="4800600" algn="ctr"/>
                <a:tab pos="5872163" algn="ctr"/>
              </a:tabLst>
            </a:pPr>
            <a:r>
              <a:rPr lang="en-US" altLang="en-US" dirty="0">
                <a:solidFill>
                  <a:srgbClr val="CE0000"/>
                </a:solidFill>
              </a:rPr>
              <a:t>Post</a:t>
            </a:r>
            <a:r>
              <a:rPr lang="en-US" altLang="en-US" dirty="0"/>
              <a:t>: Increment/decrement variable </a:t>
            </a:r>
            <a:r>
              <a:rPr lang="en-US" altLang="en-US" dirty="0">
                <a:solidFill>
                  <a:srgbClr val="CE0000"/>
                </a:solidFill>
              </a:rPr>
              <a:t>after</a:t>
            </a:r>
            <a:r>
              <a:rPr lang="en-US" altLang="en-US" dirty="0"/>
              <a:t> using its value.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DD90056C-9CB1-4FDB-8333-50E2337AD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++ and --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5E2B1-6A80-4C70-9B61-3CCC9003214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12-</a:t>
            </a:r>
            <a:fld id="{5E1893F3-1905-4083-BD00-D4CC1A583624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EEF85B34-6F29-40E0-B956-96C019929839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 = 4;</a:t>
            </a:r>
          </a:p>
          <a:p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y = x++;</a:t>
            </a:r>
            <a:endParaRPr lang="en-US" altLang="en-US" dirty="0"/>
          </a:p>
          <a:p>
            <a:r>
              <a:rPr lang="en-US" altLang="en-US" dirty="0"/>
              <a:t>Results: </a:t>
            </a:r>
            <a:r>
              <a:rPr lang="en-US" altLang="en-US" b="1" dirty="0"/>
              <a:t>x = 5, y = 4 </a:t>
            </a:r>
            <a:br>
              <a:rPr lang="en-US" altLang="en-US" dirty="0"/>
            </a:br>
            <a:r>
              <a:rPr lang="en-US" altLang="en-US" dirty="0"/>
              <a:t>(because x is incremented after assignment)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 = 4;</a:t>
            </a:r>
          </a:p>
          <a:p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y = ++x;</a:t>
            </a:r>
            <a:endParaRPr lang="en-US" altLang="en-US" dirty="0"/>
          </a:p>
          <a:p>
            <a:r>
              <a:rPr lang="en-US" altLang="en-US" dirty="0"/>
              <a:t>Results: </a:t>
            </a:r>
            <a:r>
              <a:rPr lang="en-US" altLang="en-US" b="1" dirty="0"/>
              <a:t>x = 5, y = 5</a:t>
            </a:r>
            <a:br>
              <a:rPr lang="en-US" altLang="en-US" dirty="0"/>
            </a:br>
            <a:r>
              <a:rPr lang="en-US" altLang="en-US" dirty="0"/>
              <a:t>(because x is incremented before assignment)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811A61A8-DAB9-4A9D-818F-7E2F08273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Practice with Precedence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F7343-5A8E-4091-BCCD-1FE5FEABD3A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12-</a:t>
            </a:r>
            <a:fld id="{CD7C8BDA-5BB1-4754-9CAA-D9AA95481F67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33AE1208-DF93-4544-A37C-3F991C3AB8FA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2000" dirty="0"/>
              <a:t>Assume a=1, b=2, c=3, d=4.</a:t>
            </a:r>
          </a:p>
          <a:p>
            <a:pPr marL="76200" indent="0">
              <a:buNone/>
            </a:pPr>
            <a:r>
              <a:rPr lang="en-US" altLang="en-US" sz="2000" dirty="0">
                <a:solidFill>
                  <a:srgbClr val="009900"/>
                </a:solidFill>
                <a:latin typeface="Courier New" panose="02070309020205020404" pitchFamily="49" charset="0"/>
              </a:rPr>
              <a:t>x = a * b + c * d / 2;  /* x = 8 */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altLang="en-US" sz="2000" dirty="0"/>
              <a:t>same as:</a:t>
            </a:r>
          </a:p>
          <a:p>
            <a:pPr marL="76200" indent="0">
              <a:buNone/>
            </a:pPr>
            <a:r>
              <a:rPr lang="en-US" altLang="en-US" sz="2000" dirty="0">
                <a:solidFill>
                  <a:srgbClr val="009900"/>
                </a:solidFill>
                <a:latin typeface="Courier New" panose="02070309020205020404" pitchFamily="49" charset="0"/>
              </a:rPr>
              <a:t>x = (a * b) + ((c * d) / 2);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sz="2000" dirty="0"/>
              <a:t>For long or confusing expressions, </a:t>
            </a:r>
            <a:r>
              <a:rPr lang="en-US" altLang="en-US" sz="2000" u="sng" dirty="0"/>
              <a:t>use parentheses</a:t>
            </a:r>
            <a:r>
              <a:rPr lang="en-US" altLang="en-US" sz="2000" dirty="0"/>
              <a:t>, because reader might not have memorized precedence table.</a:t>
            </a:r>
          </a:p>
          <a:p>
            <a:r>
              <a:rPr lang="en-US" altLang="en-US" sz="2000" dirty="0"/>
              <a:t>Note: Assignment operator has lowest precedence, so all the arithmetic operations on the right-hand side are evaluated first.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FA44C851-9D3B-481E-93A2-1B5C7B644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Symbol Table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8CDB291-7258-4044-A12A-E6DD03F571D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12-</a:t>
            </a:r>
            <a:fld id="{B3477DEC-AB61-406D-97F9-9CC63E2B9833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63C81092-33D2-4EC2-B327-77100088E54D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204788" y="946150"/>
            <a:ext cx="7302500" cy="3632200"/>
          </a:xfrm>
        </p:spPr>
        <p:txBody>
          <a:bodyPr/>
          <a:lstStyle/>
          <a:p>
            <a:r>
              <a:rPr lang="en-US" altLang="en-US" sz="2000" dirty="0"/>
              <a:t>Like assembler, compiler needs to know information associated with identifiers.</a:t>
            </a:r>
          </a:p>
          <a:p>
            <a:r>
              <a:rPr lang="en-US" altLang="en-US" sz="2000" dirty="0"/>
              <a:t>In assembler, all identifiers were labels and information is address</a:t>
            </a:r>
          </a:p>
          <a:p>
            <a:endParaRPr lang="en-US" altLang="en-US" sz="2000" dirty="0"/>
          </a:p>
          <a:p>
            <a:r>
              <a:rPr lang="en-US" altLang="en-US" sz="2000" dirty="0"/>
              <a:t>Compiler keeps more information</a:t>
            </a:r>
          </a:p>
          <a:p>
            <a:pPr lvl="1"/>
            <a:r>
              <a:rPr lang="en-US" altLang="en-US" sz="2000" dirty="0"/>
              <a:t>Name (identifier)</a:t>
            </a:r>
          </a:p>
          <a:p>
            <a:pPr lvl="1"/>
            <a:r>
              <a:rPr lang="en-US" altLang="en-US" sz="2000" dirty="0"/>
              <a:t>Type</a:t>
            </a:r>
          </a:p>
          <a:p>
            <a:pPr lvl="1"/>
            <a:r>
              <a:rPr lang="en-US" altLang="en-US" sz="2000" dirty="0"/>
              <a:t>Location in memory</a:t>
            </a:r>
          </a:p>
          <a:p>
            <a:pPr lvl="1"/>
            <a:r>
              <a:rPr lang="en-US" altLang="en-US" sz="2000" dirty="0"/>
              <a:t>Scope</a:t>
            </a:r>
          </a:p>
        </p:txBody>
      </p:sp>
      <p:sp>
        <p:nvSpPr>
          <p:cNvPr id="198661" name="Rectangle 5">
            <a:extLst>
              <a:ext uri="{FF2B5EF4-FFF2-40B4-BE49-F238E27FC236}">
                <a16:creationId xmlns:a16="http://schemas.microsoft.com/office/drawing/2014/main" id="{EAC0D122-07A4-467E-A6FE-E35851585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2743200"/>
            <a:ext cx="2857500" cy="2857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98662" name="Text Box 6">
            <a:extLst>
              <a:ext uri="{FF2B5EF4-FFF2-40B4-BE49-F238E27FC236}">
                <a16:creationId xmlns:a16="http://schemas.microsoft.com/office/drawing/2014/main" id="{C4908509-3394-49E7-BCF0-A21935A29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117" y="2746773"/>
            <a:ext cx="5934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98664" name="Text Box 8">
            <a:extLst>
              <a:ext uri="{FF2B5EF4-FFF2-40B4-BE49-F238E27FC236}">
                <a16:creationId xmlns:a16="http://schemas.microsoft.com/office/drawing/2014/main" id="{CC661A02-D2DB-46F5-978E-027F82610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578" y="2746773"/>
            <a:ext cx="5261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chemeClr val="bg1"/>
                </a:solidFill>
              </a:rPr>
              <a:t>Type</a:t>
            </a:r>
          </a:p>
        </p:txBody>
      </p:sp>
      <p:sp>
        <p:nvSpPr>
          <p:cNvPr id="198665" name="Text Box 9">
            <a:extLst>
              <a:ext uri="{FF2B5EF4-FFF2-40B4-BE49-F238E27FC236}">
                <a16:creationId xmlns:a16="http://schemas.microsoft.com/office/drawing/2014/main" id="{E388C425-6582-4C4B-A9C0-3431F5258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610" y="2746773"/>
            <a:ext cx="596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chemeClr val="bg1"/>
                </a:solidFill>
              </a:rPr>
              <a:t>Offset</a:t>
            </a:r>
          </a:p>
        </p:txBody>
      </p:sp>
      <p:sp>
        <p:nvSpPr>
          <p:cNvPr id="198666" name="Text Box 10">
            <a:extLst>
              <a:ext uri="{FF2B5EF4-FFF2-40B4-BE49-F238E27FC236}">
                <a16:creationId xmlns:a16="http://schemas.microsoft.com/office/drawing/2014/main" id="{6F212BEA-0D5D-4C4F-A478-80096B386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2067" y="2759869"/>
            <a:ext cx="6495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chemeClr val="bg1"/>
                </a:solidFill>
                <a:latin typeface="Courier New" panose="02070309020205020404" pitchFamily="49" charset="0"/>
              </a:rPr>
              <a:t>Scope</a:t>
            </a:r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198667" name="Rectangle 11">
            <a:extLst>
              <a:ext uri="{FF2B5EF4-FFF2-40B4-BE49-F238E27FC236}">
                <a16:creationId xmlns:a16="http://schemas.microsoft.com/office/drawing/2014/main" id="{F0964A2E-1CE3-4903-9781-310ABCC06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3028950"/>
            <a:ext cx="2857500" cy="1371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98668" name="Text Box 12">
            <a:extLst>
              <a:ext uri="{FF2B5EF4-FFF2-40B4-BE49-F238E27FC236}">
                <a16:creationId xmlns:a16="http://schemas.microsoft.com/office/drawing/2014/main" id="{54D92ED6-5169-4480-81CC-56B5548CD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1" y="3089673"/>
            <a:ext cx="75533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200">
                <a:solidFill>
                  <a:schemeClr val="bg1"/>
                </a:solidFill>
              </a:rPr>
              <a:t>amount</a:t>
            </a:r>
          </a:p>
          <a:p>
            <a:pPr algn="l"/>
            <a:r>
              <a:rPr lang="en-US" altLang="en-US" sz="1200">
                <a:solidFill>
                  <a:schemeClr val="bg1"/>
                </a:solidFill>
              </a:rPr>
              <a:t>hours</a:t>
            </a:r>
          </a:p>
          <a:p>
            <a:pPr algn="l"/>
            <a:r>
              <a:rPr lang="en-US" altLang="en-US" sz="1200">
                <a:solidFill>
                  <a:schemeClr val="bg1"/>
                </a:solidFill>
              </a:rPr>
              <a:t>minutes</a:t>
            </a:r>
          </a:p>
          <a:p>
            <a:pPr algn="l"/>
            <a:r>
              <a:rPr lang="en-US" altLang="en-US" sz="1200">
                <a:solidFill>
                  <a:schemeClr val="bg1"/>
                </a:solidFill>
              </a:rPr>
              <a:t>rate</a:t>
            </a:r>
          </a:p>
          <a:p>
            <a:pPr algn="l"/>
            <a:r>
              <a:rPr lang="en-US" altLang="en-US" sz="1200">
                <a:solidFill>
                  <a:schemeClr val="bg1"/>
                </a:solidFill>
              </a:rPr>
              <a:t>seconds</a:t>
            </a:r>
          </a:p>
          <a:p>
            <a:pPr algn="l"/>
            <a:r>
              <a:rPr lang="en-US" altLang="en-US" sz="1200">
                <a:solidFill>
                  <a:schemeClr val="bg1"/>
                </a:solidFill>
              </a:rPr>
              <a:t>time</a:t>
            </a:r>
          </a:p>
          <a:p>
            <a:pPr algn="l"/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198669" name="Text Box 13">
            <a:extLst>
              <a:ext uri="{FF2B5EF4-FFF2-40B4-BE49-F238E27FC236}">
                <a16:creationId xmlns:a16="http://schemas.microsoft.com/office/drawing/2014/main" id="{74017BC2-AA91-4845-8AFE-3D217DB24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1" y="3089673"/>
            <a:ext cx="34657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200">
                <a:solidFill>
                  <a:schemeClr val="bg1"/>
                </a:solidFill>
              </a:rPr>
              <a:t>int</a:t>
            </a:r>
          </a:p>
          <a:p>
            <a:pPr algn="l"/>
            <a:r>
              <a:rPr lang="en-US" altLang="en-US" sz="1200">
                <a:solidFill>
                  <a:schemeClr val="bg1"/>
                </a:solidFill>
              </a:rPr>
              <a:t>int</a:t>
            </a:r>
          </a:p>
          <a:p>
            <a:pPr algn="l"/>
            <a:r>
              <a:rPr lang="en-US" altLang="en-US" sz="1200">
                <a:solidFill>
                  <a:schemeClr val="bg1"/>
                </a:solidFill>
              </a:rPr>
              <a:t>int</a:t>
            </a:r>
          </a:p>
          <a:p>
            <a:pPr algn="l"/>
            <a:r>
              <a:rPr lang="en-US" altLang="en-US" sz="1200">
                <a:solidFill>
                  <a:schemeClr val="bg1"/>
                </a:solidFill>
              </a:rPr>
              <a:t>int</a:t>
            </a:r>
          </a:p>
          <a:p>
            <a:pPr algn="l"/>
            <a:r>
              <a:rPr lang="en-US" altLang="en-US" sz="1200">
                <a:solidFill>
                  <a:schemeClr val="bg1"/>
                </a:solidFill>
              </a:rPr>
              <a:t>int</a:t>
            </a:r>
          </a:p>
          <a:p>
            <a:pPr algn="l"/>
            <a:r>
              <a:rPr lang="en-US" altLang="en-US" sz="1200">
                <a:solidFill>
                  <a:schemeClr val="bg1"/>
                </a:solidFill>
              </a:rPr>
              <a:t>int</a:t>
            </a:r>
          </a:p>
        </p:txBody>
      </p:sp>
      <p:sp>
        <p:nvSpPr>
          <p:cNvPr id="198670" name="Text Box 14">
            <a:extLst>
              <a:ext uri="{FF2B5EF4-FFF2-40B4-BE49-F238E27FC236}">
                <a16:creationId xmlns:a16="http://schemas.microsoft.com/office/drawing/2014/main" id="{3AFF3343-2404-4439-8537-FCA8D2DAB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1" y="3089673"/>
            <a:ext cx="32092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200">
                <a:solidFill>
                  <a:schemeClr val="bg1"/>
                </a:solidFill>
              </a:rPr>
              <a:t>0</a:t>
            </a:r>
          </a:p>
          <a:p>
            <a:pPr algn="l"/>
            <a:r>
              <a:rPr lang="en-US" altLang="en-US" sz="1200">
                <a:solidFill>
                  <a:schemeClr val="bg1"/>
                </a:solidFill>
              </a:rPr>
              <a:t>-3</a:t>
            </a:r>
          </a:p>
          <a:p>
            <a:pPr algn="l"/>
            <a:r>
              <a:rPr lang="en-US" altLang="en-US" sz="1200">
                <a:solidFill>
                  <a:schemeClr val="bg1"/>
                </a:solidFill>
              </a:rPr>
              <a:t>-4</a:t>
            </a:r>
          </a:p>
          <a:p>
            <a:pPr algn="l"/>
            <a:r>
              <a:rPr lang="en-US" altLang="en-US" sz="1200">
                <a:solidFill>
                  <a:schemeClr val="bg1"/>
                </a:solidFill>
              </a:rPr>
              <a:t>-1</a:t>
            </a:r>
          </a:p>
          <a:p>
            <a:pPr algn="l"/>
            <a:r>
              <a:rPr lang="en-US" altLang="en-US" sz="1200">
                <a:solidFill>
                  <a:schemeClr val="bg1"/>
                </a:solidFill>
              </a:rPr>
              <a:t>-5</a:t>
            </a:r>
          </a:p>
          <a:p>
            <a:pPr algn="l"/>
            <a:r>
              <a:rPr lang="en-US" altLang="en-US" sz="120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98671" name="Text Box 15">
            <a:extLst>
              <a:ext uri="{FF2B5EF4-FFF2-40B4-BE49-F238E27FC236}">
                <a16:creationId xmlns:a16="http://schemas.microsoft.com/office/drawing/2014/main" id="{3A02F6C6-8601-4441-98C2-B8890D15C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089673"/>
            <a:ext cx="5164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200">
                <a:solidFill>
                  <a:schemeClr val="bg1"/>
                </a:solidFill>
              </a:rPr>
              <a:t>main</a:t>
            </a:r>
          </a:p>
          <a:p>
            <a:pPr algn="l"/>
            <a:r>
              <a:rPr lang="en-US" altLang="en-US" sz="1200">
                <a:solidFill>
                  <a:schemeClr val="bg1"/>
                </a:solidFill>
              </a:rPr>
              <a:t>main</a:t>
            </a:r>
          </a:p>
          <a:p>
            <a:pPr algn="l"/>
            <a:r>
              <a:rPr lang="en-US" altLang="en-US" sz="1200">
                <a:solidFill>
                  <a:schemeClr val="bg1"/>
                </a:solidFill>
              </a:rPr>
              <a:t>main</a:t>
            </a:r>
          </a:p>
          <a:p>
            <a:pPr algn="l"/>
            <a:r>
              <a:rPr lang="en-US" altLang="en-US" sz="1200">
                <a:solidFill>
                  <a:schemeClr val="bg1"/>
                </a:solidFill>
              </a:rPr>
              <a:t>main</a:t>
            </a:r>
          </a:p>
          <a:p>
            <a:pPr algn="l"/>
            <a:r>
              <a:rPr lang="en-US" altLang="en-US" sz="1200">
                <a:solidFill>
                  <a:schemeClr val="bg1"/>
                </a:solidFill>
              </a:rPr>
              <a:t>main</a:t>
            </a:r>
          </a:p>
          <a:p>
            <a:pPr algn="l"/>
            <a:r>
              <a:rPr lang="en-US" altLang="en-US" sz="120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198672" name="Line 16">
            <a:extLst>
              <a:ext uri="{FF2B5EF4-FFF2-40B4-BE49-F238E27FC236}">
                <a16:creationId xmlns:a16="http://schemas.microsoft.com/office/drawing/2014/main" id="{C8C6CC19-6558-4CDA-8311-85803C73CA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2150" y="2743200"/>
            <a:ext cx="0" cy="16573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98674" name="Line 18">
            <a:extLst>
              <a:ext uri="{FF2B5EF4-FFF2-40B4-BE49-F238E27FC236}">
                <a16:creationId xmlns:a16="http://schemas.microsoft.com/office/drawing/2014/main" id="{33B2A4B7-D5A4-4655-B8CA-D676E96A46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743200"/>
            <a:ext cx="0" cy="16573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98675" name="Line 19">
            <a:extLst>
              <a:ext uri="{FF2B5EF4-FFF2-40B4-BE49-F238E27FC236}">
                <a16:creationId xmlns:a16="http://schemas.microsoft.com/office/drawing/2014/main" id="{B0CFC991-8B5E-4C6B-8E4C-34BFACD1C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300" y="2743200"/>
            <a:ext cx="0" cy="16573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994DA25C-0FFB-4B5A-A5C6-62ABAE33EF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Variable Storage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6663B4A-DC4B-4C63-B987-5BD3B321D86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12-</a:t>
            </a:r>
            <a:fld id="{90FE680C-FA95-45C2-B566-5F2BA1E70EA0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9EA72481-125E-4FDB-A350-AAADE9F45627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Local variables are stored in an</a:t>
            </a:r>
            <a:br>
              <a:rPr lang="en-US" altLang="en-US"/>
            </a:br>
            <a:r>
              <a:rPr lang="en-US" altLang="en-US" i="1">
                <a:solidFill>
                  <a:srgbClr val="CE0000"/>
                </a:solidFill>
              </a:rPr>
              <a:t>activation record</a:t>
            </a:r>
            <a:r>
              <a:rPr lang="en-US" altLang="en-US"/>
              <a:t>, also known as a </a:t>
            </a:r>
            <a:r>
              <a:rPr lang="en-US" altLang="en-US" i="1">
                <a:solidFill>
                  <a:srgbClr val="CE0000"/>
                </a:solidFill>
              </a:rPr>
              <a:t>stack frame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r>
              <a:rPr lang="en-US" altLang="en-US"/>
              <a:t>Symbol table “offset” gives the</a:t>
            </a:r>
            <a:br>
              <a:rPr lang="en-US" altLang="en-US"/>
            </a:br>
            <a:r>
              <a:rPr lang="en-US" altLang="en-US"/>
              <a:t>distance from the base of the frame.</a:t>
            </a:r>
          </a:p>
          <a:p>
            <a:pPr lvl="1"/>
            <a:r>
              <a:rPr lang="en-US" altLang="en-US">
                <a:solidFill>
                  <a:srgbClr val="009900"/>
                </a:solidFill>
              </a:rPr>
              <a:t>R5</a:t>
            </a:r>
            <a:r>
              <a:rPr lang="en-US" altLang="en-US"/>
              <a:t> is the </a:t>
            </a:r>
            <a:r>
              <a:rPr lang="en-US" altLang="en-US">
                <a:solidFill>
                  <a:srgbClr val="009900"/>
                </a:solidFill>
              </a:rPr>
              <a:t>frame pointer</a:t>
            </a:r>
            <a:r>
              <a:rPr lang="en-US" altLang="en-US"/>
              <a:t> – holds address</a:t>
            </a:r>
            <a:br>
              <a:rPr lang="en-US" altLang="en-US"/>
            </a:br>
            <a:r>
              <a:rPr lang="en-US" altLang="en-US"/>
              <a:t>of the base of the current frame.</a:t>
            </a:r>
          </a:p>
          <a:p>
            <a:pPr lvl="1"/>
            <a:r>
              <a:rPr lang="en-US" altLang="en-US"/>
              <a:t>A new frame is pushed on the</a:t>
            </a:r>
            <a:br>
              <a:rPr lang="en-US" altLang="en-US"/>
            </a:br>
            <a:r>
              <a:rPr lang="en-US" altLang="en-US">
                <a:solidFill>
                  <a:srgbClr val="009900"/>
                </a:solidFill>
              </a:rPr>
              <a:t>run-time stack</a:t>
            </a:r>
            <a:r>
              <a:rPr lang="en-US" altLang="en-US"/>
              <a:t> each time a block is entered.</a:t>
            </a:r>
          </a:p>
          <a:p>
            <a:pPr lvl="1"/>
            <a:r>
              <a:rPr lang="en-US" altLang="en-US"/>
              <a:t>Because stack grows downward,</a:t>
            </a:r>
            <a:br>
              <a:rPr lang="en-US" altLang="en-US"/>
            </a:br>
            <a:r>
              <a:rPr lang="en-US" altLang="en-US"/>
              <a:t>base is the highest address of the frame,</a:t>
            </a:r>
            <a:br>
              <a:rPr lang="en-US" altLang="en-US"/>
            </a:br>
            <a:r>
              <a:rPr lang="en-US" altLang="en-US"/>
              <a:t>and variable offsets are &lt;= 0.</a:t>
            </a:r>
          </a:p>
        </p:txBody>
      </p:sp>
      <p:sp>
        <p:nvSpPr>
          <p:cNvPr id="239620" name="Line 4">
            <a:extLst>
              <a:ext uri="{FF2B5EF4-FFF2-40B4-BE49-F238E27FC236}">
                <a16:creationId xmlns:a16="http://schemas.microsoft.com/office/drawing/2014/main" id="{8A437FE8-17D1-49D4-8C91-E328ACE6A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9350" y="2000250"/>
            <a:ext cx="0" cy="2457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39621" name="Line 5">
            <a:extLst>
              <a:ext uri="{FF2B5EF4-FFF2-40B4-BE49-F238E27FC236}">
                <a16:creationId xmlns:a16="http://schemas.microsoft.com/office/drawing/2014/main" id="{04C39EFF-BDFF-41C3-B559-5E36EF6A1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9550" y="2000250"/>
            <a:ext cx="0" cy="2457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39624" name="Line 8">
            <a:extLst>
              <a:ext uri="{FF2B5EF4-FFF2-40B4-BE49-F238E27FC236}">
                <a16:creationId xmlns:a16="http://schemas.microsoft.com/office/drawing/2014/main" id="{6A1302A7-BFFA-4F10-8F54-35852E8BD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9350" y="23431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39625" name="Line 9">
            <a:extLst>
              <a:ext uri="{FF2B5EF4-FFF2-40B4-BE49-F238E27FC236}">
                <a16:creationId xmlns:a16="http://schemas.microsoft.com/office/drawing/2014/main" id="{7CB366DE-D583-47AB-94D1-B9DB78353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9350" y="25717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39626" name="Line 10">
            <a:extLst>
              <a:ext uri="{FF2B5EF4-FFF2-40B4-BE49-F238E27FC236}">
                <a16:creationId xmlns:a16="http://schemas.microsoft.com/office/drawing/2014/main" id="{9748D7F3-6C66-472E-A10D-8780EF91A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9350" y="28003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39627" name="Line 11">
            <a:extLst>
              <a:ext uri="{FF2B5EF4-FFF2-40B4-BE49-F238E27FC236}">
                <a16:creationId xmlns:a16="http://schemas.microsoft.com/office/drawing/2014/main" id="{BA24DEA9-D636-4CB7-A665-174BA27FF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9350" y="30289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39628" name="Line 12">
            <a:extLst>
              <a:ext uri="{FF2B5EF4-FFF2-40B4-BE49-F238E27FC236}">
                <a16:creationId xmlns:a16="http://schemas.microsoft.com/office/drawing/2014/main" id="{40E80D6A-34AE-4FF1-B261-27222F1FB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9350" y="32575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39629" name="Line 13">
            <a:extLst>
              <a:ext uri="{FF2B5EF4-FFF2-40B4-BE49-F238E27FC236}">
                <a16:creationId xmlns:a16="http://schemas.microsoft.com/office/drawing/2014/main" id="{D61629D2-FB4A-4D9B-B929-1FAB93D38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9350" y="34861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39630" name="Line 14">
            <a:extLst>
              <a:ext uri="{FF2B5EF4-FFF2-40B4-BE49-F238E27FC236}">
                <a16:creationId xmlns:a16="http://schemas.microsoft.com/office/drawing/2014/main" id="{4B0DFF86-234D-4D75-8B8D-CCDDFCE5C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9350" y="37147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39631" name="Text Box 15">
            <a:extLst>
              <a:ext uri="{FF2B5EF4-FFF2-40B4-BE49-F238E27FC236}">
                <a16:creationId xmlns:a16="http://schemas.microsoft.com/office/drawing/2014/main" id="{9E7BA95A-6E9E-49D0-AADF-3DDE7B825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639" y="2297907"/>
            <a:ext cx="807244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500" dirty="0">
                <a:latin typeface="Franklin Gothic Book" panose="020B0503020102020204" pitchFamily="34" charset="0"/>
              </a:rPr>
              <a:t>seconds</a:t>
            </a:r>
          </a:p>
          <a:p>
            <a:r>
              <a:rPr lang="en-US" altLang="en-US" sz="1500" dirty="0">
                <a:latin typeface="Franklin Gothic Book" panose="020B0503020102020204" pitchFamily="34" charset="0"/>
              </a:rPr>
              <a:t>minutes</a:t>
            </a:r>
          </a:p>
          <a:p>
            <a:r>
              <a:rPr lang="en-US" altLang="en-US" sz="1500" dirty="0">
                <a:latin typeface="Franklin Gothic Book" panose="020B0503020102020204" pitchFamily="34" charset="0"/>
              </a:rPr>
              <a:t>hours</a:t>
            </a:r>
          </a:p>
          <a:p>
            <a:r>
              <a:rPr lang="en-US" altLang="en-US" sz="1500" dirty="0">
                <a:latin typeface="Franklin Gothic Book" panose="020B0503020102020204" pitchFamily="34" charset="0"/>
              </a:rPr>
              <a:t>time</a:t>
            </a:r>
          </a:p>
          <a:p>
            <a:r>
              <a:rPr lang="en-US" altLang="en-US" sz="1500" dirty="0">
                <a:latin typeface="Franklin Gothic Book" panose="020B0503020102020204" pitchFamily="34" charset="0"/>
              </a:rPr>
              <a:t>rate</a:t>
            </a:r>
          </a:p>
          <a:p>
            <a:r>
              <a:rPr lang="en-US" altLang="en-US" sz="1500" dirty="0">
                <a:latin typeface="Franklin Gothic Book" panose="020B0503020102020204" pitchFamily="34" charset="0"/>
              </a:rPr>
              <a:t>amount</a:t>
            </a:r>
          </a:p>
          <a:p>
            <a:endParaRPr lang="en-US" altLang="en-US" sz="1500" dirty="0">
              <a:latin typeface="Franklin Gothic Book" panose="020B0503020102020204" pitchFamily="34" charset="0"/>
            </a:endParaRPr>
          </a:p>
          <a:p>
            <a:endParaRPr lang="en-US" altLang="en-US" sz="1500" dirty="0">
              <a:latin typeface="Franklin Gothic Book" panose="020B0503020102020204" pitchFamily="34" charset="0"/>
            </a:endParaRPr>
          </a:p>
        </p:txBody>
      </p:sp>
      <p:sp>
        <p:nvSpPr>
          <p:cNvPr id="239635" name="Text Box 19">
            <a:extLst>
              <a:ext uri="{FF2B5EF4-FFF2-40B4-BE49-F238E27FC236}">
                <a16:creationId xmlns:a16="http://schemas.microsoft.com/office/drawing/2014/main" id="{AA8F5738-62B5-472B-BE5E-58A1F6D65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444480"/>
            <a:ext cx="43152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/>
              <a:t>R5</a:t>
            </a:r>
          </a:p>
        </p:txBody>
      </p:sp>
      <p:sp>
        <p:nvSpPr>
          <p:cNvPr id="239636" name="Line 20">
            <a:extLst>
              <a:ext uri="{FF2B5EF4-FFF2-40B4-BE49-F238E27FC236}">
                <a16:creationId xmlns:a16="http://schemas.microsoft.com/office/drawing/2014/main" id="{197D70AD-B25E-4943-A875-5F551FF44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3600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4DB5D866-4259-4306-9A99-365C6DDE1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Allocating Space for Variables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A9E67FA-55CE-4923-BE61-B7C520FE51E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12-</a:t>
            </a:r>
            <a:fld id="{6BB3131D-B69C-4F4B-980A-160E9023995B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927EEA2F-3665-45C0-950D-F35397628340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>
                <a:solidFill>
                  <a:srgbClr val="CE0000"/>
                </a:solidFill>
              </a:rPr>
              <a:t>Global data section</a:t>
            </a:r>
            <a:endParaRPr lang="en-US" altLang="en-US"/>
          </a:p>
          <a:p>
            <a:pPr lvl="1"/>
            <a:r>
              <a:rPr lang="en-US" altLang="en-US"/>
              <a:t>All global variables stored here</a:t>
            </a:r>
            <a:br>
              <a:rPr lang="en-US" altLang="en-US"/>
            </a:br>
            <a:r>
              <a:rPr lang="en-US" altLang="en-US"/>
              <a:t>(actually all static variables)</a:t>
            </a:r>
          </a:p>
          <a:p>
            <a:pPr lvl="1"/>
            <a:r>
              <a:rPr lang="en-US" altLang="en-US"/>
              <a:t>R4 points to beginning</a:t>
            </a:r>
          </a:p>
          <a:p>
            <a:r>
              <a:rPr lang="en-US" altLang="en-US">
                <a:solidFill>
                  <a:srgbClr val="CE0000"/>
                </a:solidFill>
              </a:rPr>
              <a:t>Run-time stack</a:t>
            </a:r>
            <a:endParaRPr lang="en-US" altLang="en-US"/>
          </a:p>
          <a:p>
            <a:pPr lvl="1"/>
            <a:r>
              <a:rPr lang="en-US" altLang="en-US"/>
              <a:t>Used for local variables</a:t>
            </a:r>
          </a:p>
          <a:p>
            <a:pPr lvl="1"/>
            <a:r>
              <a:rPr lang="en-US" altLang="en-US"/>
              <a:t>R6 points to top of stack</a:t>
            </a:r>
          </a:p>
          <a:p>
            <a:pPr lvl="1"/>
            <a:r>
              <a:rPr lang="en-US" altLang="en-US"/>
              <a:t>R5 points to top frame on stack</a:t>
            </a:r>
          </a:p>
          <a:p>
            <a:pPr lvl="1"/>
            <a:r>
              <a:rPr lang="en-US" altLang="en-US"/>
              <a:t>New frame for each block</a:t>
            </a:r>
            <a:br>
              <a:rPr lang="en-US" altLang="en-US"/>
            </a:br>
            <a:r>
              <a:rPr lang="en-US" altLang="en-US"/>
              <a:t>(goes away when block exited)</a:t>
            </a:r>
          </a:p>
          <a:p>
            <a:r>
              <a:rPr lang="en-US" altLang="en-US"/>
              <a:t>Offset = distance from beginning</a:t>
            </a:r>
            <a:br>
              <a:rPr lang="en-US" altLang="en-US"/>
            </a:br>
            <a:r>
              <a:rPr lang="en-US" altLang="en-US"/>
              <a:t>of storage area</a:t>
            </a:r>
          </a:p>
          <a:p>
            <a:pPr lvl="1"/>
            <a:r>
              <a:rPr lang="en-US" altLang="en-US"/>
              <a:t>Global: </a:t>
            </a:r>
            <a:r>
              <a:rPr lang="en-US" altLang="en-US" sz="1800">
                <a:solidFill>
                  <a:srgbClr val="CE0000"/>
                </a:solidFill>
                <a:latin typeface="Courier New" panose="02070309020205020404" pitchFamily="49" charset="0"/>
              </a:rPr>
              <a:t>LDR R1,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R4</a:t>
            </a:r>
            <a:r>
              <a:rPr lang="en-US" altLang="en-US" sz="1800">
                <a:solidFill>
                  <a:srgbClr val="CE0000"/>
                </a:solidFill>
                <a:latin typeface="Courier New" panose="02070309020205020404" pitchFamily="49" charset="0"/>
              </a:rPr>
              <a:t>, #4</a:t>
            </a:r>
            <a:endParaRPr lang="en-US" altLang="en-US"/>
          </a:p>
          <a:p>
            <a:pPr lvl="1"/>
            <a:r>
              <a:rPr lang="en-US" altLang="en-US"/>
              <a:t>Local:   </a:t>
            </a:r>
            <a:r>
              <a:rPr lang="en-US" altLang="en-US" sz="1800">
                <a:solidFill>
                  <a:srgbClr val="CE0000"/>
                </a:solidFill>
                <a:latin typeface="Courier New" panose="02070309020205020404" pitchFamily="49" charset="0"/>
              </a:rPr>
              <a:t>LDR R2,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R5</a:t>
            </a:r>
            <a:r>
              <a:rPr lang="en-US" altLang="en-US" sz="1800">
                <a:solidFill>
                  <a:srgbClr val="CE0000"/>
                </a:solidFill>
                <a:latin typeface="Courier New" panose="02070309020205020404" pitchFamily="49" charset="0"/>
              </a:rPr>
              <a:t>, #-3</a:t>
            </a:r>
            <a:endParaRPr lang="en-US" altLang="en-US"/>
          </a:p>
        </p:txBody>
      </p:sp>
      <p:sp>
        <p:nvSpPr>
          <p:cNvPr id="199685" name="Rectangle 5">
            <a:extLst>
              <a:ext uri="{FF2B5EF4-FFF2-40B4-BE49-F238E27FC236}">
                <a16:creationId xmlns:a16="http://schemas.microsoft.com/office/drawing/2014/main" id="{B2CBEDB7-13F4-4DD8-86EC-0FE01316A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1028700"/>
            <a:ext cx="1371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99686" name="Rectangle 6">
            <a:extLst>
              <a:ext uri="{FF2B5EF4-FFF2-40B4-BE49-F238E27FC236}">
                <a16:creationId xmlns:a16="http://schemas.microsoft.com/office/drawing/2014/main" id="{BC3E5FFE-DB9F-414F-BAAC-39EB9BDBF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1485900"/>
            <a:ext cx="1371600" cy="6286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50">
                <a:solidFill>
                  <a:schemeClr val="bg1"/>
                </a:solidFill>
              </a:rPr>
              <a:t>instructions</a:t>
            </a:r>
          </a:p>
        </p:txBody>
      </p:sp>
      <p:sp>
        <p:nvSpPr>
          <p:cNvPr id="199687" name="Rectangle 7">
            <a:extLst>
              <a:ext uri="{FF2B5EF4-FFF2-40B4-BE49-F238E27FC236}">
                <a16:creationId xmlns:a16="http://schemas.microsoft.com/office/drawing/2014/main" id="{312BEC50-8A40-422B-9100-A898468F4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114550"/>
            <a:ext cx="1371600" cy="342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50"/>
              <a:t>global data</a:t>
            </a:r>
          </a:p>
        </p:txBody>
      </p:sp>
      <p:sp>
        <p:nvSpPr>
          <p:cNvPr id="199688" name="Rectangle 8">
            <a:extLst>
              <a:ext uri="{FF2B5EF4-FFF2-40B4-BE49-F238E27FC236}">
                <a16:creationId xmlns:a16="http://schemas.microsoft.com/office/drawing/2014/main" id="{1A587F7E-37F4-4D37-9D61-D5D81F1DF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314700"/>
            <a:ext cx="1371600" cy="742950"/>
          </a:xfrm>
          <a:prstGeom prst="rect">
            <a:avLst/>
          </a:prstGeom>
          <a:solidFill>
            <a:srgbClr val="CE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50">
                <a:solidFill>
                  <a:schemeClr val="bg1"/>
                </a:solidFill>
              </a:rPr>
              <a:t>run-time</a:t>
            </a:r>
          </a:p>
          <a:p>
            <a:r>
              <a:rPr lang="en-US" altLang="en-US" sz="105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99689" name="Rectangle 9">
            <a:extLst>
              <a:ext uri="{FF2B5EF4-FFF2-40B4-BE49-F238E27FC236}">
                <a16:creationId xmlns:a16="http://schemas.microsoft.com/office/drawing/2014/main" id="{ABA208C4-904C-4BD0-9026-70A031D25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4057650"/>
            <a:ext cx="13716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99690" name="Text Box 10">
            <a:extLst>
              <a:ext uri="{FF2B5EF4-FFF2-40B4-BE49-F238E27FC236}">
                <a16:creationId xmlns:a16="http://schemas.microsoft.com/office/drawing/2014/main" id="{66D992D9-B75E-45E3-A837-3C62795C6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1" y="971551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dirty="0">
                <a:latin typeface="Courier New" panose="02070309020205020404" pitchFamily="49" charset="0"/>
              </a:rPr>
              <a:t>0x0000</a:t>
            </a:r>
          </a:p>
        </p:txBody>
      </p:sp>
      <p:sp>
        <p:nvSpPr>
          <p:cNvPr id="199691" name="Text Box 11">
            <a:extLst>
              <a:ext uri="{FF2B5EF4-FFF2-40B4-BE49-F238E27FC236}">
                <a16:creationId xmlns:a16="http://schemas.microsoft.com/office/drawing/2014/main" id="{AD759466-9935-4D08-B7C1-FBAEBA67B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1" y="4229101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dirty="0">
                <a:latin typeface="Courier New" panose="02070309020205020404" pitchFamily="49" charset="0"/>
              </a:rPr>
              <a:t>0xFFFF</a:t>
            </a:r>
          </a:p>
        </p:txBody>
      </p:sp>
      <p:sp>
        <p:nvSpPr>
          <p:cNvPr id="199692" name="Text Box 12">
            <a:extLst>
              <a:ext uri="{FF2B5EF4-FFF2-40B4-BE49-F238E27FC236}">
                <a16:creationId xmlns:a16="http://schemas.microsoft.com/office/drawing/2014/main" id="{E3195A23-6491-4F24-83C6-F0264085C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1" y="1600201"/>
            <a:ext cx="40267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latin typeface="Franklin Gothic Book" panose="020B0503020102020204" pitchFamily="34" charset="0"/>
              </a:rPr>
              <a:t>PC</a:t>
            </a:r>
          </a:p>
        </p:txBody>
      </p:sp>
      <p:sp>
        <p:nvSpPr>
          <p:cNvPr id="199693" name="Text Box 13">
            <a:extLst>
              <a:ext uri="{FF2B5EF4-FFF2-40B4-BE49-F238E27FC236}">
                <a16:creationId xmlns:a16="http://schemas.microsoft.com/office/drawing/2014/main" id="{F8D9C442-B016-4E1E-A779-E078849A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397" y="2000251"/>
            <a:ext cx="41549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latin typeface="Franklin Gothic Book" panose="020B0503020102020204" pitchFamily="34" charset="0"/>
              </a:rPr>
              <a:t>R4</a:t>
            </a:r>
          </a:p>
        </p:txBody>
      </p:sp>
      <p:sp>
        <p:nvSpPr>
          <p:cNvPr id="199694" name="Text Box 14">
            <a:extLst>
              <a:ext uri="{FF2B5EF4-FFF2-40B4-BE49-F238E27FC236}">
                <a16:creationId xmlns:a16="http://schemas.microsoft.com/office/drawing/2014/main" id="{5D4DA1FC-5DA2-4D57-9F0C-A79D74197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397" y="3188495"/>
            <a:ext cx="41549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latin typeface="Franklin Gothic Book" panose="020B0503020102020204" pitchFamily="34" charset="0"/>
              </a:rPr>
              <a:t>R6</a:t>
            </a:r>
          </a:p>
        </p:txBody>
      </p:sp>
      <p:sp>
        <p:nvSpPr>
          <p:cNvPr id="199695" name="Line 15">
            <a:extLst>
              <a:ext uri="{FF2B5EF4-FFF2-40B4-BE49-F238E27FC236}">
                <a16:creationId xmlns:a16="http://schemas.microsoft.com/office/drawing/2014/main" id="{C97EAB1A-CBED-4D59-931C-A58B3886F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300" y="2171700"/>
            <a:ext cx="400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99696" name="Line 16">
            <a:extLst>
              <a:ext uri="{FF2B5EF4-FFF2-40B4-BE49-F238E27FC236}">
                <a16:creationId xmlns:a16="http://schemas.microsoft.com/office/drawing/2014/main" id="{90D969FD-96BD-4C2F-9012-AC538CE34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300" y="1771650"/>
            <a:ext cx="40005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99697" name="Line 17">
            <a:extLst>
              <a:ext uri="{FF2B5EF4-FFF2-40B4-BE49-F238E27FC236}">
                <a16:creationId xmlns:a16="http://schemas.microsoft.com/office/drawing/2014/main" id="{5C983900-CBCE-4438-8C46-709DDA365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300" y="3359944"/>
            <a:ext cx="40005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99700" name="Rectangle 20">
            <a:extLst>
              <a:ext uri="{FF2B5EF4-FFF2-40B4-BE49-F238E27FC236}">
                <a16:creationId xmlns:a16="http://schemas.microsoft.com/office/drawing/2014/main" id="{9ECA8C2C-FA20-4A30-A9E5-F70113C95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457450"/>
            <a:ext cx="1371600" cy="857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99698" name="Line 18">
            <a:extLst>
              <a:ext uri="{FF2B5EF4-FFF2-40B4-BE49-F238E27FC236}">
                <a16:creationId xmlns:a16="http://schemas.microsoft.com/office/drawing/2014/main" id="{8EF6102B-E728-4326-B0F7-B5C3FF273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28575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99701" name="Text Box 21">
            <a:extLst>
              <a:ext uri="{FF2B5EF4-FFF2-40B4-BE49-F238E27FC236}">
                <a16:creationId xmlns:a16="http://schemas.microsoft.com/office/drawing/2014/main" id="{774E07B3-68B8-4147-B067-7C0D16870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397" y="3429001"/>
            <a:ext cx="41549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latin typeface="Franklin Gothic Book" panose="020B0503020102020204" pitchFamily="34" charset="0"/>
              </a:rPr>
              <a:t>R5</a:t>
            </a:r>
          </a:p>
        </p:txBody>
      </p:sp>
      <p:sp>
        <p:nvSpPr>
          <p:cNvPr id="199702" name="Line 22">
            <a:extLst>
              <a:ext uri="{FF2B5EF4-FFF2-40B4-BE49-F238E27FC236}">
                <a16:creationId xmlns:a16="http://schemas.microsoft.com/office/drawing/2014/main" id="{AC011A47-9BEC-44CD-A293-0B81DCF64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300" y="3600450"/>
            <a:ext cx="40005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1026">
            <a:extLst>
              <a:ext uri="{FF2B5EF4-FFF2-40B4-BE49-F238E27FC236}">
                <a16:creationId xmlns:a16="http://schemas.microsoft.com/office/drawing/2014/main" id="{57792A86-B313-46F5-9885-C2540210D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 and Memory Locations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6FE62-A5EA-4D58-AA64-8B0768ACEB6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12-</a:t>
            </a:r>
            <a:fld id="{7CAD348D-71B8-499D-947D-8456E4F1F527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219139" name="Rectangle 1027">
            <a:extLst>
              <a:ext uri="{FF2B5EF4-FFF2-40B4-BE49-F238E27FC236}">
                <a16:creationId xmlns:a16="http://schemas.microsoft.com/office/drawing/2014/main" id="{7089D3BD-874B-4EA8-8C81-85D72FAEFC54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In our examples,</a:t>
            </a:r>
            <a:br>
              <a:rPr lang="en-US" altLang="en-US"/>
            </a:br>
            <a:r>
              <a:rPr lang="en-US" altLang="en-US"/>
              <a:t>a variable is always stored in memory.</a:t>
            </a:r>
          </a:p>
          <a:p>
            <a:endParaRPr lang="en-US" altLang="en-US"/>
          </a:p>
          <a:p>
            <a:r>
              <a:rPr lang="en-US" altLang="en-US"/>
              <a:t>When assigning to a variable, </a:t>
            </a:r>
            <a:br>
              <a:rPr lang="en-US" altLang="en-US"/>
            </a:br>
            <a:r>
              <a:rPr lang="en-US" altLang="en-US"/>
              <a:t>must </a:t>
            </a:r>
            <a:r>
              <a:rPr lang="en-US" altLang="en-US" u="sng"/>
              <a:t>store</a:t>
            </a:r>
            <a:r>
              <a:rPr lang="en-US" altLang="en-US"/>
              <a:t> to memory location.</a:t>
            </a:r>
          </a:p>
          <a:p>
            <a:endParaRPr lang="en-US" altLang="en-US"/>
          </a:p>
          <a:p>
            <a:r>
              <a:rPr lang="en-US" altLang="en-US"/>
              <a:t>A real compiler would perform code optimizations</a:t>
            </a:r>
            <a:br>
              <a:rPr lang="en-US" altLang="en-US"/>
            </a:br>
            <a:r>
              <a:rPr lang="en-US" altLang="en-US"/>
              <a:t>that try to keep variables allocated in registers.</a:t>
            </a:r>
          </a:p>
          <a:p>
            <a:r>
              <a:rPr lang="en-US" altLang="en-US"/>
              <a:t>Why?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938E8BBC-0C65-4128-B605-81EBAE5C0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Compiling to LC-3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97C5C-F048-4088-B195-8659C2D56BD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12-</a:t>
            </a:r>
            <a:fld id="{D0FC95A3-9377-414B-BA7E-DC4C8FB7435E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ADF7E2C6-E0CC-4B65-A550-45927FF69D1D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latin typeface="Courier New" panose="02070309020205020404" pitchFamily="49" charset="0"/>
              </a:rPr>
              <a:t>stdio.h</a:t>
            </a:r>
            <a:r>
              <a:rPr lang="en-US" altLang="en-US" sz="1400" dirty="0">
                <a:latin typeface="Courier New" panose="02070309020205020404" pitchFamily="49" charset="0"/>
              </a:rPr>
              <a:t>&gt;</a:t>
            </a: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int </a:t>
            </a:r>
            <a:r>
              <a:rPr lang="en-US" altLang="en-US" sz="1400" dirty="0" err="1">
                <a:latin typeface="Courier New" panose="02070309020205020404" pitchFamily="49" charset="0"/>
              </a:rPr>
              <a:t>inGlobal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main()</a:t>
            </a: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{</a:t>
            </a: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int </a:t>
            </a:r>
            <a:r>
              <a:rPr lang="en-US" altLang="en-US" sz="1400" dirty="0" err="1">
                <a:latin typeface="Courier New" panose="02070309020205020404" pitchFamily="49" charset="0"/>
              </a:rPr>
              <a:t>inLocal</a:t>
            </a:r>
            <a:r>
              <a:rPr lang="en-US" altLang="en-US" sz="1400" dirty="0">
                <a:latin typeface="Courier New" panose="02070309020205020404" pitchFamily="49" charset="0"/>
              </a:rPr>
              <a:t>;   /* local to main */</a:t>
            </a: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int </a:t>
            </a:r>
            <a:r>
              <a:rPr lang="en-US" altLang="en-US" sz="1400" dirty="0" err="1">
                <a:latin typeface="Courier New" panose="02070309020205020404" pitchFamily="49" charset="0"/>
              </a:rPr>
              <a:t>outLocalA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int </a:t>
            </a:r>
            <a:r>
              <a:rPr lang="en-US" altLang="en-US" sz="1400" dirty="0" err="1">
                <a:latin typeface="Courier New" panose="02070309020205020404" pitchFamily="49" charset="0"/>
              </a:rPr>
              <a:t>outLocalB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/* initialize */</a:t>
            </a: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inLocal</a:t>
            </a:r>
            <a:r>
              <a:rPr lang="en-US" altLang="en-US" sz="1400" dirty="0">
                <a:latin typeface="Courier New" panose="02070309020205020404" pitchFamily="49" charset="0"/>
              </a:rPr>
              <a:t> = 5;</a:t>
            </a: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inGlobal</a:t>
            </a:r>
            <a:r>
              <a:rPr lang="en-US" altLang="en-US" sz="1400" dirty="0">
                <a:latin typeface="Courier New" panose="02070309020205020404" pitchFamily="49" charset="0"/>
              </a:rPr>
              <a:t> = 3;</a:t>
            </a: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/* perform calculations */</a:t>
            </a: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outLocalA</a:t>
            </a:r>
            <a:r>
              <a:rPr lang="en-US" altLang="en-US" sz="1400" dirty="0">
                <a:latin typeface="Courier New" panose="02070309020205020404" pitchFamily="49" charset="0"/>
              </a:rPr>
              <a:t> = </a:t>
            </a:r>
            <a:r>
              <a:rPr lang="en-US" altLang="en-US" sz="1400" dirty="0" err="1">
                <a:latin typeface="Courier New" panose="02070309020205020404" pitchFamily="49" charset="0"/>
              </a:rPr>
              <a:t>inLocal</a:t>
            </a:r>
            <a:r>
              <a:rPr lang="en-US" altLang="en-US" sz="1400" dirty="0">
                <a:latin typeface="Courier New" panose="02070309020205020404" pitchFamily="49" charset="0"/>
              </a:rPr>
              <a:t>++ &amp; ~</a:t>
            </a:r>
            <a:r>
              <a:rPr lang="en-US" altLang="en-US" sz="1400" dirty="0" err="1">
                <a:latin typeface="Courier New" panose="02070309020205020404" pitchFamily="49" charset="0"/>
              </a:rPr>
              <a:t>inGlobal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outLocalB</a:t>
            </a:r>
            <a:r>
              <a:rPr lang="en-US" altLang="en-US" sz="1400" dirty="0">
                <a:latin typeface="Courier New" panose="02070309020205020404" pitchFamily="49" charset="0"/>
              </a:rPr>
              <a:t> = (</a:t>
            </a:r>
            <a:r>
              <a:rPr lang="en-US" altLang="en-US" sz="1400" dirty="0" err="1">
                <a:latin typeface="Courier New" panose="02070309020205020404" pitchFamily="49" charset="0"/>
              </a:rPr>
              <a:t>inLocal</a:t>
            </a:r>
            <a:r>
              <a:rPr lang="en-US" altLang="en-US" sz="1400" dirty="0">
                <a:latin typeface="Courier New" panose="02070309020205020404" pitchFamily="49" charset="0"/>
              </a:rPr>
              <a:t> + </a:t>
            </a:r>
            <a:r>
              <a:rPr lang="en-US" altLang="en-US" sz="1400" dirty="0" err="1">
                <a:latin typeface="Courier New" panose="02070309020205020404" pitchFamily="49" charset="0"/>
              </a:rPr>
              <a:t>inGlobal</a:t>
            </a:r>
            <a:r>
              <a:rPr lang="en-US" altLang="en-US" sz="1400" dirty="0">
                <a:latin typeface="Courier New" panose="02070309020205020404" pitchFamily="49" charset="0"/>
              </a:rPr>
              <a:t>) - (</a:t>
            </a:r>
            <a:r>
              <a:rPr lang="en-US" altLang="en-US" sz="1400" dirty="0" err="1">
                <a:latin typeface="Courier New" panose="02070309020205020404" pitchFamily="49" charset="0"/>
              </a:rPr>
              <a:t>inLocal</a:t>
            </a:r>
            <a:r>
              <a:rPr lang="en-US" altLang="en-US" sz="1400" dirty="0">
                <a:latin typeface="Courier New" panose="02070309020205020404" pitchFamily="49" charset="0"/>
              </a:rPr>
              <a:t> - </a:t>
            </a:r>
            <a:r>
              <a:rPr lang="en-US" altLang="en-US" sz="1400" dirty="0" err="1">
                <a:latin typeface="Courier New" panose="02070309020205020404" pitchFamily="49" charset="0"/>
              </a:rPr>
              <a:t>inGlobal</a:t>
            </a:r>
            <a:r>
              <a:rPr lang="en-US" altLang="en-US" sz="1400" dirty="0">
                <a:latin typeface="Courier New" panose="02070309020205020404" pitchFamily="49" charset="0"/>
              </a:rPr>
              <a:t>);</a:t>
            </a: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/* print results */</a:t>
            </a: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printf</a:t>
            </a:r>
            <a:r>
              <a:rPr lang="en-US" altLang="en-US" sz="1400" dirty="0">
                <a:latin typeface="Courier New" panose="02070309020205020404" pitchFamily="49" charset="0"/>
              </a:rPr>
              <a:t>("The results are: </a:t>
            </a:r>
            <a:r>
              <a:rPr lang="en-US" altLang="en-US" sz="1400" dirty="0" err="1">
                <a:latin typeface="Courier New" panose="02070309020205020404" pitchFamily="49" charset="0"/>
              </a:rPr>
              <a:t>outLocalA</a:t>
            </a:r>
            <a:r>
              <a:rPr lang="en-US" altLang="en-US" sz="1400" dirty="0">
                <a:latin typeface="Courier New" panose="02070309020205020404" pitchFamily="49" charset="0"/>
              </a:rPr>
              <a:t> = %d, </a:t>
            </a:r>
            <a:r>
              <a:rPr lang="en-US" altLang="en-US" sz="1400" dirty="0" err="1">
                <a:latin typeface="Courier New" panose="02070309020205020404" pitchFamily="49" charset="0"/>
              </a:rPr>
              <a:t>outLocalB</a:t>
            </a:r>
            <a:r>
              <a:rPr lang="en-US" altLang="en-US" sz="1400" dirty="0">
                <a:latin typeface="Courier New" panose="02070309020205020404" pitchFamily="49" charset="0"/>
              </a:rPr>
              <a:t> = %d\n",</a:t>
            </a: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outLocalA</a:t>
            </a:r>
            <a:r>
              <a:rPr lang="en-US" altLang="en-US" sz="1400" dirty="0">
                <a:latin typeface="Courier New" panose="02070309020205020404" pitchFamily="49" charset="0"/>
              </a:rPr>
              <a:t>, </a:t>
            </a:r>
            <a:r>
              <a:rPr lang="en-US" altLang="en-US" sz="1400" dirty="0" err="1">
                <a:latin typeface="Courier New" panose="02070309020205020404" pitchFamily="49" charset="0"/>
              </a:rPr>
              <a:t>outLocalB</a:t>
            </a:r>
            <a:r>
              <a:rPr lang="en-US" altLang="en-US" sz="1400" dirty="0">
                <a:latin typeface="Courier New" panose="02070309020205020404" pitchFamily="49" charset="0"/>
              </a:rPr>
              <a:t>);</a:t>
            </a: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}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5293BD73-F6F8-4F74-ADE3-034A626A2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Symbol Table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8FD50ABA-C9FA-41EF-BC79-56DCE0511B8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12-</a:t>
            </a:r>
            <a:fld id="{6CE83F69-CA9C-4CB0-98B4-3D6A570EA95E}" type="slidenum">
              <a:rPr lang="en-US" altLang="en-US"/>
              <a:pPr/>
              <a:t>48</a:t>
            </a:fld>
            <a:endParaRPr lang="en-US" altLang="en-US"/>
          </a:p>
        </p:txBody>
      </p:sp>
      <p:graphicFrame>
        <p:nvGraphicFramePr>
          <p:cNvPr id="204886" name="Group 86">
            <a:extLst>
              <a:ext uri="{FF2B5EF4-FFF2-40B4-BE49-F238E27FC236}">
                <a16:creationId xmlns:a16="http://schemas.microsoft.com/office/drawing/2014/main" id="{356205DF-E342-468B-B0A0-27B9B6D4B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224449"/>
              </p:ext>
            </p:extLst>
          </p:nvPr>
        </p:nvGraphicFramePr>
        <p:xfrm>
          <a:off x="1885950" y="1047750"/>
          <a:ext cx="4972050" cy="1905000"/>
        </p:xfrm>
        <a:graphic>
          <a:graphicData uri="http://schemas.openxmlformats.org/drawingml/2006/table">
            <a:tbl>
              <a:tblPr/>
              <a:tblGrid>
                <a:gridCol w="1543050">
                  <a:extLst>
                    <a:ext uri="{9D8B030D-6E8A-4147-A177-3AD203B41FA5}">
                      <a16:colId xmlns:a16="http://schemas.microsoft.com/office/drawing/2014/main" val="49243934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17715384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226012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19086656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Offset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Scope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609906"/>
                  </a:ext>
                </a:extLst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inGlobal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global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71739"/>
                  </a:ext>
                </a:extLst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inLocal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main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58610"/>
                  </a:ext>
                </a:extLst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outLocalA</a:t>
                      </a: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-1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main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28609"/>
                  </a:ext>
                </a:extLst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outLocalB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-2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main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744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FB9FC076-33CB-4B5F-AFEC-035440749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Code Generation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9792F-62E0-43C7-9D9E-2E51DFEF9F1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12-</a:t>
            </a:r>
            <a:fld id="{0C430965-3F64-4EEA-A19E-306D7419ED94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076144AF-3F39-4161-9D63-B6B4B7934996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; main</a:t>
            </a:r>
          </a:p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; initialize variables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  AND R0, R0, #0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ADD R0, R0, #5 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; inLocal = 5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STR R0, R5, #0 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; (offset = 0)</a:t>
            </a:r>
            <a:br>
              <a:rPr lang="en-US" altLang="en-US">
                <a:latin typeface="Courier New" panose="02070309020205020404" pitchFamily="49" charset="0"/>
              </a:rPr>
            </a:b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AND R0, R0, #0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ADD R0, R0, #3 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; inGlobal = 3</a:t>
            </a:r>
            <a:b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STR R0, R4, #0 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; (offset = 0)</a:t>
            </a:r>
            <a:endParaRPr lang="en-US" altLang="en-US" b="0">
              <a:solidFill>
                <a:srgbClr val="0099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9A4C71F1-D7DB-4BD1-86E1-36CDD5158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Compilation vs. Interpretation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E0749-E6C3-4993-824F-68E36C80E25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fld id="{2472E517-68E3-4035-AA8A-D9BBD1E9E4CF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648D3938-94CF-463E-A24D-75DFF1A128E4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Consider the following algorithm: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Get W from the keyboard.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X = W + W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Y = X + X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Z = Y + Y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Print Z to screen.</a:t>
            </a:r>
            <a:endParaRPr lang="en-US" altLang="en-US" dirty="0">
              <a:latin typeface="Courier New" panose="02070309020205020404" pitchFamily="49" charset="0"/>
            </a:endParaRPr>
          </a:p>
          <a:p>
            <a:endParaRPr lang="en-US" altLang="en-US" dirty="0"/>
          </a:p>
          <a:p>
            <a:r>
              <a:rPr lang="en-US" altLang="en-US" dirty="0"/>
              <a:t>If </a:t>
            </a:r>
            <a:r>
              <a:rPr lang="en-US" altLang="en-US" u="sng" dirty="0"/>
              <a:t>interpreting</a:t>
            </a:r>
            <a:r>
              <a:rPr lang="en-US" altLang="en-US" dirty="0"/>
              <a:t>, how many arithmetic operations occur?</a:t>
            </a:r>
          </a:p>
          <a:p>
            <a:endParaRPr lang="en-US" altLang="en-US" dirty="0"/>
          </a:p>
          <a:p>
            <a:r>
              <a:rPr lang="en-US" altLang="en-US" dirty="0"/>
              <a:t>If </a:t>
            </a:r>
            <a:r>
              <a:rPr lang="en-US" altLang="en-US" u="sng" dirty="0"/>
              <a:t>compiling</a:t>
            </a:r>
            <a:r>
              <a:rPr lang="en-US" altLang="en-US" dirty="0"/>
              <a:t>, we can analyze the entire program and possibly reduce the number of operations.  Can we simplify the above algorithm to use a single arithmetic operation?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0FDA8EB3-A3EC-4D9D-96E5-653DAC9D1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(continued)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283A4-3924-430E-A4A9-43FE509FC58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12-</a:t>
            </a:r>
            <a:fld id="{177CCA38-E524-4FD4-AD81-8414AEFB04BE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508B1BA6-60CE-470D-A5A5-86CC2E13AA82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; first statement:</a:t>
            </a:r>
          </a:p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; outLocalA = inLocal++ &amp; ~inGlobal;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  LDR R0, R5, #0 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; get inLocal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ADD R1, R0, #1 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; increment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STR R1, R5, #0 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; store</a:t>
            </a:r>
            <a:br>
              <a:rPr lang="en-US" altLang="en-US">
                <a:latin typeface="Courier New" panose="02070309020205020404" pitchFamily="49" charset="0"/>
              </a:rPr>
            </a:b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LDR R1, R4, #0 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; get inGlobal</a:t>
            </a:r>
            <a:b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NOT R1, R1     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; ~inGlobal</a:t>
            </a:r>
            <a:b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AND R2, R0, R1 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; inLocal &amp; ~inGlobal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STR R2, R5, #-1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; store in outLocalA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               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; (offset = -1)</a:t>
            </a:r>
            <a:endParaRPr lang="en-US" altLang="en-US" b="0">
              <a:solidFill>
                <a:srgbClr val="0099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0BF29AEB-E019-4A91-832D-01F4FF7359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(continued)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0EC03-1BC1-463D-BA48-CA7E9F78367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12-</a:t>
            </a:r>
            <a:fld id="{8872B8D2-CDEC-4208-819D-52558197F45D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207876" name="Rectangle 4">
            <a:extLst>
              <a:ext uri="{FF2B5EF4-FFF2-40B4-BE49-F238E27FC236}">
                <a16:creationId xmlns:a16="http://schemas.microsoft.com/office/drawing/2014/main" id="{31D5A734-3418-4585-B041-561A1D1E539D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; next statement: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; outLocalB = (inLocal + inGlobal)</a:t>
            </a:r>
            <a:b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;             - (inLocal - inGlobal);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      LDR R0, R5, #0 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; inLocal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LDR R1, R4, #0 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; inGlobal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ADD R0, R0, R1 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; R0 is sum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LDR R2, R5, #0 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; inLocal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LDR R3, R5, #0 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; inGlobal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NOT R3, R3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ADD R3, R3, #1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ADD R2, R2, R3 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; R2 is difference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NOT R2, R2     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; negate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ADD R2, R2, #1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ADD R0, R0, R2 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; R0 = R0 - R2</a:t>
            </a:r>
            <a:b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STR R0, R5, #-2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; outLocalB (offset = -2)</a:t>
            </a:r>
            <a:endParaRPr lang="en-US" altLang="en-US" b="0">
              <a:solidFill>
                <a:srgbClr val="0099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FCD23A17-4C42-4127-A37E-73D54A4DE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Special Operators: +=, *=, etc.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82779-08A2-4649-9D8E-C213612DBB5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12-</a:t>
            </a:r>
            <a:fld id="{FC154BB3-648A-414F-A581-317FE5D4F349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0EEB35C7-1469-4486-B5D8-1F93ECE89A86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2357438" algn="l"/>
              </a:tabLst>
            </a:pPr>
            <a:r>
              <a:rPr lang="en-US" altLang="en-US" dirty="0"/>
              <a:t>Arithmetic and bitwise operators can be combined</a:t>
            </a:r>
            <a:br>
              <a:rPr lang="en-US" altLang="en-US" dirty="0"/>
            </a:br>
            <a:r>
              <a:rPr lang="en-US" altLang="en-US" dirty="0"/>
              <a:t>with assignment operator.</a:t>
            </a:r>
          </a:p>
          <a:p>
            <a:pPr>
              <a:lnSpc>
                <a:spcPct val="90000"/>
              </a:lnSpc>
              <a:tabLst>
                <a:tab pos="2357438" algn="l"/>
              </a:tabLst>
            </a:pPr>
            <a:r>
              <a:rPr lang="en-US" altLang="en-US" dirty="0">
                <a:solidFill>
                  <a:srgbClr val="CE0000"/>
                </a:solidFill>
              </a:rPr>
              <a:t>Statement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CE0000"/>
                </a:solidFill>
              </a:rPr>
              <a:t>Equivalent assignment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2357438" algn="l"/>
              </a:tabLst>
            </a:pP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 += y;	x = x + y;</a:t>
            </a:r>
          </a:p>
          <a:p>
            <a:pPr>
              <a:lnSpc>
                <a:spcPct val="90000"/>
              </a:lnSpc>
              <a:tabLst>
                <a:tab pos="2357438" algn="l"/>
              </a:tabLst>
            </a:pP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 -= y;	x = x - y;</a:t>
            </a:r>
          </a:p>
          <a:p>
            <a:pPr>
              <a:lnSpc>
                <a:spcPct val="90000"/>
              </a:lnSpc>
              <a:tabLst>
                <a:tab pos="2357438" algn="l"/>
              </a:tabLst>
            </a:pP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 *= y;	x = x * y;</a:t>
            </a:r>
          </a:p>
          <a:p>
            <a:pPr>
              <a:lnSpc>
                <a:spcPct val="90000"/>
              </a:lnSpc>
              <a:tabLst>
                <a:tab pos="2357438" algn="l"/>
              </a:tabLst>
            </a:pP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 /= y;	x = x / y;</a:t>
            </a:r>
          </a:p>
          <a:p>
            <a:pPr>
              <a:lnSpc>
                <a:spcPct val="90000"/>
              </a:lnSpc>
              <a:tabLst>
                <a:tab pos="2357438" algn="l"/>
              </a:tabLst>
            </a:pP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 %= y;	x = x % y;</a:t>
            </a:r>
          </a:p>
          <a:p>
            <a:pPr>
              <a:lnSpc>
                <a:spcPct val="90000"/>
              </a:lnSpc>
              <a:tabLst>
                <a:tab pos="2357438" algn="l"/>
              </a:tabLst>
            </a:pP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 &amp;= y;	x = x &amp; y;</a:t>
            </a:r>
          </a:p>
          <a:p>
            <a:pPr>
              <a:lnSpc>
                <a:spcPct val="90000"/>
              </a:lnSpc>
              <a:tabLst>
                <a:tab pos="2357438" algn="l"/>
              </a:tabLst>
            </a:pP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 |= y;	x = x | y;</a:t>
            </a:r>
          </a:p>
          <a:p>
            <a:pPr>
              <a:lnSpc>
                <a:spcPct val="90000"/>
              </a:lnSpc>
              <a:tabLst>
                <a:tab pos="2357438" algn="l"/>
              </a:tabLst>
            </a:pP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 ^= y;	x = x ^ y;</a:t>
            </a:r>
          </a:p>
          <a:p>
            <a:pPr>
              <a:lnSpc>
                <a:spcPct val="90000"/>
              </a:lnSpc>
              <a:tabLst>
                <a:tab pos="2357438" algn="l"/>
              </a:tabLst>
            </a:pP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 &lt;&lt;= y;	x = x &lt;&lt; y;</a:t>
            </a:r>
          </a:p>
          <a:p>
            <a:pPr>
              <a:lnSpc>
                <a:spcPct val="90000"/>
              </a:lnSpc>
              <a:tabLst>
                <a:tab pos="2357438" algn="l"/>
              </a:tabLst>
            </a:pP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x &gt;&gt;= y;	x = x &gt;&gt; y;</a:t>
            </a:r>
          </a:p>
        </p:txBody>
      </p:sp>
      <p:sp>
        <p:nvSpPr>
          <p:cNvPr id="237572" name="Text Box 4">
            <a:extLst>
              <a:ext uri="{FF2B5EF4-FFF2-40B4-BE49-F238E27FC236}">
                <a16:creationId xmlns:a16="http://schemas.microsoft.com/office/drawing/2014/main" id="{FFEABB22-3D61-4BD0-9A54-166EC17F1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9528" y="2800351"/>
            <a:ext cx="1207382" cy="9002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/>
              <a:t>All have same</a:t>
            </a:r>
            <a:br>
              <a:rPr lang="en-US" altLang="en-US" sz="1050"/>
            </a:br>
            <a:r>
              <a:rPr lang="en-US" altLang="en-US" sz="1050"/>
              <a:t>precedence and</a:t>
            </a:r>
          </a:p>
          <a:p>
            <a:r>
              <a:rPr lang="en-US" altLang="en-US" sz="1050"/>
              <a:t>associativity as =</a:t>
            </a:r>
          </a:p>
          <a:p>
            <a:r>
              <a:rPr lang="en-US" altLang="en-US" sz="1050"/>
              <a:t>and associate</a:t>
            </a:r>
          </a:p>
          <a:p>
            <a:r>
              <a:rPr lang="en-US" altLang="en-US" sz="1050"/>
              <a:t>right-to-left.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C1F125A2-F3AC-460E-96EA-4878394EC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Special Operator: Conditional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075BF17-5601-4867-985B-1CB115B98E6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fld id="{E1AD55E1-C6FD-463A-B1E3-5CC84F542455}" type="slidenum">
              <a:rPr lang="en-US" altLang="en-US" smtClean="0"/>
              <a:pPr/>
              <a:t>53</a:t>
            </a:fld>
            <a:endParaRPr lang="en-US" altLang="en-US" dirty="0"/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DA00CBF5-DD41-4C54-9CD1-B670ABA3C09A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>
              <a:tabLst>
                <a:tab pos="428625" algn="ctr"/>
                <a:tab pos="1800225" algn="ctr"/>
                <a:tab pos="3386138" algn="ctr"/>
                <a:tab pos="4886325" algn="ctr"/>
                <a:tab pos="5915025" algn="ctr"/>
              </a:tabLst>
            </a:pPr>
            <a:r>
              <a:rPr lang="en-US" altLang="en-US">
                <a:solidFill>
                  <a:srgbClr val="CE0000"/>
                </a:solidFill>
              </a:rPr>
              <a:t>Symbol</a:t>
            </a:r>
            <a:r>
              <a:rPr lang="en-US" altLang="en-US"/>
              <a:t>	</a:t>
            </a:r>
            <a:r>
              <a:rPr lang="en-US" altLang="en-US">
                <a:solidFill>
                  <a:srgbClr val="CE0000"/>
                </a:solidFill>
              </a:rPr>
              <a:t>Operation</a:t>
            </a:r>
            <a:r>
              <a:rPr lang="en-US" altLang="en-US"/>
              <a:t>	</a:t>
            </a:r>
            <a:r>
              <a:rPr lang="en-US" altLang="en-US">
                <a:solidFill>
                  <a:srgbClr val="CE0000"/>
                </a:solidFill>
              </a:rPr>
              <a:t>Usage	</a:t>
            </a:r>
            <a:r>
              <a:rPr lang="en-US" altLang="en-US" sz="1500">
                <a:solidFill>
                  <a:srgbClr val="CE0000"/>
                </a:solidFill>
              </a:rPr>
              <a:t>Precedence	Assoc</a:t>
            </a:r>
            <a:endParaRPr lang="en-US" altLang="en-US"/>
          </a:p>
          <a:p>
            <a:pPr>
              <a:tabLst>
                <a:tab pos="428625" algn="ctr"/>
                <a:tab pos="1800225" algn="ctr"/>
                <a:tab pos="3386138" algn="ctr"/>
                <a:tab pos="4886325" algn="ctr"/>
                <a:tab pos="5915025" algn="ctr"/>
              </a:tabLst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?:</a:t>
            </a:r>
            <a:r>
              <a:rPr lang="en-US" altLang="en-US"/>
              <a:t>	conditional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x?y:z	</a:t>
            </a:r>
            <a:r>
              <a:rPr lang="en-US" altLang="en-US" sz="1500"/>
              <a:t>16	l-to-r</a:t>
            </a:r>
          </a:p>
          <a:p>
            <a:pPr>
              <a:tabLst>
                <a:tab pos="428625" algn="ctr"/>
                <a:tab pos="1800225" algn="ctr"/>
                <a:tab pos="3386138" algn="ctr"/>
                <a:tab pos="4886325" algn="ctr"/>
                <a:tab pos="5915025" algn="ctr"/>
              </a:tabLst>
            </a:pPr>
            <a:endParaRPr lang="en-US" altLang="en-US" sz="1500"/>
          </a:p>
          <a:p>
            <a:pPr>
              <a:tabLst>
                <a:tab pos="428625" algn="ctr"/>
                <a:tab pos="1800225" algn="ctr"/>
                <a:tab pos="3386138" algn="ctr"/>
                <a:tab pos="4886325" algn="ctr"/>
                <a:tab pos="5915025" algn="ctr"/>
              </a:tabLst>
            </a:pPr>
            <a:r>
              <a:rPr lang="en-US" altLang="en-US"/>
              <a:t>If x is TRUE (non-zero), result is y;</a:t>
            </a:r>
            <a:br>
              <a:rPr lang="en-US" altLang="en-US"/>
            </a:br>
            <a:r>
              <a:rPr lang="en-US" altLang="en-US"/>
              <a:t>else, result is z.</a:t>
            </a:r>
          </a:p>
          <a:p>
            <a:pPr>
              <a:tabLst>
                <a:tab pos="428625" algn="ctr"/>
                <a:tab pos="1800225" algn="ctr"/>
                <a:tab pos="3386138" algn="ctr"/>
                <a:tab pos="4886325" algn="ctr"/>
                <a:tab pos="5915025" algn="ctr"/>
              </a:tabLst>
            </a:pPr>
            <a:endParaRPr lang="en-US" altLang="en-US"/>
          </a:p>
          <a:p>
            <a:pPr>
              <a:tabLst>
                <a:tab pos="428625" algn="ctr"/>
                <a:tab pos="1800225" algn="ctr"/>
                <a:tab pos="3386138" algn="ctr"/>
                <a:tab pos="4886325" algn="ctr"/>
                <a:tab pos="5915025" algn="ctr"/>
              </a:tabLst>
            </a:pPr>
            <a:r>
              <a:rPr lang="en-US" altLang="en-US"/>
              <a:t>Like a MUX, with x as the select signal.</a:t>
            </a:r>
          </a:p>
          <a:p>
            <a:pPr>
              <a:tabLst>
                <a:tab pos="428625" algn="ctr"/>
                <a:tab pos="1800225" algn="ctr"/>
                <a:tab pos="3386138" algn="ctr"/>
                <a:tab pos="4886325" algn="ctr"/>
                <a:tab pos="5915025" algn="ctr"/>
              </a:tabLst>
            </a:pPr>
            <a:endParaRPr lang="en-US" altLang="en-US"/>
          </a:p>
        </p:txBody>
      </p:sp>
      <p:sp>
        <p:nvSpPr>
          <p:cNvPr id="238596" name="AutoShape 4">
            <a:extLst>
              <a:ext uri="{FF2B5EF4-FFF2-40B4-BE49-F238E27FC236}">
                <a16:creationId xmlns:a16="http://schemas.microsoft.com/office/drawing/2014/main" id="{CE2A9F34-64C2-4559-9E1C-EC3973365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3943350"/>
            <a:ext cx="2114550" cy="4572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38597" name="Line 5">
            <a:extLst>
              <a:ext uri="{FF2B5EF4-FFF2-40B4-BE49-F238E27FC236}">
                <a16:creationId xmlns:a16="http://schemas.microsoft.com/office/drawing/2014/main" id="{7564E940-16F9-4365-8957-9611CF2BD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40055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38598" name="Line 6">
            <a:extLst>
              <a:ext uri="{FF2B5EF4-FFF2-40B4-BE49-F238E27FC236}">
                <a16:creationId xmlns:a16="http://schemas.microsoft.com/office/drawing/2014/main" id="{D974B53B-63CD-4AB7-B94C-8446CA334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36576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38599" name="Line 7">
            <a:extLst>
              <a:ext uri="{FF2B5EF4-FFF2-40B4-BE49-F238E27FC236}">
                <a16:creationId xmlns:a16="http://schemas.microsoft.com/office/drawing/2014/main" id="{860AFC4F-4183-4193-A7ED-97A50808C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6576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38600" name="Line 8">
            <a:extLst>
              <a:ext uri="{FF2B5EF4-FFF2-40B4-BE49-F238E27FC236}">
                <a16:creationId xmlns:a16="http://schemas.microsoft.com/office/drawing/2014/main" id="{0B38AE15-7A2F-4A4D-8780-2FC5AB30D9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14950" y="4171950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38601" name="Text Box 9">
            <a:extLst>
              <a:ext uri="{FF2B5EF4-FFF2-40B4-BE49-F238E27FC236}">
                <a16:creationId xmlns:a16="http://schemas.microsoft.com/office/drawing/2014/main" id="{5F1748EF-6DF8-4C2D-A9E8-6836C2F96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7238" y="3968354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/>
              <a:t>x</a:t>
            </a:r>
          </a:p>
        </p:txBody>
      </p:sp>
      <p:sp>
        <p:nvSpPr>
          <p:cNvPr id="238602" name="Text Box 10">
            <a:extLst>
              <a:ext uri="{FF2B5EF4-FFF2-40B4-BE49-F238E27FC236}">
                <a16:creationId xmlns:a16="http://schemas.microsoft.com/office/drawing/2014/main" id="{2326DD40-A9F3-4E6C-B02F-0B0509A63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3314700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/>
              <a:t>y</a:t>
            </a:r>
          </a:p>
        </p:txBody>
      </p:sp>
      <p:sp>
        <p:nvSpPr>
          <p:cNvPr id="238603" name="Text Box 11">
            <a:extLst>
              <a:ext uri="{FF2B5EF4-FFF2-40B4-BE49-F238E27FC236}">
                <a16:creationId xmlns:a16="http://schemas.microsoft.com/office/drawing/2014/main" id="{A6D1ABF3-2E86-4A15-9B58-D0F272F66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601" y="3314701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/>
              <a:t>z</a:t>
            </a:r>
          </a:p>
        </p:txBody>
      </p:sp>
      <p:sp>
        <p:nvSpPr>
          <p:cNvPr id="238604" name="Text Box 12">
            <a:extLst>
              <a:ext uri="{FF2B5EF4-FFF2-40B4-BE49-F238E27FC236}">
                <a16:creationId xmlns:a16="http://schemas.microsoft.com/office/drawing/2014/main" id="{B445FCAC-1975-4622-9A9C-0FFDB5D0D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2148" y="3943351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1</a:t>
            </a:r>
          </a:p>
        </p:txBody>
      </p:sp>
      <p:sp>
        <p:nvSpPr>
          <p:cNvPr id="238605" name="Text Box 13">
            <a:extLst>
              <a:ext uri="{FF2B5EF4-FFF2-40B4-BE49-F238E27FC236}">
                <a16:creationId xmlns:a16="http://schemas.microsoft.com/office/drawing/2014/main" id="{BF702312-6728-414A-B18D-B77E09A2C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698" y="3943351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0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646633B-20D4-4042-BA95-AE68DF2C61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CONTROL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B284F-F1E2-44F3-BDC7-349040A8B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828" name="Text Box 12">
            <a:extLst>
              <a:ext uri="{FF2B5EF4-FFF2-40B4-BE49-F238E27FC236}">
                <a16:creationId xmlns:a16="http://schemas.microsoft.com/office/drawing/2014/main" id="{1FC58FC9-B46C-4F4F-B474-F1FC3C20D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1" y="4980385"/>
            <a:ext cx="18473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050"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EBD7F0A0-784D-42C7-8CE3-379F811BE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81BC2-6F9C-44E5-887F-80C24C0A911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0F0522AC-46E8-413F-8040-119406CF680C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094FBF77-9B55-420D-94C7-BA6BECEC4D43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Conditional - making a decision about which code to execute, based on evaluated expression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if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if-else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switch</a:t>
            </a:r>
          </a:p>
          <a:p>
            <a:endParaRPr lang="en-US" altLang="en-US" dirty="0"/>
          </a:p>
          <a:p>
            <a:r>
              <a:rPr lang="en-US" altLang="en-US" dirty="0"/>
              <a:t>Iteration - executing code multiple times, ending based on evaluated expression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while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for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do-while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C960A25-5202-4646-B65B-D94A229D0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If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181620E-727C-4BD6-B963-D951D844C67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21D69125-E161-4E23-BA37-EFCC824BD998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C367F13-D9CB-47F8-B26C-600536E1E0DB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204788" y="946150"/>
            <a:ext cx="4792686" cy="3632200"/>
          </a:xfrm>
        </p:spPr>
        <p:txBody>
          <a:bodyPr/>
          <a:lstStyle/>
          <a:p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if (condition)</a:t>
            </a:r>
            <a:b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  action;</a:t>
            </a:r>
          </a:p>
          <a:p>
            <a:endParaRPr lang="en-US" altLang="en-US" dirty="0">
              <a:latin typeface="Titillium Web Light" panose="020B0604020202020204" charset="0"/>
            </a:endParaRPr>
          </a:p>
          <a:p>
            <a:r>
              <a:rPr lang="en-US" altLang="en-US" dirty="0">
                <a:latin typeface="Titillium Web Light" panose="020B0604020202020204" charset="0"/>
              </a:rPr>
              <a:t>Condition is a C expression, which evaluates to TRUE (non-zero) or FALSE (zero).</a:t>
            </a:r>
          </a:p>
          <a:p>
            <a:r>
              <a:rPr lang="en-US" altLang="en-US" dirty="0">
                <a:latin typeface="Titillium Web Light" panose="020B0604020202020204" charset="0"/>
              </a:rPr>
              <a:t>Action is a C statement, which may be simple or compound (a block).</a:t>
            </a:r>
          </a:p>
          <a:p>
            <a:endParaRPr lang="en-US" altLang="en-US" dirty="0">
              <a:latin typeface="Titillium Web Light" panose="020B0604020202020204" charset="0"/>
            </a:endParaRPr>
          </a:p>
        </p:txBody>
      </p:sp>
      <p:sp>
        <p:nvSpPr>
          <p:cNvPr id="1029" name="AutoShape 5">
            <a:extLst>
              <a:ext uri="{FF2B5EF4-FFF2-40B4-BE49-F238E27FC236}">
                <a16:creationId xmlns:a16="http://schemas.microsoft.com/office/drawing/2014/main" id="{1AC5A9B8-B883-42FD-8235-8E8722147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404" y="1681158"/>
            <a:ext cx="1771650" cy="800100"/>
          </a:xfrm>
          <a:prstGeom prst="diamond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5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BB88959-5286-4290-9C98-E81A6AD66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704" y="2938458"/>
            <a:ext cx="154305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50">
                <a:solidFill>
                  <a:schemeClr val="bg1"/>
                </a:solidFill>
              </a:rPr>
              <a:t>action</a:t>
            </a:r>
          </a:p>
        </p:txBody>
      </p:sp>
      <p:cxnSp>
        <p:nvCxnSpPr>
          <p:cNvPr id="1033" name="AutoShape 9">
            <a:extLst>
              <a:ext uri="{FF2B5EF4-FFF2-40B4-BE49-F238E27FC236}">
                <a16:creationId xmlns:a16="http://schemas.microsoft.com/office/drawing/2014/main" id="{E7D6A2F5-72E4-4D9C-938D-BACB3EA4903F}"/>
              </a:ext>
            </a:extLst>
          </p:cNvPr>
          <p:cNvCxnSpPr>
            <a:cxnSpLocks noChangeShapeType="1"/>
            <a:endCxn id="1029" idx="0"/>
          </p:cNvCxnSpPr>
          <p:nvPr/>
        </p:nvCxnSpPr>
        <p:spPr bwMode="auto">
          <a:xfrm>
            <a:off x="6074229" y="1234674"/>
            <a:ext cx="0" cy="435769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4" name="AutoShape 10">
            <a:extLst>
              <a:ext uri="{FF2B5EF4-FFF2-40B4-BE49-F238E27FC236}">
                <a16:creationId xmlns:a16="http://schemas.microsoft.com/office/drawing/2014/main" id="{64499EF3-6E3D-4B43-A5B1-8056CB200394}"/>
              </a:ext>
            </a:extLst>
          </p:cNvPr>
          <p:cNvCxnSpPr>
            <a:cxnSpLocks noChangeShapeType="1"/>
            <a:stCxn id="1029" idx="2"/>
            <a:endCxn id="1031" idx="0"/>
          </p:cNvCxnSpPr>
          <p:nvPr/>
        </p:nvCxnSpPr>
        <p:spPr bwMode="auto">
          <a:xfrm rot="5400000">
            <a:off x="5856345" y="2709858"/>
            <a:ext cx="435769" cy="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5" name="AutoShape 11">
            <a:extLst>
              <a:ext uri="{FF2B5EF4-FFF2-40B4-BE49-F238E27FC236}">
                <a16:creationId xmlns:a16="http://schemas.microsoft.com/office/drawing/2014/main" id="{765B299C-00BF-4DAD-AA65-685B9F2C3C80}"/>
              </a:ext>
            </a:extLst>
          </p:cNvPr>
          <p:cNvCxnSpPr>
            <a:cxnSpLocks noChangeShapeType="1"/>
            <a:stCxn id="1029" idx="3"/>
          </p:cNvCxnSpPr>
          <p:nvPr/>
        </p:nvCxnSpPr>
        <p:spPr bwMode="auto">
          <a:xfrm flipH="1">
            <a:off x="6084945" y="2081209"/>
            <a:ext cx="885825" cy="1668065"/>
          </a:xfrm>
          <a:prstGeom prst="bentConnector3">
            <a:avLst>
              <a:gd name="adj1" fmla="val -18144"/>
            </a:avLst>
          </a:pr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8" name="Text Box 14">
            <a:extLst>
              <a:ext uri="{FF2B5EF4-FFF2-40B4-BE49-F238E27FC236}">
                <a16:creationId xmlns:a16="http://schemas.microsoft.com/office/drawing/2014/main" id="{8C391F96-5A78-48C4-8A90-41C211199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904" y="2481258"/>
            <a:ext cx="26642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39" name="Text Box 15">
            <a:extLst>
              <a:ext uri="{FF2B5EF4-FFF2-40B4-BE49-F238E27FC236}">
                <a16:creationId xmlns:a16="http://schemas.microsoft.com/office/drawing/2014/main" id="{75BECDA5-5565-4735-AE0E-EA4477DF8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7204" y="1738308"/>
            <a:ext cx="26642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040" name="AutoShape 16">
            <a:extLst>
              <a:ext uri="{FF2B5EF4-FFF2-40B4-BE49-F238E27FC236}">
                <a16:creationId xmlns:a16="http://schemas.microsoft.com/office/drawing/2014/main" id="{96592A75-7AD5-4A69-A136-2A8566B028F5}"/>
              </a:ext>
            </a:extLst>
          </p:cNvPr>
          <p:cNvCxnSpPr>
            <a:cxnSpLocks noChangeShapeType="1"/>
            <a:stCxn id="1031" idx="2"/>
          </p:cNvCxnSpPr>
          <p:nvPr/>
        </p:nvCxnSpPr>
        <p:spPr bwMode="auto">
          <a:xfrm rot="5400000">
            <a:off x="5713470" y="3767133"/>
            <a:ext cx="721519" cy="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3" name="Text Box 19">
            <a:extLst>
              <a:ext uri="{FF2B5EF4-FFF2-40B4-BE49-F238E27FC236}">
                <a16:creationId xmlns:a16="http://schemas.microsoft.com/office/drawing/2014/main" id="{2BB89FAB-368B-4129-9345-1EA54DCEF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622" y="3714983"/>
            <a:ext cx="34067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050" i="1" dirty="0">
                <a:solidFill>
                  <a:schemeClr val="bg1"/>
                </a:solidFill>
              </a:rPr>
              <a:t>Condition</a:t>
            </a:r>
            <a:r>
              <a:rPr lang="en-US" altLang="en-US" sz="1050" dirty="0">
                <a:solidFill>
                  <a:schemeClr val="bg1"/>
                </a:solidFill>
              </a:rPr>
              <a:t> is a C expression,</a:t>
            </a:r>
          </a:p>
          <a:p>
            <a:pPr algn="l"/>
            <a:r>
              <a:rPr lang="en-US" altLang="en-US" sz="1050" dirty="0">
                <a:solidFill>
                  <a:schemeClr val="bg1"/>
                </a:solidFill>
              </a:rPr>
              <a:t>which evaluates to TRUE (non-zero) or FALSE (zero).</a:t>
            </a:r>
          </a:p>
          <a:p>
            <a:pPr algn="l"/>
            <a:r>
              <a:rPr lang="en-US" altLang="en-US" sz="1050" i="1" dirty="0">
                <a:solidFill>
                  <a:schemeClr val="bg1"/>
                </a:solidFill>
              </a:rPr>
              <a:t>Action</a:t>
            </a:r>
            <a:r>
              <a:rPr lang="en-US" altLang="en-US" sz="1050" dirty="0">
                <a:solidFill>
                  <a:schemeClr val="bg1"/>
                </a:solidFill>
              </a:rPr>
              <a:t> is a C statement,</a:t>
            </a:r>
            <a:br>
              <a:rPr lang="en-US" altLang="en-US" sz="1050" dirty="0">
                <a:solidFill>
                  <a:schemeClr val="bg1"/>
                </a:solidFill>
              </a:rPr>
            </a:br>
            <a:r>
              <a:rPr lang="en-US" altLang="en-US" sz="1050" dirty="0">
                <a:solidFill>
                  <a:schemeClr val="bg1"/>
                </a:solidFill>
              </a:rPr>
              <a:t>which may be simple or compound (a block).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152AEEDB-78DE-4166-A04E-8937022C9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If Statements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1E261A-57DF-478B-8503-9D0C9F43AC9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55B01CC3-E621-405A-AA6B-027E498FE342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CAC9E31E-0348-4C10-886B-72968D66DEBC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if (x &lt;= 10)</a:t>
            </a:r>
          </a:p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y = x * x + 5;</a:t>
            </a:r>
          </a:p>
          <a:p>
            <a:pPr marL="76200" indent="0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if (x &lt;= 10) {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y = x * x + 5;</a:t>
            </a:r>
          </a:p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z = (2 * y) / 3;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endParaRPr lang="en-US" altLang="en-US" dirty="0">
              <a:latin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if (x &lt;= 10)</a:t>
            </a:r>
          </a:p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y = x * x + 5;</a:t>
            </a:r>
          </a:p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z = (2 * y) / 3;</a:t>
            </a:r>
          </a:p>
        </p:txBody>
      </p:sp>
      <p:sp>
        <p:nvSpPr>
          <p:cNvPr id="224260" name="Text Box 4">
            <a:extLst>
              <a:ext uri="{FF2B5EF4-FFF2-40B4-BE49-F238E27FC236}">
                <a16:creationId xmlns:a16="http://schemas.microsoft.com/office/drawing/2014/main" id="{8AE200FE-844E-4F40-BE34-CDEF18C72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2427" y="2446953"/>
            <a:ext cx="1622560" cy="415498"/>
          </a:xfrm>
          <a:prstGeom prst="rect">
            <a:avLst/>
          </a:prstGeom>
          <a:noFill/>
          <a:ln w="9525">
            <a:solidFill>
              <a:srgbClr val="D3EBD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>
                <a:solidFill>
                  <a:schemeClr val="bg1"/>
                </a:solidFill>
              </a:rPr>
              <a:t>compound statement;</a:t>
            </a:r>
          </a:p>
          <a:p>
            <a:r>
              <a:rPr lang="en-US" altLang="en-US" sz="1050">
                <a:solidFill>
                  <a:schemeClr val="bg1"/>
                </a:solidFill>
              </a:rPr>
              <a:t>both executed if x &lt;= 10</a:t>
            </a:r>
          </a:p>
        </p:txBody>
      </p:sp>
      <p:sp>
        <p:nvSpPr>
          <p:cNvPr id="224261" name="Line 5">
            <a:extLst>
              <a:ext uri="{FF2B5EF4-FFF2-40B4-BE49-F238E27FC236}">
                <a16:creationId xmlns:a16="http://schemas.microsoft.com/office/drawing/2014/main" id="{86CE51EE-E56B-447F-9126-FE75C20868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12326" y="2732703"/>
            <a:ext cx="800100" cy="0"/>
          </a:xfrm>
          <a:prstGeom prst="line">
            <a:avLst/>
          </a:prstGeom>
          <a:noFill/>
          <a:ln w="38100">
            <a:solidFill>
              <a:srgbClr val="D3E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24262" name="Text Box 6">
            <a:extLst>
              <a:ext uri="{FF2B5EF4-FFF2-40B4-BE49-F238E27FC236}">
                <a16:creationId xmlns:a16="http://schemas.microsoft.com/office/drawing/2014/main" id="{D1DB0735-24BD-4A36-BD78-8A5506712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455" y="3908809"/>
            <a:ext cx="2170787" cy="577081"/>
          </a:xfrm>
          <a:prstGeom prst="rect">
            <a:avLst/>
          </a:prstGeom>
          <a:noFill/>
          <a:ln w="9525">
            <a:solidFill>
              <a:srgbClr val="D3EBD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>
                <a:solidFill>
                  <a:schemeClr val="bg1"/>
                </a:solidFill>
              </a:rPr>
              <a:t>only first statement is conditional;</a:t>
            </a:r>
          </a:p>
          <a:p>
            <a:r>
              <a:rPr lang="en-US" altLang="en-US" sz="1050">
                <a:solidFill>
                  <a:schemeClr val="bg1"/>
                </a:solidFill>
              </a:rPr>
              <a:t>second statement is</a:t>
            </a:r>
            <a:br>
              <a:rPr lang="en-US" altLang="en-US" sz="1050">
                <a:solidFill>
                  <a:schemeClr val="bg1"/>
                </a:solidFill>
              </a:rPr>
            </a:br>
            <a:r>
              <a:rPr lang="en-US" altLang="en-US" sz="1050" b="1" i="1">
                <a:solidFill>
                  <a:schemeClr val="bg1"/>
                </a:solidFill>
              </a:rPr>
              <a:t>always</a:t>
            </a:r>
            <a:r>
              <a:rPr lang="en-US" altLang="en-US" sz="1050">
                <a:solidFill>
                  <a:schemeClr val="bg1"/>
                </a:solidFill>
              </a:rPr>
              <a:t> executed</a:t>
            </a:r>
          </a:p>
        </p:txBody>
      </p:sp>
      <p:sp>
        <p:nvSpPr>
          <p:cNvPr id="224263" name="Line 7">
            <a:extLst>
              <a:ext uri="{FF2B5EF4-FFF2-40B4-BE49-F238E27FC236}">
                <a16:creationId xmlns:a16="http://schemas.microsoft.com/office/drawing/2014/main" id="{A0934488-F8CE-4EC4-899D-05F3AB8D71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7254" y="4366008"/>
            <a:ext cx="457200" cy="0"/>
          </a:xfrm>
          <a:prstGeom prst="line">
            <a:avLst/>
          </a:prstGeom>
          <a:noFill/>
          <a:ln w="38100">
            <a:solidFill>
              <a:srgbClr val="D3E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E8DFD1CA-FCD9-4C84-82B8-7D3CECCBE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If Examples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88E0-98B2-4584-8479-B05F8BEF72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DA78C92E-3A4E-4706-A558-5117816413D8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57AE5907-A525-4EB5-BA54-C86F2FA62F4F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if (0 &lt;= age &amp;&amp; age &lt;= 11)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kids += 1;</a:t>
            </a:r>
          </a:p>
          <a:p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</a:rPr>
              <a:t>if (month == 4 || month == 6 ||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month == 9 || month == 11)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printf</a:t>
            </a:r>
            <a:r>
              <a:rPr lang="en-US" altLang="en-US" dirty="0">
                <a:latin typeface="Courier New" panose="02070309020205020404" pitchFamily="49" charset="0"/>
              </a:rPr>
              <a:t>(“The month has 30 days.\n”);</a:t>
            </a:r>
          </a:p>
          <a:p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</a:rPr>
              <a:t>if (x = 2)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y = 5;</a:t>
            </a:r>
          </a:p>
          <a:p>
            <a:endParaRPr lang="en-US" altLang="en-US" dirty="0"/>
          </a:p>
          <a:p>
            <a:pPr marL="76200" indent="0">
              <a:buNone/>
            </a:pPr>
            <a:r>
              <a:rPr lang="en-US" altLang="en-US" dirty="0">
                <a:solidFill>
                  <a:schemeClr val="accent2"/>
                </a:solidFill>
              </a:rPr>
              <a:t>This is a common programming error (= instead of ==), not caught by compiler because it’s syntactically correct.</a:t>
            </a:r>
          </a:p>
        </p:txBody>
      </p:sp>
      <p:sp>
        <p:nvSpPr>
          <p:cNvPr id="225284" name="Text Box 4">
            <a:extLst>
              <a:ext uri="{FF2B5EF4-FFF2-40B4-BE49-F238E27FC236}">
                <a16:creationId xmlns:a16="http://schemas.microsoft.com/office/drawing/2014/main" id="{4F2E2FF6-ABFD-4F40-B198-7D5C2B66C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3193700"/>
            <a:ext cx="1960793" cy="415498"/>
          </a:xfrm>
          <a:prstGeom prst="rect">
            <a:avLst/>
          </a:prstGeom>
          <a:noFill/>
          <a:ln w="9525">
            <a:solidFill>
              <a:srgbClr val="D3EBD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 b="1" i="1" dirty="0">
                <a:solidFill>
                  <a:schemeClr val="bg1"/>
                </a:solidFill>
              </a:rPr>
              <a:t>always</a:t>
            </a:r>
            <a:r>
              <a:rPr lang="en-US" altLang="en-US" sz="1050" dirty="0">
                <a:solidFill>
                  <a:schemeClr val="bg1"/>
                </a:solidFill>
              </a:rPr>
              <a:t> true,</a:t>
            </a:r>
            <a:br>
              <a:rPr lang="en-US" altLang="en-US" sz="1050" dirty="0">
                <a:solidFill>
                  <a:schemeClr val="bg1"/>
                </a:solidFill>
              </a:rPr>
            </a:br>
            <a:r>
              <a:rPr lang="en-US" altLang="en-US" sz="1050" dirty="0">
                <a:solidFill>
                  <a:schemeClr val="bg1"/>
                </a:solidFill>
              </a:rPr>
              <a:t>so action is </a:t>
            </a:r>
            <a:r>
              <a:rPr lang="en-US" altLang="en-US" sz="1050" b="1" i="1" dirty="0">
                <a:solidFill>
                  <a:schemeClr val="bg1"/>
                </a:solidFill>
              </a:rPr>
              <a:t>always</a:t>
            </a:r>
            <a:r>
              <a:rPr lang="en-US" altLang="en-US" sz="1050" dirty="0">
                <a:solidFill>
                  <a:schemeClr val="bg1"/>
                </a:solidFill>
              </a:rPr>
              <a:t> executed!</a:t>
            </a:r>
          </a:p>
        </p:txBody>
      </p:sp>
      <p:sp>
        <p:nvSpPr>
          <p:cNvPr id="225285" name="Line 5">
            <a:extLst>
              <a:ext uri="{FF2B5EF4-FFF2-40B4-BE49-F238E27FC236}">
                <a16:creationId xmlns:a16="http://schemas.microsoft.com/office/drawing/2014/main" id="{83A7EA76-5DBF-4524-A367-D47261D07D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71700" y="3479450"/>
            <a:ext cx="457200" cy="0"/>
          </a:xfrm>
          <a:prstGeom prst="line">
            <a:avLst/>
          </a:prstGeom>
          <a:noFill/>
          <a:ln w="38100">
            <a:solidFill>
              <a:srgbClr val="D3E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25286" name="Line 6">
            <a:extLst>
              <a:ext uri="{FF2B5EF4-FFF2-40B4-BE49-F238E27FC236}">
                <a16:creationId xmlns:a16="http://schemas.microsoft.com/office/drawing/2014/main" id="{F863A5D7-0805-474A-A76C-1BC645B89F0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42167" y="3655268"/>
            <a:ext cx="17145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ECC6B75C-151A-47EC-BCDE-D2BDBC1A1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If’s Can Be Nested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F15EC-8C5D-492F-9A59-00F943368C2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382850B7-D603-4E44-91DB-4BAACFD81762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5E3B93F-8B0F-4F47-A13F-DD9D23A11763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91530" y="946150"/>
            <a:ext cx="7585697" cy="3632200"/>
          </a:xfrm>
        </p:spPr>
        <p:txBody>
          <a:bodyPr numCol="2"/>
          <a:lstStyle/>
          <a:p>
            <a:pPr marL="76200" indent="0">
              <a:buNone/>
            </a:pPr>
            <a:r>
              <a:rPr lang="en-US" altLang="en-US" sz="2200" dirty="0">
                <a:latin typeface="Titillium Web Light" panose="020B0604020202020204" charset="0"/>
              </a:rPr>
              <a:t>The  following two statements are the same:</a:t>
            </a:r>
          </a:p>
          <a:p>
            <a:pPr marL="76200" indent="0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pl-PL" altLang="en-US" dirty="0">
                <a:latin typeface="Courier New" panose="02070309020205020404" pitchFamily="49" charset="0"/>
              </a:rPr>
              <a:t>if (x == 3)</a:t>
            </a:r>
            <a:r>
              <a:rPr lang="en-US" altLang="en-US" dirty="0">
                <a:latin typeface="Courier New" panose="02070309020205020404" pitchFamily="49" charset="0"/>
              </a:rPr>
              <a:t> {</a:t>
            </a:r>
            <a:br>
              <a:rPr lang="pl-PL" altLang="en-US" dirty="0">
                <a:latin typeface="Courier New" panose="02070309020205020404" pitchFamily="49" charset="0"/>
              </a:rPr>
            </a:br>
            <a:r>
              <a:rPr lang="pl-PL" altLang="en-US" dirty="0">
                <a:latin typeface="Courier New" panose="02070309020205020404" pitchFamily="49" charset="0"/>
              </a:rPr>
              <a:t>  if (y != 6) {</a:t>
            </a:r>
            <a:br>
              <a:rPr lang="pl-PL" altLang="en-US" dirty="0">
                <a:latin typeface="Courier New" panose="02070309020205020404" pitchFamily="49" charset="0"/>
              </a:rPr>
            </a:br>
            <a:r>
              <a:rPr lang="pl-PL" altLang="en-US" dirty="0">
                <a:latin typeface="Courier New" panose="02070309020205020404" pitchFamily="49" charset="0"/>
              </a:rPr>
              <a:t>    z = z + 1;</a:t>
            </a:r>
            <a:br>
              <a:rPr lang="pl-PL" altLang="en-US" dirty="0">
                <a:latin typeface="Courier New" panose="02070309020205020404" pitchFamily="49" charset="0"/>
              </a:rPr>
            </a:br>
            <a:r>
              <a:rPr lang="pl-PL" altLang="en-US" dirty="0">
                <a:latin typeface="Courier New" panose="02070309020205020404" pitchFamily="49" charset="0"/>
              </a:rPr>
              <a:t>    w = w + 2;</a:t>
            </a:r>
          </a:p>
          <a:p>
            <a:pPr marL="76200" indent="0">
              <a:buNone/>
            </a:pPr>
            <a:r>
              <a:rPr lang="pl-PL" altLang="en-US" dirty="0">
                <a:latin typeface="Courier New" panose="02070309020205020404" pitchFamily="49" charset="0"/>
              </a:rPr>
              <a:t>  }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76200" indent="0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76200" indent="0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76200" indent="0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pl-PL" altLang="en-US" dirty="0">
                <a:latin typeface="Courier New" panose="02070309020205020404" pitchFamily="49" charset="0"/>
              </a:rPr>
              <a:t>if ((x == 3) &amp;&amp; (y != 6)){</a:t>
            </a:r>
            <a:br>
              <a:rPr lang="pl-PL" altLang="en-US" dirty="0">
                <a:latin typeface="Courier New" panose="02070309020205020404" pitchFamily="49" charset="0"/>
              </a:rPr>
            </a:br>
            <a:r>
              <a:rPr lang="pl-PL" altLang="en-US" dirty="0">
                <a:latin typeface="Courier New" panose="02070309020205020404" pitchFamily="49" charset="0"/>
              </a:rPr>
              <a:t>  z = z + 1;</a:t>
            </a:r>
            <a:br>
              <a:rPr lang="pl-PL" altLang="en-US" dirty="0">
                <a:latin typeface="Courier New" panose="02070309020205020404" pitchFamily="49" charset="0"/>
              </a:rPr>
            </a:br>
            <a:r>
              <a:rPr lang="pl-PL" altLang="en-US" dirty="0">
                <a:latin typeface="Courier New" panose="02070309020205020404" pitchFamily="49" charset="0"/>
              </a:rPr>
              <a:t>  w = w + 2;</a:t>
            </a:r>
            <a:br>
              <a:rPr lang="pl-PL" altLang="en-US" dirty="0">
                <a:latin typeface="Courier New" panose="02070309020205020404" pitchFamily="49" charset="0"/>
              </a:rPr>
            </a:br>
            <a:r>
              <a:rPr lang="pl-PL" altLang="en-US" dirty="0">
                <a:latin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endParaRPr lang="pl-PL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4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60FFEEEB-5EE1-473A-8F8B-A27393837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Compiling a C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B542B-3BE7-450E-BB43-5A278044504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11-</a:t>
            </a:r>
            <a:fld id="{CF7BCF96-218E-489C-B092-616E1A646C3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16D9552F-A695-49D6-8570-3A4591289A2E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Entire mechanism is usually called </a:t>
            </a:r>
            <a:br>
              <a:rPr lang="en-US" altLang="en-US" dirty="0"/>
            </a:br>
            <a:r>
              <a:rPr lang="en-US" altLang="en-US" dirty="0"/>
              <a:t>the “compiler”</a:t>
            </a:r>
          </a:p>
          <a:p>
            <a:r>
              <a:rPr lang="en-US" altLang="en-US" dirty="0"/>
              <a:t>Preprocessor</a:t>
            </a:r>
          </a:p>
          <a:p>
            <a:pPr lvl="1"/>
            <a:r>
              <a:rPr lang="en-US" altLang="en-US" dirty="0"/>
              <a:t>macro substitution</a:t>
            </a:r>
          </a:p>
          <a:p>
            <a:pPr lvl="1"/>
            <a:r>
              <a:rPr lang="en-US" altLang="en-US" dirty="0"/>
              <a:t>conditional compilation</a:t>
            </a:r>
          </a:p>
          <a:p>
            <a:pPr lvl="1"/>
            <a:r>
              <a:rPr lang="en-US" altLang="en-US" dirty="0"/>
              <a:t>“source-level” transformations</a:t>
            </a:r>
          </a:p>
          <a:p>
            <a:pPr lvl="2"/>
            <a:r>
              <a:rPr lang="en-US" altLang="en-US" dirty="0"/>
              <a:t>output is still C</a:t>
            </a:r>
          </a:p>
          <a:p>
            <a:r>
              <a:rPr lang="en-US" altLang="en-US" dirty="0"/>
              <a:t>Compiler</a:t>
            </a:r>
          </a:p>
          <a:p>
            <a:pPr lvl="1"/>
            <a:r>
              <a:rPr lang="en-US" altLang="en-US" dirty="0"/>
              <a:t>generates object file</a:t>
            </a:r>
          </a:p>
          <a:p>
            <a:pPr lvl="2"/>
            <a:r>
              <a:rPr lang="en-US" altLang="en-US" dirty="0"/>
              <a:t>machine instructions</a:t>
            </a:r>
          </a:p>
          <a:p>
            <a:r>
              <a:rPr lang="en-US" altLang="en-US" dirty="0"/>
              <a:t>Linker</a:t>
            </a:r>
          </a:p>
          <a:p>
            <a:pPr lvl="1"/>
            <a:r>
              <a:rPr lang="en-US" altLang="en-US" dirty="0"/>
              <a:t>combine object files</a:t>
            </a:r>
            <a:br>
              <a:rPr lang="en-US" altLang="en-US" dirty="0"/>
            </a:br>
            <a:r>
              <a:rPr lang="en-US" altLang="en-US" dirty="0"/>
              <a:t>(including libraries)</a:t>
            </a:r>
            <a:br>
              <a:rPr lang="en-US" altLang="en-US" dirty="0"/>
            </a:br>
            <a:r>
              <a:rPr lang="en-US" altLang="en-US" dirty="0"/>
              <a:t>into executable image</a:t>
            </a:r>
          </a:p>
        </p:txBody>
      </p:sp>
      <p:graphicFrame>
        <p:nvGraphicFramePr>
          <p:cNvPr id="169992" name="Object 8">
            <a:extLst>
              <a:ext uri="{FF2B5EF4-FFF2-40B4-BE49-F238E27FC236}">
                <a16:creationId xmlns:a16="http://schemas.microsoft.com/office/drawing/2014/main" id="{23CDB246-61D2-4A84-B9CD-4FF44AC1F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495867"/>
              </p:ext>
            </p:extLst>
          </p:nvPr>
        </p:nvGraphicFramePr>
        <p:xfrm>
          <a:off x="4502376" y="955548"/>
          <a:ext cx="3233805" cy="4187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6206760" imgH="8035560" progId="Visio.Drawing.6">
                  <p:embed/>
                </p:oleObj>
              </mc:Choice>
              <mc:Fallback>
                <p:oleObj name="VISIO" r:id="rId3" imgW="6206760" imgH="8035560" progId="Visio.Drawing.6">
                  <p:embed/>
                  <p:pic>
                    <p:nvPicPr>
                      <p:cNvPr id="169992" name="Object 8">
                        <a:extLst>
                          <a:ext uri="{FF2B5EF4-FFF2-40B4-BE49-F238E27FC236}">
                            <a16:creationId xmlns:a16="http://schemas.microsoft.com/office/drawing/2014/main" id="{23CDB246-61D2-4A84-B9CD-4FF44AC1F5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376" y="955548"/>
                        <a:ext cx="3233805" cy="418795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032784B5-B045-4EA5-8F70-9D115F6A1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If-else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B4E7F97-EA20-4E98-A3E2-F669F70468A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EE549D11-F81F-4B8B-B472-643C15ACB8A3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C0062185-C8F3-4C17-A80A-32F7D850F255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204788" y="946150"/>
            <a:ext cx="3989505" cy="3632200"/>
          </a:xfrm>
        </p:spPr>
        <p:txBody>
          <a:bodyPr/>
          <a:lstStyle/>
          <a:p>
            <a:r>
              <a:rPr lang="en-US" altLang="en-US" sz="2000" dirty="0">
                <a:latin typeface="Courier New" panose="02070309020205020404" pitchFamily="49" charset="0"/>
              </a:rPr>
              <a:t>if (condition)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</a:t>
            </a:r>
            <a:r>
              <a:rPr lang="en-US" altLang="en-US" sz="2000" dirty="0" err="1">
                <a:latin typeface="Courier New" panose="02070309020205020404" pitchFamily="49" charset="0"/>
              </a:rPr>
              <a:t>action_if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else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</a:t>
            </a:r>
            <a:r>
              <a:rPr lang="en-US" altLang="en-US" sz="2000" dirty="0" err="1">
                <a:latin typeface="Courier New" panose="02070309020205020404" pitchFamily="49" charset="0"/>
              </a:rPr>
              <a:t>action_else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sz="2000" i="1" dirty="0">
                <a:latin typeface="Titillium Web Light" panose="020B0604020202020204" charset="0"/>
              </a:rPr>
              <a:t>Else</a:t>
            </a:r>
            <a:r>
              <a:rPr lang="en-US" altLang="en-US" sz="2000" dirty="0">
                <a:latin typeface="Titillium Web Light" panose="020B0604020202020204" charset="0"/>
              </a:rPr>
              <a:t> allows choice between </a:t>
            </a:r>
            <a:br>
              <a:rPr lang="en-US" altLang="en-US" sz="2000" dirty="0">
                <a:latin typeface="Titillium Web Light" panose="020B0604020202020204" charset="0"/>
              </a:rPr>
            </a:br>
            <a:r>
              <a:rPr lang="en-US" altLang="en-US" sz="2000" dirty="0">
                <a:latin typeface="Titillium Web Light" panose="020B0604020202020204" charset="0"/>
              </a:rPr>
              <a:t>two mutually exclusive actions without re-testing condition. </a:t>
            </a:r>
          </a:p>
        </p:txBody>
      </p:sp>
      <p:sp>
        <p:nvSpPr>
          <p:cNvPr id="209925" name="AutoShape 5">
            <a:extLst>
              <a:ext uri="{FF2B5EF4-FFF2-40B4-BE49-F238E27FC236}">
                <a16:creationId xmlns:a16="http://schemas.microsoft.com/office/drawing/2014/main" id="{EE1B0851-B7F5-43DB-84D8-6669EF61C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480" y="1464206"/>
            <a:ext cx="1771650" cy="800100"/>
          </a:xfrm>
          <a:prstGeom prst="diamond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50">
                <a:solidFill>
                  <a:schemeClr val="bg1"/>
                </a:solidFill>
              </a:rPr>
              <a:t>condition</a:t>
            </a:r>
          </a:p>
        </p:txBody>
      </p:sp>
      <p:grpSp>
        <p:nvGrpSpPr>
          <p:cNvPr id="209928" name="Group 8">
            <a:extLst>
              <a:ext uri="{FF2B5EF4-FFF2-40B4-BE49-F238E27FC236}">
                <a16:creationId xmlns:a16="http://schemas.microsoft.com/office/drawing/2014/main" id="{9E17D60A-6D43-4268-87EB-34932E177B98}"/>
              </a:ext>
            </a:extLst>
          </p:cNvPr>
          <p:cNvGrpSpPr>
            <a:grpSpLocks/>
          </p:cNvGrpSpPr>
          <p:nvPr/>
        </p:nvGrpSpPr>
        <p:grpSpPr bwMode="auto">
          <a:xfrm>
            <a:off x="4011230" y="2550056"/>
            <a:ext cx="3486150" cy="457200"/>
            <a:chOff x="2832" y="2400"/>
            <a:chExt cx="2928" cy="384"/>
          </a:xfrm>
        </p:grpSpPr>
        <p:sp>
          <p:nvSpPr>
            <p:cNvPr id="209926" name="Rectangle 6">
              <a:extLst>
                <a:ext uri="{FF2B5EF4-FFF2-40B4-BE49-F238E27FC236}">
                  <a16:creationId xmlns:a16="http://schemas.microsoft.com/office/drawing/2014/main" id="{535FEA4F-73DC-4E74-B27D-779C0981A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400"/>
              <a:ext cx="1248" cy="384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050">
                  <a:solidFill>
                    <a:schemeClr val="bg1"/>
                  </a:solidFill>
                </a:rPr>
                <a:t>action_if</a:t>
              </a:r>
            </a:p>
          </p:txBody>
        </p:sp>
        <p:sp>
          <p:nvSpPr>
            <p:cNvPr id="209927" name="Rectangle 7">
              <a:extLst>
                <a:ext uri="{FF2B5EF4-FFF2-40B4-BE49-F238E27FC236}">
                  <a16:creationId xmlns:a16="http://schemas.microsoft.com/office/drawing/2014/main" id="{55FDB836-0B15-45E1-9E5B-3B8590A3F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400"/>
              <a:ext cx="1248" cy="384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050">
                  <a:solidFill>
                    <a:schemeClr val="bg1"/>
                  </a:solidFill>
                </a:rPr>
                <a:t>action_else</a:t>
              </a:r>
            </a:p>
          </p:txBody>
        </p:sp>
      </p:grpSp>
      <p:cxnSp>
        <p:nvCxnSpPr>
          <p:cNvPr id="209930" name="AutoShape 10">
            <a:extLst>
              <a:ext uri="{FF2B5EF4-FFF2-40B4-BE49-F238E27FC236}">
                <a16:creationId xmlns:a16="http://schemas.microsoft.com/office/drawing/2014/main" id="{852D1902-7D58-4027-BD70-A3713B021A31}"/>
              </a:ext>
            </a:extLst>
          </p:cNvPr>
          <p:cNvCxnSpPr>
            <a:cxnSpLocks noChangeShapeType="1"/>
            <a:endCxn id="209925" idx="0"/>
          </p:cNvCxnSpPr>
          <p:nvPr/>
        </p:nvCxnSpPr>
        <p:spPr bwMode="auto">
          <a:xfrm>
            <a:off x="5754305" y="1017723"/>
            <a:ext cx="0" cy="435769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932" name="AutoShape 12">
            <a:extLst>
              <a:ext uri="{FF2B5EF4-FFF2-40B4-BE49-F238E27FC236}">
                <a16:creationId xmlns:a16="http://schemas.microsoft.com/office/drawing/2014/main" id="{419F1E4D-9B2E-435F-9DAB-12CCCE3EC6A8}"/>
              </a:ext>
            </a:extLst>
          </p:cNvPr>
          <p:cNvCxnSpPr>
            <a:cxnSpLocks noChangeShapeType="1"/>
            <a:stCxn id="209925" idx="1"/>
            <a:endCxn id="209926" idx="0"/>
          </p:cNvCxnSpPr>
          <p:nvPr/>
        </p:nvCxnSpPr>
        <p:spPr bwMode="auto">
          <a:xfrm rot="10800000" flipV="1">
            <a:off x="4754181" y="1864257"/>
            <a:ext cx="103585" cy="675085"/>
          </a:xfrm>
          <a:prstGeom prst="bentConnector2">
            <a:avLst/>
          </a:pr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933" name="AutoShape 13">
            <a:extLst>
              <a:ext uri="{FF2B5EF4-FFF2-40B4-BE49-F238E27FC236}">
                <a16:creationId xmlns:a16="http://schemas.microsoft.com/office/drawing/2014/main" id="{67315BA6-88D5-4BD3-9149-0235A26D751D}"/>
              </a:ext>
            </a:extLst>
          </p:cNvPr>
          <p:cNvCxnSpPr>
            <a:cxnSpLocks noChangeShapeType="1"/>
            <a:stCxn id="209925" idx="3"/>
            <a:endCxn id="209927" idx="0"/>
          </p:cNvCxnSpPr>
          <p:nvPr/>
        </p:nvCxnSpPr>
        <p:spPr bwMode="auto">
          <a:xfrm>
            <a:off x="6650846" y="1864257"/>
            <a:ext cx="103584" cy="675085"/>
          </a:xfrm>
          <a:prstGeom prst="bentConnector2">
            <a:avLst/>
          </a:pr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934" name="AutoShape 14">
            <a:extLst>
              <a:ext uri="{FF2B5EF4-FFF2-40B4-BE49-F238E27FC236}">
                <a16:creationId xmlns:a16="http://schemas.microsoft.com/office/drawing/2014/main" id="{C9FB3F8C-961A-4034-98EF-AD99B2714685}"/>
              </a:ext>
            </a:extLst>
          </p:cNvPr>
          <p:cNvCxnSpPr>
            <a:cxnSpLocks noChangeShapeType="1"/>
            <a:stCxn id="209926" idx="2"/>
            <a:endCxn id="209927" idx="2"/>
          </p:cNvCxnSpPr>
          <p:nvPr/>
        </p:nvCxnSpPr>
        <p:spPr bwMode="auto">
          <a:xfrm rot="16200000" flipH="1">
            <a:off x="5753711" y="2018443"/>
            <a:ext cx="1190" cy="2000250"/>
          </a:xfrm>
          <a:prstGeom prst="bentConnector3">
            <a:avLst>
              <a:gd name="adj1" fmla="val 13500000"/>
            </a:avLst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935" name="AutoShape 15">
            <a:extLst>
              <a:ext uri="{FF2B5EF4-FFF2-40B4-BE49-F238E27FC236}">
                <a16:creationId xmlns:a16="http://schemas.microsoft.com/office/drawing/2014/main" id="{25C884B3-DCB9-4A0F-8509-038D528D14B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82880" y="3178706"/>
            <a:ext cx="0" cy="45720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9936" name="Text Box 16">
            <a:extLst>
              <a:ext uri="{FF2B5EF4-FFF2-40B4-BE49-F238E27FC236}">
                <a16:creationId xmlns:a16="http://schemas.microsoft.com/office/drawing/2014/main" id="{EA673EA2-B3BC-4B64-A453-4945AF4E5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53" y="1526119"/>
            <a:ext cx="26642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09937" name="Text Box 17">
            <a:extLst>
              <a:ext uri="{FF2B5EF4-FFF2-40B4-BE49-F238E27FC236}">
                <a16:creationId xmlns:a16="http://schemas.microsoft.com/office/drawing/2014/main" id="{745B427F-86C3-4564-8A64-FB4E598A7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241" y="1526119"/>
            <a:ext cx="26642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 dirty="0">
                <a:solidFill>
                  <a:schemeClr val="bg1"/>
                </a:solidFill>
              </a:rPr>
              <a:t>F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5172981E-7E4D-4DA0-87B3-5FDC6A795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Matching Else with If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C6D72-9071-4829-8B73-48503BBED76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EE8562AB-5DC1-4240-9B9E-E337C13BC5F2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0FD79FD3-3D89-4EBC-98EB-0290843F05F3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2000" dirty="0"/>
              <a:t>Else is always associated with </a:t>
            </a:r>
            <a:r>
              <a:rPr lang="en-US" altLang="en-US" sz="2000" i="1" u="sng" dirty="0"/>
              <a:t>closest</a:t>
            </a:r>
            <a:r>
              <a:rPr lang="en-US" altLang="en-US" sz="2000" dirty="0"/>
              <a:t> unassociated if.</a:t>
            </a:r>
          </a:p>
          <a:p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229380" name="Text Box 4">
            <a:extLst>
              <a:ext uri="{FF2B5EF4-FFF2-40B4-BE49-F238E27FC236}">
                <a16:creationId xmlns:a16="http://schemas.microsoft.com/office/drawing/2014/main" id="{46305D7A-D3EB-42C8-ABA3-C18AA2049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696" y="1639187"/>
            <a:ext cx="2400300" cy="9325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en-US" sz="1050" b="1">
                <a:solidFill>
                  <a:schemeClr val="bg1"/>
                </a:solidFill>
                <a:latin typeface="Courier New" panose="02070309020205020404" pitchFamily="49" charset="0"/>
              </a:rPr>
              <a:t>if (x != 10)</a:t>
            </a:r>
            <a:br>
              <a:rPr lang="en-US" altLang="en-US" sz="1050" b="1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altLang="en-US" sz="1050" b="1">
                <a:solidFill>
                  <a:schemeClr val="bg1"/>
                </a:solidFill>
                <a:latin typeface="Courier New" panose="02070309020205020404" pitchFamily="49" charset="0"/>
              </a:rPr>
              <a:t>  if (y &gt; 3)</a:t>
            </a:r>
            <a:br>
              <a:rPr lang="en-US" altLang="en-US" sz="1050" b="1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altLang="en-US" sz="1050" b="1">
                <a:solidFill>
                  <a:schemeClr val="bg1"/>
                </a:solidFill>
                <a:latin typeface="Courier New" panose="02070309020205020404" pitchFamily="49" charset="0"/>
              </a:rPr>
              <a:t>    z = z / 2;</a:t>
            </a:r>
            <a:br>
              <a:rPr lang="en-US" altLang="en-US" sz="1050" b="1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altLang="en-US" sz="1050" b="1">
                <a:solidFill>
                  <a:schemeClr val="bg1"/>
                </a:solidFill>
                <a:latin typeface="Courier New" panose="02070309020205020404" pitchFamily="49" charset="0"/>
              </a:rPr>
              <a:t>  else</a:t>
            </a:r>
          </a:p>
          <a:p>
            <a:pPr algn="l">
              <a:spcBef>
                <a:spcPct val="20000"/>
              </a:spcBef>
            </a:pPr>
            <a:r>
              <a:rPr lang="en-US" altLang="en-US" sz="1050" b="1">
                <a:solidFill>
                  <a:schemeClr val="bg1"/>
                </a:solidFill>
                <a:latin typeface="Courier New" panose="02070309020205020404" pitchFamily="49" charset="0"/>
              </a:rPr>
              <a:t>    z = z * 2;</a:t>
            </a:r>
          </a:p>
        </p:txBody>
      </p:sp>
      <p:sp>
        <p:nvSpPr>
          <p:cNvPr id="229381" name="Text Box 5">
            <a:extLst>
              <a:ext uri="{FF2B5EF4-FFF2-40B4-BE49-F238E27FC236}">
                <a16:creationId xmlns:a16="http://schemas.microsoft.com/office/drawing/2014/main" id="{D042B565-7047-40ED-9B77-7D6D8505D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696" y="3525137"/>
            <a:ext cx="2286000" cy="109414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en-US" sz="1050" b="1">
                <a:solidFill>
                  <a:schemeClr val="bg1"/>
                </a:solidFill>
                <a:latin typeface="Courier New" panose="02070309020205020404" pitchFamily="49" charset="0"/>
              </a:rPr>
              <a:t>if (x != 10) {</a:t>
            </a:r>
            <a:br>
              <a:rPr lang="en-US" altLang="en-US" sz="1050" b="1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altLang="en-US" sz="1050" b="1">
                <a:solidFill>
                  <a:schemeClr val="bg1"/>
                </a:solidFill>
                <a:latin typeface="Courier New" panose="02070309020205020404" pitchFamily="49" charset="0"/>
              </a:rPr>
              <a:t>  if (y &gt; 3)</a:t>
            </a:r>
            <a:br>
              <a:rPr lang="en-US" altLang="en-US" sz="1050" b="1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altLang="en-US" sz="1050" b="1">
                <a:solidFill>
                  <a:schemeClr val="bg1"/>
                </a:solidFill>
                <a:latin typeface="Courier New" panose="02070309020205020404" pitchFamily="49" charset="0"/>
              </a:rPr>
              <a:t>    z = z / 2;</a:t>
            </a:r>
            <a:br>
              <a:rPr lang="en-US" altLang="en-US" sz="1050" b="1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altLang="en-US" sz="1050" b="1">
                <a:solidFill>
                  <a:schemeClr val="bg1"/>
                </a:solidFill>
                <a:latin typeface="Courier New" panose="02070309020205020404" pitchFamily="49" charset="0"/>
              </a:rPr>
              <a:t>  else </a:t>
            </a:r>
            <a:br>
              <a:rPr lang="en-US" altLang="en-US" sz="1050" b="1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altLang="en-US" sz="1050" b="1">
                <a:solidFill>
                  <a:schemeClr val="bg1"/>
                </a:solidFill>
                <a:latin typeface="Courier New" panose="02070309020205020404" pitchFamily="49" charset="0"/>
              </a:rPr>
              <a:t>    z = z * 2;</a:t>
            </a:r>
          </a:p>
          <a:p>
            <a:pPr algn="l">
              <a:spcBef>
                <a:spcPct val="20000"/>
              </a:spcBef>
            </a:pPr>
            <a:r>
              <a:rPr lang="en-US" altLang="en-US" sz="1050" b="1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29382" name="Text Box 6">
            <a:extLst>
              <a:ext uri="{FF2B5EF4-FFF2-40B4-BE49-F238E27FC236}">
                <a16:creationId xmlns:a16="http://schemas.microsoft.com/office/drawing/2014/main" id="{F8E16346-4B00-42D4-8AB9-360FB63B4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696" y="3182236"/>
            <a:ext cx="121700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en-US" sz="1050" b="1">
                <a:solidFill>
                  <a:schemeClr val="bg1"/>
                </a:solidFill>
              </a:rPr>
              <a:t>is the same as...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29383" name="Text Box 7">
            <a:extLst>
              <a:ext uri="{FF2B5EF4-FFF2-40B4-BE49-F238E27FC236}">
                <a16:creationId xmlns:a16="http://schemas.microsoft.com/office/drawing/2014/main" id="{BA244803-5DE5-40FF-9B71-8E4B8C945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946" y="3582287"/>
            <a:ext cx="2286000" cy="109414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en-US" sz="1050" b="1">
                <a:solidFill>
                  <a:schemeClr val="bg1"/>
                </a:solidFill>
                <a:latin typeface="Courier New" panose="02070309020205020404" pitchFamily="49" charset="0"/>
              </a:rPr>
              <a:t>if (x != 10) {</a:t>
            </a:r>
            <a:br>
              <a:rPr lang="en-US" altLang="en-US" sz="1050" b="1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altLang="en-US" sz="1050" b="1">
                <a:solidFill>
                  <a:schemeClr val="bg1"/>
                </a:solidFill>
                <a:latin typeface="Courier New" panose="02070309020205020404" pitchFamily="49" charset="0"/>
              </a:rPr>
              <a:t>  if (y &gt; 3)</a:t>
            </a:r>
            <a:br>
              <a:rPr lang="en-US" altLang="en-US" sz="1050" b="1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altLang="en-US" sz="1050" b="1">
                <a:solidFill>
                  <a:schemeClr val="bg1"/>
                </a:solidFill>
                <a:latin typeface="Courier New" panose="02070309020205020404" pitchFamily="49" charset="0"/>
              </a:rPr>
              <a:t>    z = z / 2;</a:t>
            </a:r>
          </a:p>
          <a:p>
            <a:pPr algn="l">
              <a:spcBef>
                <a:spcPct val="20000"/>
              </a:spcBef>
            </a:pPr>
            <a:r>
              <a:rPr lang="en-US" altLang="en-US" sz="1050" b="1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  <a:br>
              <a:rPr lang="en-US" altLang="en-US" sz="1050" b="1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altLang="en-US" sz="1050" b="1">
                <a:solidFill>
                  <a:schemeClr val="bg1"/>
                </a:solidFill>
                <a:latin typeface="Courier New" panose="02070309020205020404" pitchFamily="49" charset="0"/>
              </a:rPr>
              <a:t>else </a:t>
            </a:r>
            <a:br>
              <a:rPr lang="en-US" altLang="en-US" sz="1050" b="1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altLang="en-US" sz="1050" b="1">
                <a:solidFill>
                  <a:schemeClr val="bg1"/>
                </a:solidFill>
                <a:latin typeface="Courier New" panose="02070309020205020404" pitchFamily="49" charset="0"/>
              </a:rPr>
              <a:t>    z = z * 2;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29384" name="Text Box 8">
            <a:extLst>
              <a:ext uri="{FF2B5EF4-FFF2-40B4-BE49-F238E27FC236}">
                <a16:creationId xmlns:a16="http://schemas.microsoft.com/office/drawing/2014/main" id="{20BF8EB4-242D-4E65-A542-44A9E1187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947" y="3182236"/>
            <a:ext cx="153760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en-US" sz="1050" b="1">
                <a:solidFill>
                  <a:schemeClr val="bg1"/>
                </a:solidFill>
              </a:rPr>
              <a:t>is NOT the same as...</a:t>
            </a:r>
            <a:endParaRPr lang="en-US" altLang="en-US" sz="105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3DAAE7B2-3320-4D9C-9186-4A2F8C005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Chaining If’s and Else’s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A4CCA-25ED-4D9B-A840-29DFD5BEA19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AD02356F-D6F6-4F42-BA46-8ADFEBBF24EF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43F3B2D8-9A1E-49EE-A0C9-DF39C6D8216C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if (month == 4 || month == 6 || month == 9 || 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month == 11)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printf</a:t>
            </a:r>
            <a:r>
              <a:rPr lang="en-US" altLang="en-US" dirty="0">
                <a:latin typeface="Courier New" panose="02070309020205020404" pitchFamily="49" charset="0"/>
              </a:rPr>
              <a:t>(“Month has 30 days.\n”);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else if (month == 1 || month == 3 ||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   month == 5 || month == 7 ||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   month == 8 || month == 10 ||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   month == 12)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printf</a:t>
            </a:r>
            <a:r>
              <a:rPr lang="en-US" altLang="en-US" dirty="0">
                <a:latin typeface="Courier New" panose="02070309020205020404" pitchFamily="49" charset="0"/>
              </a:rPr>
              <a:t>(“Month has 31 days.\n”);</a:t>
            </a:r>
          </a:p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else if (month == 2)</a:t>
            </a:r>
          </a:p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printf</a:t>
            </a:r>
            <a:r>
              <a:rPr lang="en-US" altLang="en-US" dirty="0">
                <a:latin typeface="Courier New" panose="02070309020205020404" pitchFamily="49" charset="0"/>
              </a:rPr>
              <a:t>(“Month has 28 or 29 days.\n”);</a:t>
            </a:r>
          </a:p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else</a:t>
            </a:r>
          </a:p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printf</a:t>
            </a:r>
            <a:r>
              <a:rPr lang="en-US" altLang="en-US" dirty="0">
                <a:latin typeface="Courier New" panose="02070309020205020404" pitchFamily="49" charset="0"/>
              </a:rPr>
              <a:t>(“Don’t know that month.\n”);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019616AE-FAC5-4172-BA91-CAB3047D4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While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7E93DCE-635E-423A-821D-0F7904BDFC7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C2B5A6F0-1614-46A5-8E30-50A566CEF060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7D351B19-DF41-4411-B48B-93D1F0B3D2F7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204788" y="946150"/>
            <a:ext cx="4292261" cy="3632200"/>
          </a:xfrm>
        </p:spPr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while (test)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loop_body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Executes loop body as long as </a:t>
            </a:r>
            <a:br>
              <a:rPr lang="en-US" altLang="en-US" dirty="0"/>
            </a:br>
            <a:r>
              <a:rPr lang="en-US" altLang="en-US" dirty="0"/>
              <a:t>test evaluates to TRUE (non-zero).</a:t>
            </a:r>
          </a:p>
          <a:p>
            <a:endParaRPr lang="en-US" altLang="en-US" dirty="0"/>
          </a:p>
          <a:p>
            <a:r>
              <a:rPr lang="en-US" altLang="en-US" dirty="0"/>
              <a:t>Note: Test is evaluated </a:t>
            </a:r>
            <a:r>
              <a:rPr lang="en-US" altLang="en-US" b="1" u="sng" dirty="0"/>
              <a:t>before</a:t>
            </a:r>
            <a:r>
              <a:rPr lang="en-US" altLang="en-US" dirty="0"/>
              <a:t> executing loop body.</a:t>
            </a:r>
          </a:p>
          <a:p>
            <a:endParaRPr lang="en-US" altLang="en-US" b="1" dirty="0">
              <a:latin typeface="Titillium Web Light" panose="020B0604020202020204" charset="0"/>
            </a:endParaRPr>
          </a:p>
        </p:txBody>
      </p:sp>
      <p:sp>
        <p:nvSpPr>
          <p:cNvPr id="211973" name="AutoShape 5">
            <a:extLst>
              <a:ext uri="{FF2B5EF4-FFF2-40B4-BE49-F238E27FC236}">
                <a16:creationId xmlns:a16="http://schemas.microsoft.com/office/drawing/2014/main" id="{0D6972F8-01C4-4AB8-A5C4-FC260A65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348" y="1726863"/>
            <a:ext cx="1771650" cy="800100"/>
          </a:xfrm>
          <a:prstGeom prst="diamond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5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211974" name="Rectangle 6">
            <a:extLst>
              <a:ext uri="{FF2B5EF4-FFF2-40B4-BE49-F238E27FC236}">
                <a16:creationId xmlns:a16="http://schemas.microsoft.com/office/drawing/2014/main" id="{C0773317-2F97-4B7A-9494-B8412EDF6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223" y="2869863"/>
            <a:ext cx="14859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50">
                <a:solidFill>
                  <a:schemeClr val="bg1"/>
                </a:solidFill>
              </a:rPr>
              <a:t>loop_body</a:t>
            </a:r>
          </a:p>
        </p:txBody>
      </p:sp>
      <p:cxnSp>
        <p:nvCxnSpPr>
          <p:cNvPr id="211976" name="AutoShape 8">
            <a:extLst>
              <a:ext uri="{FF2B5EF4-FFF2-40B4-BE49-F238E27FC236}">
                <a16:creationId xmlns:a16="http://schemas.microsoft.com/office/drawing/2014/main" id="{4BA080B2-018A-498C-8F9C-FE9FFCDC61C0}"/>
              </a:ext>
            </a:extLst>
          </p:cNvPr>
          <p:cNvCxnSpPr>
            <a:cxnSpLocks noChangeShapeType="1"/>
            <a:endCxn id="211973" idx="0"/>
          </p:cNvCxnSpPr>
          <p:nvPr/>
        </p:nvCxnSpPr>
        <p:spPr bwMode="auto">
          <a:xfrm>
            <a:off x="6033173" y="1280379"/>
            <a:ext cx="0" cy="435769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977" name="AutoShape 9">
            <a:extLst>
              <a:ext uri="{FF2B5EF4-FFF2-40B4-BE49-F238E27FC236}">
                <a16:creationId xmlns:a16="http://schemas.microsoft.com/office/drawing/2014/main" id="{377E6277-2B3C-436B-89B2-88CF816165A8}"/>
              </a:ext>
            </a:extLst>
          </p:cNvPr>
          <p:cNvCxnSpPr>
            <a:cxnSpLocks noChangeShapeType="1"/>
            <a:stCxn id="211973" idx="2"/>
            <a:endCxn id="211974" idx="0"/>
          </p:cNvCxnSpPr>
          <p:nvPr/>
        </p:nvCxnSpPr>
        <p:spPr bwMode="auto">
          <a:xfrm>
            <a:off x="6033173" y="2537679"/>
            <a:ext cx="0" cy="321469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978" name="AutoShape 10">
            <a:extLst>
              <a:ext uri="{FF2B5EF4-FFF2-40B4-BE49-F238E27FC236}">
                <a16:creationId xmlns:a16="http://schemas.microsoft.com/office/drawing/2014/main" id="{96501B59-D378-4B75-8058-2F6BB487845E}"/>
              </a:ext>
            </a:extLst>
          </p:cNvPr>
          <p:cNvCxnSpPr>
            <a:cxnSpLocks noChangeShapeType="1"/>
            <a:stCxn id="211974" idx="1"/>
            <a:endCxn id="211973" idx="1"/>
          </p:cNvCxnSpPr>
          <p:nvPr/>
        </p:nvCxnSpPr>
        <p:spPr bwMode="auto">
          <a:xfrm rot="10800000">
            <a:off x="5136633" y="2126913"/>
            <a:ext cx="142875" cy="971550"/>
          </a:xfrm>
          <a:prstGeom prst="bentConnector3">
            <a:avLst>
              <a:gd name="adj1" fmla="val 295000"/>
            </a:avLst>
          </a:pr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979" name="AutoShape 11">
            <a:extLst>
              <a:ext uri="{FF2B5EF4-FFF2-40B4-BE49-F238E27FC236}">
                <a16:creationId xmlns:a16="http://schemas.microsoft.com/office/drawing/2014/main" id="{6CAAEE85-C132-4400-A495-7E66CE1FE282}"/>
              </a:ext>
            </a:extLst>
          </p:cNvPr>
          <p:cNvCxnSpPr>
            <a:cxnSpLocks noChangeShapeType="1"/>
            <a:stCxn id="211973" idx="3"/>
          </p:cNvCxnSpPr>
          <p:nvPr/>
        </p:nvCxnSpPr>
        <p:spPr bwMode="auto">
          <a:xfrm flipH="1">
            <a:off x="6033173" y="2126913"/>
            <a:ext cx="896541" cy="1714500"/>
          </a:xfrm>
          <a:prstGeom prst="bentConnector4">
            <a:avLst>
              <a:gd name="adj1" fmla="val -57903"/>
              <a:gd name="adj2" fmla="val 84093"/>
            </a:avLst>
          </a:pr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1980" name="Text Box 12">
            <a:extLst>
              <a:ext uri="{FF2B5EF4-FFF2-40B4-BE49-F238E27FC236}">
                <a16:creationId xmlns:a16="http://schemas.microsoft.com/office/drawing/2014/main" id="{F2A35A38-0786-49A8-9D4F-4CAA6418B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0323" y="2537678"/>
            <a:ext cx="26642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11981" name="Text Box 13">
            <a:extLst>
              <a:ext uri="{FF2B5EF4-FFF2-40B4-BE49-F238E27FC236}">
                <a16:creationId xmlns:a16="http://schemas.microsoft.com/office/drawing/2014/main" id="{0ADBD6F4-2239-4385-87AA-BAEB4FE05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7809" y="1788775"/>
            <a:ext cx="26642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>
                <a:solidFill>
                  <a:schemeClr val="bg1"/>
                </a:solidFill>
              </a:rPr>
              <a:t>F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84EC4C85-3ED0-4F72-806E-7B0B5A33A6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Infinite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28780-E9CB-4B9F-82C1-835723CB106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74C7ABFA-4C92-40E6-86EA-FCC33A73BC18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60634783-1F6B-4084-B8CB-943D87A94A0E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2000" dirty="0"/>
              <a:t>The following loop will never terminate:</a:t>
            </a:r>
            <a:br>
              <a:rPr lang="en-US" altLang="en-US" sz="2000" dirty="0"/>
            </a:br>
            <a:endParaRPr lang="en-US" altLang="en-US" sz="2000" dirty="0"/>
          </a:p>
          <a:p>
            <a:r>
              <a:rPr lang="en-US" altLang="en-US" sz="2000" dirty="0">
                <a:latin typeface="Courier New" panose="02070309020205020404" pitchFamily="49" charset="0"/>
              </a:rPr>
              <a:t>x = 0;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while (x &lt; 10)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</a:t>
            </a:r>
            <a:r>
              <a:rPr lang="en-US" altLang="en-US" sz="2000" dirty="0" err="1">
                <a:latin typeface="Courier New" panose="02070309020205020404" pitchFamily="49" charset="0"/>
              </a:rPr>
              <a:t>printf</a:t>
            </a:r>
            <a:r>
              <a:rPr lang="en-US" altLang="en-US" sz="2000" dirty="0">
                <a:latin typeface="Courier New" panose="02070309020205020404" pitchFamily="49" charset="0"/>
              </a:rPr>
              <a:t>(“%d ”, x);</a:t>
            </a:r>
          </a:p>
          <a:p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sz="2000" dirty="0"/>
              <a:t>Loop body does not change condition, so test never fails.</a:t>
            </a:r>
          </a:p>
          <a:p>
            <a:endParaRPr lang="en-US" altLang="en-US" sz="2000" dirty="0"/>
          </a:p>
          <a:p>
            <a:r>
              <a:rPr lang="en-US" altLang="en-US" sz="2000" dirty="0"/>
              <a:t>This is a common programming error that can be difficult to find.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D913EB84-C0CC-4135-B17C-9D039030D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7055A8D-71B6-4474-B944-3F9702640E2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C6DF86A6-A2B1-44D7-812B-DFFF59CA6D56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A2CD8CDA-F1A3-4C77-AE55-0364034A257F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204788" y="946150"/>
            <a:ext cx="4449315" cy="3632200"/>
          </a:xfrm>
        </p:spPr>
        <p:txBody>
          <a:bodyPr/>
          <a:lstStyle/>
          <a:p>
            <a:r>
              <a:rPr lang="en-US" altLang="en-US" sz="2000" dirty="0">
                <a:latin typeface="Courier New" panose="02070309020205020404" pitchFamily="49" charset="0"/>
              </a:rPr>
              <a:t>for (</a:t>
            </a:r>
            <a:r>
              <a:rPr lang="en-US" altLang="en-US" sz="2000" dirty="0" err="1">
                <a:latin typeface="Courier New" panose="02070309020205020404" pitchFamily="49" charset="0"/>
              </a:rPr>
              <a:t>init</a:t>
            </a:r>
            <a:r>
              <a:rPr lang="en-US" altLang="en-US" sz="2000" dirty="0">
                <a:latin typeface="Courier New" panose="02070309020205020404" pitchFamily="49" charset="0"/>
              </a:rPr>
              <a:t>; end-test; re-</a:t>
            </a:r>
            <a:r>
              <a:rPr lang="en-US" altLang="en-US" sz="2000" dirty="0" err="1">
                <a:latin typeface="Courier New" panose="02070309020205020404" pitchFamily="49" charset="0"/>
              </a:rPr>
              <a:t>init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statement</a:t>
            </a:r>
          </a:p>
          <a:p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sz="2000" dirty="0"/>
              <a:t>Executes loop body as long as test evaluates to TRUE (non-zero). Initialization and re-initialization code included in loop statement.</a:t>
            </a:r>
          </a:p>
          <a:p>
            <a:endParaRPr lang="en-US" altLang="en-US" sz="2000" dirty="0"/>
          </a:p>
          <a:p>
            <a:r>
              <a:rPr lang="en-US" altLang="en-US" sz="2000" dirty="0"/>
              <a:t>Note: Test is evaluated </a:t>
            </a:r>
            <a:r>
              <a:rPr lang="en-US" altLang="en-US" sz="2000" b="1" u="sng" dirty="0"/>
              <a:t>before</a:t>
            </a:r>
            <a:r>
              <a:rPr lang="en-US" altLang="en-US" sz="2000" dirty="0"/>
              <a:t> executing loop body</a:t>
            </a:r>
            <a:endParaRPr lang="en-US" altLang="en-US" sz="2000" dirty="0">
              <a:latin typeface="Titillium Web Light" panose="020B0604020202020204" charset="0"/>
            </a:endParaRPr>
          </a:p>
        </p:txBody>
      </p:sp>
      <p:sp>
        <p:nvSpPr>
          <p:cNvPr id="236548" name="Rectangle 4">
            <a:extLst>
              <a:ext uri="{FF2B5EF4-FFF2-40B4-BE49-F238E27FC236}">
                <a16:creationId xmlns:a16="http://schemas.microsoft.com/office/drawing/2014/main" id="{55328403-C599-4D73-A3B4-E9CD9C6C8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990" y="1371600"/>
            <a:ext cx="1200150" cy="40005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50">
                <a:solidFill>
                  <a:schemeClr val="bg1"/>
                </a:solidFill>
              </a:rPr>
              <a:t>init</a:t>
            </a:r>
          </a:p>
        </p:txBody>
      </p:sp>
      <p:sp>
        <p:nvSpPr>
          <p:cNvPr id="236550" name="AutoShape 6">
            <a:extLst>
              <a:ext uri="{FF2B5EF4-FFF2-40B4-BE49-F238E27FC236}">
                <a16:creationId xmlns:a16="http://schemas.microsoft.com/office/drawing/2014/main" id="{47F2AE5D-DEC7-41B3-986F-478585AF7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240" y="2171700"/>
            <a:ext cx="1771650" cy="800100"/>
          </a:xfrm>
          <a:prstGeom prst="diamond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5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236551" name="Rectangle 7">
            <a:extLst>
              <a:ext uri="{FF2B5EF4-FFF2-40B4-BE49-F238E27FC236}">
                <a16:creationId xmlns:a16="http://schemas.microsoft.com/office/drawing/2014/main" id="{B30D96D0-5926-451A-BD6D-F118775F3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3540" y="3371850"/>
            <a:ext cx="1543050" cy="40005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50">
                <a:solidFill>
                  <a:schemeClr val="bg1"/>
                </a:solidFill>
              </a:rPr>
              <a:t>loop_body</a:t>
            </a:r>
          </a:p>
        </p:txBody>
      </p:sp>
      <p:sp>
        <p:nvSpPr>
          <p:cNvPr id="236552" name="Rectangle 8">
            <a:extLst>
              <a:ext uri="{FF2B5EF4-FFF2-40B4-BE49-F238E27FC236}">
                <a16:creationId xmlns:a16="http://schemas.microsoft.com/office/drawing/2014/main" id="{AE5A48F6-D7FA-46FB-BD9B-3482F5C72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990" y="4114800"/>
            <a:ext cx="1200150" cy="40005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50">
                <a:solidFill>
                  <a:schemeClr val="bg1"/>
                </a:solidFill>
              </a:rPr>
              <a:t>re-init</a:t>
            </a:r>
          </a:p>
        </p:txBody>
      </p:sp>
      <p:cxnSp>
        <p:nvCxnSpPr>
          <p:cNvPr id="236554" name="AutoShape 10">
            <a:extLst>
              <a:ext uri="{FF2B5EF4-FFF2-40B4-BE49-F238E27FC236}">
                <a16:creationId xmlns:a16="http://schemas.microsoft.com/office/drawing/2014/main" id="{3A3EB23D-92BA-4D32-BA1D-2055DD524CE8}"/>
              </a:ext>
            </a:extLst>
          </p:cNvPr>
          <p:cNvCxnSpPr>
            <a:cxnSpLocks noChangeShapeType="1"/>
            <a:stCxn id="236548" idx="2"/>
            <a:endCxn id="236550" idx="0"/>
          </p:cNvCxnSpPr>
          <p:nvPr/>
        </p:nvCxnSpPr>
        <p:spPr bwMode="auto">
          <a:xfrm>
            <a:off x="6235065" y="1782367"/>
            <a:ext cx="0" cy="378619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555" name="AutoShape 11">
            <a:extLst>
              <a:ext uri="{FF2B5EF4-FFF2-40B4-BE49-F238E27FC236}">
                <a16:creationId xmlns:a16="http://schemas.microsoft.com/office/drawing/2014/main" id="{F8974FBD-6966-4A88-AFBA-E2131EFFA66F}"/>
              </a:ext>
            </a:extLst>
          </p:cNvPr>
          <p:cNvCxnSpPr>
            <a:cxnSpLocks noChangeShapeType="1"/>
            <a:stCxn id="236551" idx="2"/>
            <a:endCxn id="236552" idx="0"/>
          </p:cNvCxnSpPr>
          <p:nvPr/>
        </p:nvCxnSpPr>
        <p:spPr bwMode="auto">
          <a:xfrm>
            <a:off x="6235065" y="3782617"/>
            <a:ext cx="0" cy="321469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556" name="AutoShape 12">
            <a:extLst>
              <a:ext uri="{FF2B5EF4-FFF2-40B4-BE49-F238E27FC236}">
                <a16:creationId xmlns:a16="http://schemas.microsoft.com/office/drawing/2014/main" id="{BC2617E1-47A2-45B7-B279-A75976D91BA3}"/>
              </a:ext>
            </a:extLst>
          </p:cNvPr>
          <p:cNvCxnSpPr>
            <a:cxnSpLocks noChangeShapeType="1"/>
            <a:stCxn id="236550" idx="2"/>
            <a:endCxn id="236551" idx="0"/>
          </p:cNvCxnSpPr>
          <p:nvPr/>
        </p:nvCxnSpPr>
        <p:spPr bwMode="auto">
          <a:xfrm>
            <a:off x="6235065" y="2982517"/>
            <a:ext cx="0" cy="378619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557" name="AutoShape 13">
            <a:extLst>
              <a:ext uri="{FF2B5EF4-FFF2-40B4-BE49-F238E27FC236}">
                <a16:creationId xmlns:a16="http://schemas.microsoft.com/office/drawing/2014/main" id="{00E028E2-2780-4615-A5FA-F35CB661E228}"/>
              </a:ext>
            </a:extLst>
          </p:cNvPr>
          <p:cNvCxnSpPr>
            <a:cxnSpLocks noChangeShapeType="1"/>
            <a:stCxn id="236552" idx="3"/>
            <a:endCxn id="236550" idx="3"/>
          </p:cNvCxnSpPr>
          <p:nvPr/>
        </p:nvCxnSpPr>
        <p:spPr bwMode="auto">
          <a:xfrm flipV="1">
            <a:off x="6845856" y="2571750"/>
            <a:ext cx="285750" cy="1743075"/>
          </a:xfrm>
          <a:prstGeom prst="bentConnector3">
            <a:avLst>
              <a:gd name="adj1" fmla="val 189995"/>
            </a:avLst>
          </a:pr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558" name="Text Box 14">
            <a:extLst>
              <a:ext uri="{FF2B5EF4-FFF2-40B4-BE49-F238E27FC236}">
                <a16:creationId xmlns:a16="http://schemas.microsoft.com/office/drawing/2014/main" id="{EDD6FA25-C66B-4E28-B7DD-3D2CC40CB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8001" y="2233613"/>
            <a:ext cx="26642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36559" name="Text Box 15">
            <a:extLst>
              <a:ext uri="{FF2B5EF4-FFF2-40B4-BE49-F238E27FC236}">
                <a16:creationId xmlns:a16="http://schemas.microsoft.com/office/drawing/2014/main" id="{AECB5E13-B7EE-4A58-949F-390B2E8C9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3640" y="2971800"/>
            <a:ext cx="26642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36560" name="Rectangle 16">
            <a:extLst>
              <a:ext uri="{FF2B5EF4-FFF2-40B4-BE49-F238E27FC236}">
                <a16:creationId xmlns:a16="http://schemas.microsoft.com/office/drawing/2014/main" id="{1BF8913E-5721-45AC-AE6E-E8818B5AF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4000500"/>
            <a:ext cx="9715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cxnSp>
        <p:nvCxnSpPr>
          <p:cNvPr id="236561" name="AutoShape 17">
            <a:extLst>
              <a:ext uri="{FF2B5EF4-FFF2-40B4-BE49-F238E27FC236}">
                <a16:creationId xmlns:a16="http://schemas.microsoft.com/office/drawing/2014/main" id="{1D63FDCC-B18E-4AC7-A615-EAE7056313BB}"/>
              </a:ext>
            </a:extLst>
          </p:cNvPr>
          <p:cNvCxnSpPr>
            <a:cxnSpLocks noChangeShapeType="1"/>
            <a:stCxn id="236550" idx="1"/>
          </p:cNvCxnSpPr>
          <p:nvPr/>
        </p:nvCxnSpPr>
        <p:spPr bwMode="auto">
          <a:xfrm rot="10800000" flipV="1">
            <a:off x="4834891" y="2571750"/>
            <a:ext cx="503635" cy="1885950"/>
          </a:xfrm>
          <a:prstGeom prst="bentConnector2">
            <a:avLst/>
          </a:pr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562" name="AutoShape 18">
            <a:extLst>
              <a:ext uri="{FF2B5EF4-FFF2-40B4-BE49-F238E27FC236}">
                <a16:creationId xmlns:a16="http://schemas.microsoft.com/office/drawing/2014/main" id="{C4A510A6-C5A7-46D0-93D2-C60EFDF0FEB5}"/>
              </a:ext>
            </a:extLst>
          </p:cNvPr>
          <p:cNvCxnSpPr>
            <a:cxnSpLocks noChangeShapeType="1"/>
            <a:endCxn id="236548" idx="0"/>
          </p:cNvCxnSpPr>
          <p:nvPr/>
        </p:nvCxnSpPr>
        <p:spPr bwMode="auto">
          <a:xfrm>
            <a:off x="6235065" y="982267"/>
            <a:ext cx="0" cy="378619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4AB97D39-DC6C-4416-B178-C613D5545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For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91633-0C5F-44E9-A454-5B5AFE485E3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F1D7D51F-E8D4-4B9A-B854-244A5C18CAD3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992E25A8-6176-4140-A6CC-3C5F19FD8C81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/* -- what is the output of this loop? -- */</a:t>
            </a:r>
          </a:p>
          <a:p>
            <a:pPr>
              <a:lnSpc>
                <a:spcPct val="90000"/>
              </a:lnSpc>
            </a:pPr>
            <a:r>
              <a:rPr lang="en-US" altLang="en-US" sz="1500">
                <a:latin typeface="Courier New" panose="02070309020205020404" pitchFamily="49" charset="0"/>
              </a:rPr>
              <a:t>for (i = 0; i &lt;= 10; i ++)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printf("%d ", i);</a:t>
            </a:r>
          </a:p>
          <a:p>
            <a:pPr>
              <a:lnSpc>
                <a:spcPct val="90000"/>
              </a:lnSpc>
            </a:pPr>
            <a:endParaRPr lang="en-US" altLang="en-US" sz="15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/* -- what does this one output? -- */</a:t>
            </a:r>
          </a:p>
          <a:p>
            <a:pPr>
              <a:lnSpc>
                <a:spcPct val="90000"/>
              </a:lnSpc>
            </a:pPr>
            <a:r>
              <a:rPr lang="en-US" altLang="en-US" sz="1500">
                <a:latin typeface="Courier New" panose="02070309020205020404" pitchFamily="49" charset="0"/>
              </a:rPr>
              <a:t>letter = 'a';</a:t>
            </a:r>
          </a:p>
          <a:p>
            <a:pPr>
              <a:lnSpc>
                <a:spcPct val="90000"/>
              </a:lnSpc>
            </a:pPr>
            <a:r>
              <a:rPr lang="en-US" altLang="en-US" sz="1500">
                <a:latin typeface="Courier New" panose="02070309020205020404" pitchFamily="49" charset="0"/>
              </a:rPr>
              <a:t>for (c = 0; c &lt; 26; c++)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printf("%c ", letter+c);</a:t>
            </a:r>
          </a:p>
          <a:p>
            <a:pPr>
              <a:lnSpc>
                <a:spcPct val="90000"/>
              </a:lnSpc>
            </a:pPr>
            <a:endParaRPr lang="en-US" altLang="en-US" sz="15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500">
                <a:solidFill>
                  <a:srgbClr val="009900"/>
                </a:solidFill>
                <a:latin typeface="Courier New" panose="02070309020205020404" pitchFamily="49" charset="0"/>
              </a:rPr>
              <a:t>/* -- what does this loop do? -- */</a:t>
            </a:r>
          </a:p>
          <a:p>
            <a:pPr>
              <a:lnSpc>
                <a:spcPct val="90000"/>
              </a:lnSpc>
            </a:pPr>
            <a:r>
              <a:rPr lang="en-US" altLang="en-US" sz="1500">
                <a:latin typeface="Courier New" panose="02070309020205020404" pitchFamily="49" charset="0"/>
              </a:rPr>
              <a:t>numberOfOnes = 0;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for (bitNum = 0; bitNum &lt; 16; bitNum++) {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if (inputValue &amp; (1 &lt;&lt; bitNum))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 numberOfOnes++;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F0DDBDEA-1713-40DC-A014-2FB238785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Loops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74C91-A0B4-4AB2-A41A-900B9C59BE3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29A9922E-CE2A-4849-A9BF-678EB0BE78F6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FDEE2B93-7B5E-4065-A9B7-824AB5F1A439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2000" dirty="0"/>
              <a:t>Loop body can (of course) be another loop.</a:t>
            </a:r>
          </a:p>
          <a:p>
            <a:endParaRPr lang="en-US" altLang="en-US" sz="2000" dirty="0"/>
          </a:p>
          <a:p>
            <a:pPr marL="7620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/* print a multiplication table */</a:t>
            </a:r>
          </a:p>
          <a:p>
            <a:pPr marL="7620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for (mp1 = 0; mp1 &lt; 10; mp1++) {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for (mp2 = 0; mp2 &lt; 10; mp2++) {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</a:rPr>
              <a:t>printf</a:t>
            </a:r>
            <a:r>
              <a:rPr lang="en-US" altLang="en-US" sz="2000" dirty="0">
                <a:latin typeface="Courier New" panose="02070309020205020404" pitchFamily="49" charset="0"/>
              </a:rPr>
              <a:t>(“%d\t”, mp1*mp2);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}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</a:t>
            </a:r>
            <a:r>
              <a:rPr lang="en-US" altLang="en-US" sz="2000" dirty="0" err="1">
                <a:latin typeface="Courier New" panose="02070309020205020404" pitchFamily="49" charset="0"/>
              </a:rPr>
              <a:t>printf</a:t>
            </a:r>
            <a:r>
              <a:rPr lang="en-US" altLang="en-US" sz="2000" dirty="0">
                <a:latin typeface="Courier New" panose="02070309020205020404" pitchFamily="49" charset="0"/>
              </a:rPr>
              <a:t>(“\n”);</a:t>
            </a:r>
          </a:p>
          <a:p>
            <a:pPr marL="7620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40644" name="Text Box 4">
            <a:extLst>
              <a:ext uri="{FF2B5EF4-FFF2-40B4-BE49-F238E27FC236}">
                <a16:creationId xmlns:a16="http://schemas.microsoft.com/office/drawing/2014/main" id="{FBD5B667-E23A-44A9-A3D8-0F09A6543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116" y="3866840"/>
            <a:ext cx="4254691" cy="5847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 dirty="0">
                <a:solidFill>
                  <a:schemeClr val="accent2"/>
                </a:solidFill>
              </a:rPr>
              <a:t>Braces aren’t necessary, for single line loops</a:t>
            </a:r>
            <a:br>
              <a:rPr lang="en-US" altLang="en-US" sz="1600" dirty="0">
                <a:solidFill>
                  <a:schemeClr val="accent2"/>
                </a:solidFill>
              </a:rPr>
            </a:br>
            <a:r>
              <a:rPr lang="en-US" altLang="en-US" sz="1600" dirty="0">
                <a:solidFill>
                  <a:schemeClr val="accent2"/>
                </a:solidFill>
              </a:rPr>
              <a:t>but they make the code easier to read.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11DE86B8-35B1-45F3-8A86-FAECD1B58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Nested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3FE47-8377-46AB-9E8C-30423424F01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C96FB324-C1C7-4F1E-95EC-2956D33CA9A8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091AECF3-1C5D-42FA-92B0-7F512702065E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2000" dirty="0"/>
              <a:t>The test for the inner loop depends on the counter variable of the outer loop.</a:t>
            </a:r>
          </a:p>
          <a:p>
            <a:endParaRPr lang="en-US" altLang="en-US" sz="2000" dirty="0"/>
          </a:p>
          <a:p>
            <a:r>
              <a:rPr lang="en-US" altLang="en-US" sz="2000" dirty="0">
                <a:latin typeface="Courier New" panose="02070309020205020404" pitchFamily="49" charset="0"/>
              </a:rPr>
              <a:t>for (outer = 1; outer &lt;= input; outer++) {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for (inner = 0; </a:t>
            </a:r>
            <a:r>
              <a:rPr lang="en-US" altLang="en-US" sz="2000" dirty="0">
                <a:solidFill>
                  <a:srgbClr val="D89F39"/>
                </a:solidFill>
                <a:latin typeface="Courier New" panose="02070309020205020404" pitchFamily="49" charset="0"/>
              </a:rPr>
              <a:t>inner &lt; outer</a:t>
            </a:r>
            <a:r>
              <a:rPr lang="en-US" altLang="en-US" sz="2000" dirty="0">
                <a:latin typeface="Courier New" panose="02070309020205020404" pitchFamily="49" charset="0"/>
              </a:rPr>
              <a:t>; inner++) {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sum += inner;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}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:a16="http://schemas.microsoft.com/office/drawing/2014/main" id="{19625CF0-99FF-4472-8871-F9B8DFB47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 vs. While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E2ACF-FF0A-422E-A594-1BAC617A95F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8666C4AF-AEB1-4A2E-88A7-C57773E96B33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2DCFEF17-A0F5-4DB6-A846-C2B63E51BB8C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In general:</a:t>
            </a:r>
          </a:p>
          <a:p>
            <a:endParaRPr lang="en-US" altLang="en-US" dirty="0"/>
          </a:p>
          <a:p>
            <a:r>
              <a:rPr lang="en-US" altLang="en-US" i="1" dirty="0"/>
              <a:t>For</a:t>
            </a:r>
            <a:r>
              <a:rPr lang="en-US" altLang="en-US" dirty="0"/>
              <a:t> loop is preferred for </a:t>
            </a:r>
            <a:r>
              <a:rPr lang="en-US" altLang="en-US" i="1" dirty="0"/>
              <a:t>counter-based</a:t>
            </a:r>
            <a:r>
              <a:rPr lang="en-US" altLang="en-US" dirty="0"/>
              <a:t> loops.</a:t>
            </a:r>
          </a:p>
          <a:p>
            <a:pPr lvl="1"/>
            <a:r>
              <a:rPr lang="en-US" altLang="en-US" dirty="0"/>
              <a:t>Explicit counter variable</a:t>
            </a:r>
          </a:p>
          <a:p>
            <a:pPr lvl="1"/>
            <a:r>
              <a:rPr lang="en-US" altLang="en-US" dirty="0"/>
              <a:t>Easy to see how counter is modified each loop</a:t>
            </a:r>
          </a:p>
          <a:p>
            <a:endParaRPr lang="en-US" altLang="en-US" dirty="0"/>
          </a:p>
          <a:p>
            <a:r>
              <a:rPr lang="en-US" altLang="en-US" i="1" dirty="0"/>
              <a:t>While</a:t>
            </a:r>
            <a:r>
              <a:rPr lang="en-US" altLang="en-US" dirty="0"/>
              <a:t> loop is preferred for </a:t>
            </a:r>
            <a:r>
              <a:rPr lang="en-US" altLang="en-US" i="1" dirty="0"/>
              <a:t>sentinel-based</a:t>
            </a:r>
            <a:r>
              <a:rPr lang="en-US" altLang="en-US" dirty="0"/>
              <a:t> loops.</a:t>
            </a:r>
          </a:p>
          <a:p>
            <a:pPr lvl="1"/>
            <a:r>
              <a:rPr lang="en-US" altLang="en-US" dirty="0"/>
              <a:t>Test checks for sentinel value.</a:t>
            </a:r>
          </a:p>
          <a:p>
            <a:endParaRPr lang="en-US" altLang="en-US" dirty="0"/>
          </a:p>
          <a:p>
            <a:r>
              <a:rPr lang="en-US" altLang="en-US" dirty="0"/>
              <a:t>Either kind of loop can be expressed as the other, so it’s really a matter of style and readability.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5E3AA8CA-7C0B-4ADA-B8BD-B97015648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67322-B0FE-4135-A101-0696B6973D8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11-</a:t>
            </a:r>
            <a:fld id="{1E8AF65E-AAC7-4255-8700-994BEAE0EA5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3B6D5CB6-9E27-421F-A0ED-DAA8A610C995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2000" dirty="0"/>
              <a:t>Source Code Analysis or “front end”</a:t>
            </a:r>
          </a:p>
          <a:p>
            <a:pPr lvl="1"/>
            <a:r>
              <a:rPr lang="en-US" altLang="en-US" sz="2000" dirty="0"/>
              <a:t>parses programs to identify its pieces (variables, expressions, statements, functions, etc.)</a:t>
            </a:r>
          </a:p>
          <a:p>
            <a:pPr lvl="1"/>
            <a:r>
              <a:rPr lang="en-US" altLang="en-US" sz="2000" dirty="0"/>
              <a:t>depends on language (not on target machine)</a:t>
            </a:r>
          </a:p>
          <a:p>
            <a:r>
              <a:rPr lang="en-US" altLang="en-US" sz="2000" dirty="0"/>
              <a:t>Code Generation or “back end”</a:t>
            </a:r>
          </a:p>
          <a:p>
            <a:pPr lvl="1"/>
            <a:r>
              <a:rPr lang="en-US" altLang="en-US" sz="2000" dirty="0"/>
              <a:t>generates machine code from analyzed source</a:t>
            </a:r>
          </a:p>
          <a:p>
            <a:pPr lvl="1"/>
            <a:r>
              <a:rPr lang="en-US" altLang="en-US" sz="2000" dirty="0"/>
              <a:t>may optimize machine code to make it run more efficiently</a:t>
            </a:r>
          </a:p>
          <a:p>
            <a:pPr lvl="1"/>
            <a:r>
              <a:rPr lang="en-US" altLang="en-US" sz="2000" dirty="0"/>
              <a:t>very dependent on target machine</a:t>
            </a:r>
          </a:p>
          <a:p>
            <a:r>
              <a:rPr lang="en-US" altLang="en-US" sz="2000" dirty="0"/>
              <a:t>Symbol Table</a:t>
            </a:r>
          </a:p>
          <a:p>
            <a:pPr lvl="1"/>
            <a:r>
              <a:rPr lang="en-US" altLang="en-US" sz="2000" dirty="0"/>
              <a:t>map between symbolic names and items</a:t>
            </a:r>
          </a:p>
          <a:p>
            <a:pPr lvl="1"/>
            <a:r>
              <a:rPr lang="en-US" altLang="en-US" sz="2000" dirty="0"/>
              <a:t>like assembler, but more kinds of information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91A331A5-1C3B-46F3-9B0B-2AC8E7AE3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Do-While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1B03FA5-0440-4FAE-A38C-EC3DC252F2E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ABC8504C-8F89-4FF1-87B3-AD1358C320BA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0E90874D-D61D-4437-9831-06A100D8CB40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204788" y="946150"/>
            <a:ext cx="4609804" cy="3632200"/>
          </a:xfrm>
        </p:spPr>
        <p:txBody>
          <a:bodyPr/>
          <a:lstStyle/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do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loop_body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while (test);</a:t>
            </a:r>
          </a:p>
          <a:p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sz="2000" dirty="0"/>
              <a:t>Executes loop body as long as  test evaluates to TRUE (non-zero).</a:t>
            </a:r>
          </a:p>
          <a:p>
            <a:endParaRPr lang="en-US" altLang="en-US" sz="2000" dirty="0"/>
          </a:p>
          <a:p>
            <a:r>
              <a:rPr lang="en-US" altLang="en-US" sz="2000" dirty="0"/>
              <a:t>Note: Test is evaluated </a:t>
            </a:r>
            <a:r>
              <a:rPr lang="en-US" altLang="en-US" sz="2000" b="1" u="sng" dirty="0"/>
              <a:t>after</a:t>
            </a:r>
            <a:r>
              <a:rPr lang="en-US" altLang="en-US" sz="2000" dirty="0"/>
              <a:t> executing loop body.</a:t>
            </a:r>
          </a:p>
        </p:txBody>
      </p:sp>
      <p:sp>
        <p:nvSpPr>
          <p:cNvPr id="212996" name="Rectangle 4">
            <a:extLst>
              <a:ext uri="{FF2B5EF4-FFF2-40B4-BE49-F238E27FC236}">
                <a16:creationId xmlns:a16="http://schemas.microsoft.com/office/drawing/2014/main" id="{B4BE6250-46F3-48C7-AED6-FADA163FC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158" y="1766518"/>
            <a:ext cx="1485900" cy="6858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50">
                <a:solidFill>
                  <a:schemeClr val="bg1"/>
                </a:solidFill>
              </a:rPr>
              <a:t>loop_body</a:t>
            </a:r>
          </a:p>
        </p:txBody>
      </p:sp>
      <p:sp>
        <p:nvSpPr>
          <p:cNvPr id="212997" name="AutoShape 5">
            <a:extLst>
              <a:ext uri="{FF2B5EF4-FFF2-40B4-BE49-F238E27FC236}">
                <a16:creationId xmlns:a16="http://schemas.microsoft.com/office/drawing/2014/main" id="{EFA66F5D-D361-4771-9FA9-06A15A165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83" y="2795218"/>
            <a:ext cx="1771650" cy="800100"/>
          </a:xfrm>
          <a:prstGeom prst="diamond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50">
                <a:solidFill>
                  <a:schemeClr val="bg1"/>
                </a:solidFill>
              </a:rPr>
              <a:t>test</a:t>
            </a:r>
          </a:p>
        </p:txBody>
      </p:sp>
      <p:cxnSp>
        <p:nvCxnSpPr>
          <p:cNvPr id="212999" name="AutoShape 7">
            <a:extLst>
              <a:ext uri="{FF2B5EF4-FFF2-40B4-BE49-F238E27FC236}">
                <a16:creationId xmlns:a16="http://schemas.microsoft.com/office/drawing/2014/main" id="{EC9B771A-02E1-4529-A880-147D9DEF38F9}"/>
              </a:ext>
            </a:extLst>
          </p:cNvPr>
          <p:cNvCxnSpPr>
            <a:cxnSpLocks noChangeShapeType="1"/>
            <a:stCxn id="212996" idx="2"/>
            <a:endCxn id="212997" idx="0"/>
          </p:cNvCxnSpPr>
          <p:nvPr/>
        </p:nvCxnSpPr>
        <p:spPr bwMode="auto">
          <a:xfrm>
            <a:off x="6142108" y="2463035"/>
            <a:ext cx="0" cy="321469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001" name="AutoShape 9">
            <a:extLst>
              <a:ext uri="{FF2B5EF4-FFF2-40B4-BE49-F238E27FC236}">
                <a16:creationId xmlns:a16="http://schemas.microsoft.com/office/drawing/2014/main" id="{A2F5E568-C4CD-423F-AEF4-AC4D343D89B1}"/>
              </a:ext>
            </a:extLst>
          </p:cNvPr>
          <p:cNvCxnSpPr>
            <a:cxnSpLocks noChangeShapeType="1"/>
            <a:endCxn id="212996" idx="0"/>
          </p:cNvCxnSpPr>
          <p:nvPr/>
        </p:nvCxnSpPr>
        <p:spPr bwMode="auto">
          <a:xfrm rot="5400000">
            <a:off x="5924224" y="1537919"/>
            <a:ext cx="435769" cy="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3003" name="Text Box 11">
            <a:extLst>
              <a:ext uri="{FF2B5EF4-FFF2-40B4-BE49-F238E27FC236}">
                <a16:creationId xmlns:a16="http://schemas.microsoft.com/office/drawing/2014/main" id="{F0DDA233-3CC7-49A2-AE29-4486026FE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7683" y="3195268"/>
            <a:ext cx="26642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13004" name="Text Box 12">
            <a:extLst>
              <a:ext uri="{FF2B5EF4-FFF2-40B4-BE49-F238E27FC236}">
                <a16:creationId xmlns:a16="http://schemas.microsoft.com/office/drawing/2014/main" id="{9810B47B-81ED-42C9-9633-220F6CDF5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644" y="3600081"/>
            <a:ext cx="26642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213005" name="AutoShape 13">
            <a:extLst>
              <a:ext uri="{FF2B5EF4-FFF2-40B4-BE49-F238E27FC236}">
                <a16:creationId xmlns:a16="http://schemas.microsoft.com/office/drawing/2014/main" id="{8665A788-DA75-465B-810A-F7587EFC305F}"/>
              </a:ext>
            </a:extLst>
          </p:cNvPr>
          <p:cNvCxnSpPr>
            <a:cxnSpLocks noChangeShapeType="1"/>
            <a:stCxn id="212997" idx="1"/>
            <a:endCxn id="212996" idx="1"/>
          </p:cNvCxnSpPr>
          <p:nvPr/>
        </p:nvCxnSpPr>
        <p:spPr bwMode="auto">
          <a:xfrm rot="10800000" flipH="1">
            <a:off x="5245568" y="2109418"/>
            <a:ext cx="142875" cy="1085850"/>
          </a:xfrm>
          <a:prstGeom prst="bentConnector3">
            <a:avLst>
              <a:gd name="adj1" fmla="val -174171"/>
            </a:avLst>
          </a:pr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3008" name="Line 16">
            <a:extLst>
              <a:ext uri="{FF2B5EF4-FFF2-40B4-BE49-F238E27FC236}">
                <a16:creationId xmlns:a16="http://schemas.microsoft.com/office/drawing/2014/main" id="{239C5C38-BCCF-46F7-BED7-B51A8893D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2108" y="3595318"/>
            <a:ext cx="0" cy="4000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1026">
            <a:extLst>
              <a:ext uri="{FF2B5EF4-FFF2-40B4-BE49-F238E27FC236}">
                <a16:creationId xmlns:a16="http://schemas.microsoft.com/office/drawing/2014/main" id="{71399041-6D64-4CB2-BC25-04AF5BCD2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 Solving in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E51D1-CDA8-4A21-9123-D0C06AE0AE6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317F9CCA-92BA-4C4E-9EF9-2E16EE0204E9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243715" name="Rectangle 1027">
            <a:extLst>
              <a:ext uri="{FF2B5EF4-FFF2-40B4-BE49-F238E27FC236}">
                <a16:creationId xmlns:a16="http://schemas.microsoft.com/office/drawing/2014/main" id="{F2E8B3A9-CAD7-4850-99D8-256BD22CEC9D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Same basic constructs</a:t>
            </a:r>
          </a:p>
          <a:p>
            <a:pPr lvl="1"/>
            <a:r>
              <a:rPr lang="en-US" altLang="en-US" dirty="0"/>
              <a:t>Sequential -- C statements</a:t>
            </a:r>
          </a:p>
          <a:p>
            <a:pPr lvl="1"/>
            <a:r>
              <a:rPr lang="en-US" altLang="en-US" dirty="0"/>
              <a:t>Conditional -- if-else, switch</a:t>
            </a:r>
          </a:p>
          <a:p>
            <a:pPr lvl="1"/>
            <a:r>
              <a:rPr lang="en-US" altLang="en-US" dirty="0"/>
              <a:t>Iterative -- while, for, do-while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:a16="http://schemas.microsoft.com/office/drawing/2014/main" id="{56C933E9-C942-4D10-A69E-37C9BCB9E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 1: Calculating </a:t>
            </a:r>
            <a:r>
              <a:rPr lang="en-US" altLang="en-US">
                <a:sym typeface="Symbol" panose="05050102010706020507" pitchFamily="18" charset="2"/>
              </a:rPr>
              <a:t>Pi</a:t>
            </a:r>
            <a:endParaRPr lang="en-US" alt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A079CE4-D863-46F0-BE28-6D46FCD2FA0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523FABCE-197B-494A-91A7-532D49A8DB92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244739" name="Rectangle 3">
            <a:extLst>
              <a:ext uri="{FF2B5EF4-FFF2-40B4-BE49-F238E27FC236}">
                <a16:creationId xmlns:a16="http://schemas.microsoft.com/office/drawing/2014/main" id="{3B1DEB03-601D-4E24-AA4C-9AD08596BC45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Calculate </a:t>
            </a:r>
            <a:r>
              <a:rPr lang="en-US" altLang="en-US" sz="2700" dirty="0">
                <a:sym typeface="Symbol" panose="05050102010706020507" pitchFamily="18" charset="2"/>
              </a:rPr>
              <a:t></a:t>
            </a:r>
            <a:r>
              <a:rPr lang="en-US" altLang="en-US" dirty="0">
                <a:sym typeface="Symbol" panose="05050102010706020507" pitchFamily="18" charset="2"/>
              </a:rPr>
              <a:t> using its series expansion.  User inputs number of terms.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740" name="Object 4">
                <a:extLst>
                  <a:ext uri="{FF2B5EF4-FFF2-40B4-BE49-F238E27FC236}">
                    <a16:creationId xmlns:a16="http://schemas.microsoft.com/office/drawing/2014/main" id="{1FAF73BD-531C-4895-9C46-B56581B74FA3}"/>
                  </a:ext>
                </a:extLst>
              </p:cNvPr>
              <p:cNvSpPr txBox="1"/>
              <p:nvPr/>
            </p:nvSpPr>
            <p:spPr bwMode="auto">
              <a:xfrm>
                <a:off x="1332179" y="1618211"/>
                <a:ext cx="5359737" cy="6858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+⋯+(−1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4740" name="Object 4">
                <a:extLst>
                  <a:ext uri="{FF2B5EF4-FFF2-40B4-BE49-F238E27FC236}">
                    <a16:creationId xmlns:a16="http://schemas.microsoft.com/office/drawing/2014/main" id="{1FAF73BD-531C-4895-9C46-B56581B7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2179" y="1618211"/>
                <a:ext cx="5359737" cy="6858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741" name="AutoShape 5">
            <a:extLst>
              <a:ext uri="{FF2B5EF4-FFF2-40B4-BE49-F238E27FC236}">
                <a16:creationId xmlns:a16="http://schemas.microsoft.com/office/drawing/2014/main" id="{BF939E0B-0B18-4B0B-B374-BF05A7C34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678" y="2400300"/>
            <a:ext cx="1028700" cy="342900"/>
          </a:xfrm>
          <a:prstGeom prst="flowChartTerminator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5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244742" name="Rectangle 6">
            <a:extLst>
              <a:ext uri="{FF2B5EF4-FFF2-40B4-BE49-F238E27FC236}">
                <a16:creationId xmlns:a16="http://schemas.microsoft.com/office/drawing/2014/main" id="{830A0103-D6E7-4A28-8112-1C90658D8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378" y="3028950"/>
            <a:ext cx="12573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50">
                <a:solidFill>
                  <a:schemeClr val="bg1"/>
                </a:solidFill>
              </a:rPr>
              <a:t>Initialize</a:t>
            </a:r>
          </a:p>
        </p:txBody>
      </p:sp>
      <p:sp>
        <p:nvSpPr>
          <p:cNvPr id="244743" name="Rectangle 7">
            <a:extLst>
              <a:ext uri="{FF2B5EF4-FFF2-40B4-BE49-F238E27FC236}">
                <a16:creationId xmlns:a16="http://schemas.microsoft.com/office/drawing/2014/main" id="{264848F5-2D65-4A40-B452-673D8FF76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378" y="3829050"/>
            <a:ext cx="12573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50">
                <a:solidFill>
                  <a:schemeClr val="bg1"/>
                </a:solidFill>
              </a:rPr>
              <a:t>Get Input</a:t>
            </a:r>
          </a:p>
        </p:txBody>
      </p:sp>
      <p:sp>
        <p:nvSpPr>
          <p:cNvPr id="244744" name="Rectangle 8">
            <a:extLst>
              <a:ext uri="{FF2B5EF4-FFF2-40B4-BE49-F238E27FC236}">
                <a16:creationId xmlns:a16="http://schemas.microsoft.com/office/drawing/2014/main" id="{569AE4C4-8447-4B69-B2BE-CD6EF0597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828" y="2457450"/>
            <a:ext cx="1257300" cy="685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50">
                <a:solidFill>
                  <a:schemeClr val="bg1"/>
                </a:solidFill>
              </a:rPr>
              <a:t>Evaluate</a:t>
            </a:r>
            <a:br>
              <a:rPr lang="en-US" altLang="en-US" sz="1050">
                <a:solidFill>
                  <a:schemeClr val="bg1"/>
                </a:solidFill>
              </a:rPr>
            </a:br>
            <a:r>
              <a:rPr lang="en-US" altLang="en-US" sz="1050">
                <a:solidFill>
                  <a:schemeClr val="bg1"/>
                </a:solidFill>
              </a:rPr>
              <a:t>Series</a:t>
            </a:r>
          </a:p>
        </p:txBody>
      </p:sp>
      <p:sp>
        <p:nvSpPr>
          <p:cNvPr id="244745" name="Rectangle 9">
            <a:extLst>
              <a:ext uri="{FF2B5EF4-FFF2-40B4-BE49-F238E27FC236}">
                <a16:creationId xmlns:a16="http://schemas.microsoft.com/office/drawing/2014/main" id="{926F86F4-3C36-49BE-9D2E-35AB48E1C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828" y="3429000"/>
            <a:ext cx="1257300" cy="6286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50">
                <a:solidFill>
                  <a:schemeClr val="bg1"/>
                </a:solidFill>
              </a:rPr>
              <a:t>Output</a:t>
            </a:r>
          </a:p>
          <a:p>
            <a:r>
              <a:rPr lang="en-US" altLang="en-US" sz="105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44746" name="AutoShape 10">
            <a:extLst>
              <a:ext uri="{FF2B5EF4-FFF2-40B4-BE49-F238E27FC236}">
                <a16:creationId xmlns:a16="http://schemas.microsoft.com/office/drawing/2014/main" id="{84ABD9EE-6974-4D40-8079-2E26C6231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128" y="4400550"/>
            <a:ext cx="1028700" cy="342900"/>
          </a:xfrm>
          <a:prstGeom prst="flowChartTerminator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50">
                <a:solidFill>
                  <a:schemeClr val="bg1"/>
                </a:solidFill>
              </a:rPr>
              <a:t>Stop</a:t>
            </a:r>
          </a:p>
        </p:txBody>
      </p:sp>
      <p:cxnSp>
        <p:nvCxnSpPr>
          <p:cNvPr id="244747" name="AutoShape 11">
            <a:extLst>
              <a:ext uri="{FF2B5EF4-FFF2-40B4-BE49-F238E27FC236}">
                <a16:creationId xmlns:a16="http://schemas.microsoft.com/office/drawing/2014/main" id="{FEF50F2F-FECF-4053-8A8A-0A2FB0617857}"/>
              </a:ext>
            </a:extLst>
          </p:cNvPr>
          <p:cNvCxnSpPr>
            <a:cxnSpLocks noChangeShapeType="1"/>
            <a:stCxn id="244741" idx="2"/>
            <a:endCxn id="244742" idx="0"/>
          </p:cNvCxnSpPr>
          <p:nvPr/>
        </p:nvCxnSpPr>
        <p:spPr bwMode="auto">
          <a:xfrm>
            <a:off x="2418028" y="2743200"/>
            <a:ext cx="0" cy="28575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748" name="AutoShape 12">
            <a:extLst>
              <a:ext uri="{FF2B5EF4-FFF2-40B4-BE49-F238E27FC236}">
                <a16:creationId xmlns:a16="http://schemas.microsoft.com/office/drawing/2014/main" id="{18400CF1-608A-4908-AD0A-4229E3CD8FA1}"/>
              </a:ext>
            </a:extLst>
          </p:cNvPr>
          <p:cNvCxnSpPr>
            <a:cxnSpLocks noChangeShapeType="1"/>
            <a:stCxn id="244742" idx="2"/>
            <a:endCxn id="244743" idx="0"/>
          </p:cNvCxnSpPr>
          <p:nvPr/>
        </p:nvCxnSpPr>
        <p:spPr bwMode="auto">
          <a:xfrm>
            <a:off x="2418028" y="3486150"/>
            <a:ext cx="0" cy="34290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749" name="AutoShape 13">
            <a:extLst>
              <a:ext uri="{FF2B5EF4-FFF2-40B4-BE49-F238E27FC236}">
                <a16:creationId xmlns:a16="http://schemas.microsoft.com/office/drawing/2014/main" id="{17E7BE9E-B7E8-4933-B367-EBA9EE5C776C}"/>
              </a:ext>
            </a:extLst>
          </p:cNvPr>
          <p:cNvCxnSpPr>
            <a:cxnSpLocks noChangeShapeType="1"/>
            <a:stCxn id="244744" idx="2"/>
            <a:endCxn id="244745" idx="0"/>
          </p:cNvCxnSpPr>
          <p:nvPr/>
        </p:nvCxnSpPr>
        <p:spPr bwMode="auto">
          <a:xfrm>
            <a:off x="4875478" y="3143250"/>
            <a:ext cx="0" cy="28575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750" name="AutoShape 14">
            <a:extLst>
              <a:ext uri="{FF2B5EF4-FFF2-40B4-BE49-F238E27FC236}">
                <a16:creationId xmlns:a16="http://schemas.microsoft.com/office/drawing/2014/main" id="{C4CDBF2C-B77E-4450-A310-5414152BE628}"/>
              </a:ext>
            </a:extLst>
          </p:cNvPr>
          <p:cNvCxnSpPr>
            <a:cxnSpLocks noChangeShapeType="1"/>
            <a:stCxn id="244745" idx="2"/>
            <a:endCxn id="244746" idx="0"/>
          </p:cNvCxnSpPr>
          <p:nvPr/>
        </p:nvCxnSpPr>
        <p:spPr bwMode="auto">
          <a:xfrm>
            <a:off x="4875478" y="4057650"/>
            <a:ext cx="0" cy="34290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751" name="AutoShape 15">
            <a:extLst>
              <a:ext uri="{FF2B5EF4-FFF2-40B4-BE49-F238E27FC236}">
                <a16:creationId xmlns:a16="http://schemas.microsoft.com/office/drawing/2014/main" id="{59F4A683-2BA8-4782-84AB-B4C71F86CFCB}"/>
              </a:ext>
            </a:extLst>
          </p:cNvPr>
          <p:cNvCxnSpPr>
            <a:cxnSpLocks noChangeShapeType="1"/>
            <a:stCxn id="244743" idx="3"/>
            <a:endCxn id="244744" idx="1"/>
          </p:cNvCxnSpPr>
          <p:nvPr/>
        </p:nvCxnSpPr>
        <p:spPr bwMode="auto">
          <a:xfrm flipV="1">
            <a:off x="3046678" y="2800350"/>
            <a:ext cx="1200150" cy="12573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478E4884-4DFF-4906-9E8E-D53056231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Pi: 1st refinement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5D43001C-967E-42E7-AED2-AA1F7D480F4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A9EBAFB9-9793-445F-81E2-3CFD1660B876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245764" name="AutoShape 4">
            <a:extLst>
              <a:ext uri="{FF2B5EF4-FFF2-40B4-BE49-F238E27FC236}">
                <a16:creationId xmlns:a16="http://schemas.microsoft.com/office/drawing/2014/main" id="{B4159C4B-F421-4468-BD60-93E9346AC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028700"/>
            <a:ext cx="1028700" cy="342900"/>
          </a:xfrm>
          <a:prstGeom prst="flowChartTerminator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5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245765" name="Rectangle 5">
            <a:extLst>
              <a:ext uri="{FF2B5EF4-FFF2-40B4-BE49-F238E27FC236}">
                <a16:creationId xmlns:a16="http://schemas.microsoft.com/office/drawing/2014/main" id="{6D0B203E-CCA3-4551-A7FC-F45096787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543050"/>
            <a:ext cx="12573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50">
                <a:solidFill>
                  <a:schemeClr val="bg1"/>
                </a:solidFill>
              </a:rPr>
              <a:t>Initialize</a:t>
            </a:r>
          </a:p>
        </p:txBody>
      </p:sp>
      <p:sp>
        <p:nvSpPr>
          <p:cNvPr id="245766" name="Rectangle 6">
            <a:extLst>
              <a:ext uri="{FF2B5EF4-FFF2-40B4-BE49-F238E27FC236}">
                <a16:creationId xmlns:a16="http://schemas.microsoft.com/office/drawing/2014/main" id="{0F4D17F9-7E89-405C-B001-31299DC50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171700"/>
            <a:ext cx="12573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50">
                <a:solidFill>
                  <a:schemeClr val="bg1"/>
                </a:solidFill>
              </a:rPr>
              <a:t>Get Input</a:t>
            </a:r>
          </a:p>
        </p:txBody>
      </p:sp>
      <p:sp>
        <p:nvSpPr>
          <p:cNvPr id="245767" name="Rectangle 7">
            <a:extLst>
              <a:ext uri="{FF2B5EF4-FFF2-40B4-BE49-F238E27FC236}">
                <a16:creationId xmlns:a16="http://schemas.microsoft.com/office/drawing/2014/main" id="{E7BC00AF-0AFB-4833-97EB-DE5B12F79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857500"/>
            <a:ext cx="1257300" cy="685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50">
                <a:solidFill>
                  <a:schemeClr val="bg1"/>
                </a:solidFill>
              </a:rPr>
              <a:t>Evaluate</a:t>
            </a:r>
            <a:br>
              <a:rPr lang="en-US" altLang="en-US" sz="1050">
                <a:solidFill>
                  <a:schemeClr val="bg1"/>
                </a:solidFill>
              </a:rPr>
            </a:br>
            <a:r>
              <a:rPr lang="en-US" altLang="en-US" sz="1050">
                <a:solidFill>
                  <a:schemeClr val="bg1"/>
                </a:solidFill>
              </a:rPr>
              <a:t>Series</a:t>
            </a:r>
          </a:p>
        </p:txBody>
      </p:sp>
      <p:sp>
        <p:nvSpPr>
          <p:cNvPr id="245768" name="Rectangle 8">
            <a:extLst>
              <a:ext uri="{FF2B5EF4-FFF2-40B4-BE49-F238E27FC236}">
                <a16:creationId xmlns:a16="http://schemas.microsoft.com/office/drawing/2014/main" id="{74C0C573-83A5-4D95-8174-48ABAE30A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714750"/>
            <a:ext cx="1257300" cy="6286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50">
                <a:solidFill>
                  <a:schemeClr val="bg1"/>
                </a:solidFill>
              </a:rPr>
              <a:t>Output</a:t>
            </a:r>
          </a:p>
          <a:p>
            <a:r>
              <a:rPr lang="en-US" altLang="en-US" sz="1050">
                <a:solidFill>
                  <a:schemeClr val="bg1"/>
                </a:solidFill>
              </a:rPr>
              <a:t>Results</a:t>
            </a:r>
          </a:p>
        </p:txBody>
      </p:sp>
      <p:cxnSp>
        <p:nvCxnSpPr>
          <p:cNvPr id="245769" name="AutoShape 9">
            <a:extLst>
              <a:ext uri="{FF2B5EF4-FFF2-40B4-BE49-F238E27FC236}">
                <a16:creationId xmlns:a16="http://schemas.microsoft.com/office/drawing/2014/main" id="{E3C7B706-4ABB-4FED-9BEE-3CB80FC87910}"/>
              </a:ext>
            </a:extLst>
          </p:cNvPr>
          <p:cNvCxnSpPr>
            <a:cxnSpLocks noChangeShapeType="1"/>
            <a:stCxn id="245764" idx="2"/>
            <a:endCxn id="245765" idx="0"/>
          </p:cNvCxnSpPr>
          <p:nvPr/>
        </p:nvCxnSpPr>
        <p:spPr bwMode="auto">
          <a:xfrm>
            <a:off x="2228850" y="1371600"/>
            <a:ext cx="0" cy="17145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770" name="AutoShape 10">
            <a:extLst>
              <a:ext uri="{FF2B5EF4-FFF2-40B4-BE49-F238E27FC236}">
                <a16:creationId xmlns:a16="http://schemas.microsoft.com/office/drawing/2014/main" id="{5731E0B8-A8D2-4324-A062-71FDB87E2057}"/>
              </a:ext>
            </a:extLst>
          </p:cNvPr>
          <p:cNvCxnSpPr>
            <a:cxnSpLocks noChangeShapeType="1"/>
            <a:stCxn id="245765" idx="2"/>
            <a:endCxn id="245766" idx="0"/>
          </p:cNvCxnSpPr>
          <p:nvPr/>
        </p:nvCxnSpPr>
        <p:spPr bwMode="auto">
          <a:xfrm>
            <a:off x="2228850" y="2000250"/>
            <a:ext cx="0" cy="17145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771" name="AutoShape 11">
            <a:extLst>
              <a:ext uri="{FF2B5EF4-FFF2-40B4-BE49-F238E27FC236}">
                <a16:creationId xmlns:a16="http://schemas.microsoft.com/office/drawing/2014/main" id="{AF5EDF16-5B78-427E-837E-658C6B14C83A}"/>
              </a:ext>
            </a:extLst>
          </p:cNvPr>
          <p:cNvCxnSpPr>
            <a:cxnSpLocks noChangeShapeType="1"/>
            <a:stCxn id="245767" idx="2"/>
            <a:endCxn id="245768" idx="0"/>
          </p:cNvCxnSpPr>
          <p:nvPr/>
        </p:nvCxnSpPr>
        <p:spPr bwMode="auto">
          <a:xfrm>
            <a:off x="2228850" y="3543300"/>
            <a:ext cx="0" cy="17145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772" name="AutoShape 12">
            <a:extLst>
              <a:ext uri="{FF2B5EF4-FFF2-40B4-BE49-F238E27FC236}">
                <a16:creationId xmlns:a16="http://schemas.microsoft.com/office/drawing/2014/main" id="{05941061-2F3F-40CE-BC49-529CC10BB887}"/>
              </a:ext>
            </a:extLst>
          </p:cNvPr>
          <p:cNvCxnSpPr>
            <a:cxnSpLocks noChangeShapeType="1"/>
            <a:stCxn id="245768" idx="2"/>
            <a:endCxn id="245774" idx="0"/>
          </p:cNvCxnSpPr>
          <p:nvPr/>
        </p:nvCxnSpPr>
        <p:spPr bwMode="auto">
          <a:xfrm>
            <a:off x="2228850" y="4343400"/>
            <a:ext cx="0" cy="17145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774" name="AutoShape 14">
            <a:extLst>
              <a:ext uri="{FF2B5EF4-FFF2-40B4-BE49-F238E27FC236}">
                <a16:creationId xmlns:a16="http://schemas.microsoft.com/office/drawing/2014/main" id="{3E3809E7-88BF-48D8-9971-0AC3BE3B5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4514850"/>
            <a:ext cx="1028700" cy="342900"/>
          </a:xfrm>
          <a:prstGeom prst="flowChartTerminator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50">
                <a:solidFill>
                  <a:schemeClr val="bg1"/>
                </a:solidFill>
              </a:rPr>
              <a:t>Stop</a:t>
            </a:r>
          </a:p>
        </p:txBody>
      </p:sp>
      <p:cxnSp>
        <p:nvCxnSpPr>
          <p:cNvPr id="245775" name="AutoShape 15">
            <a:extLst>
              <a:ext uri="{FF2B5EF4-FFF2-40B4-BE49-F238E27FC236}">
                <a16:creationId xmlns:a16="http://schemas.microsoft.com/office/drawing/2014/main" id="{206534EA-B281-446A-83AC-BE36B6B7AC8D}"/>
              </a:ext>
            </a:extLst>
          </p:cNvPr>
          <p:cNvCxnSpPr>
            <a:cxnSpLocks noChangeShapeType="1"/>
            <a:stCxn id="245766" idx="2"/>
            <a:endCxn id="245767" idx="0"/>
          </p:cNvCxnSpPr>
          <p:nvPr/>
        </p:nvCxnSpPr>
        <p:spPr bwMode="auto">
          <a:xfrm>
            <a:off x="2228850" y="2628900"/>
            <a:ext cx="0" cy="22860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776" name="Rectangle 16">
            <a:extLst>
              <a:ext uri="{FF2B5EF4-FFF2-40B4-BE49-F238E27FC236}">
                <a16:creationId xmlns:a16="http://schemas.microsoft.com/office/drawing/2014/main" id="{75A41A4B-787F-4CB7-A902-85F86A432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725" y="1143000"/>
            <a:ext cx="1485900" cy="5143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>
                <a:solidFill>
                  <a:schemeClr val="bg1"/>
                </a:solidFill>
              </a:rPr>
              <a:t>Initialize</a:t>
            </a:r>
          </a:p>
          <a:p>
            <a:r>
              <a:rPr lang="en-US" altLang="en-US" sz="1500">
                <a:solidFill>
                  <a:schemeClr val="bg1"/>
                </a:solidFill>
              </a:rPr>
              <a:t>iteration count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45777" name="AutoShape 17">
            <a:extLst>
              <a:ext uri="{FF2B5EF4-FFF2-40B4-BE49-F238E27FC236}">
                <a16:creationId xmlns:a16="http://schemas.microsoft.com/office/drawing/2014/main" id="{4FDA6FD6-8396-478E-80DE-268E472E1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725" y="1885950"/>
            <a:ext cx="1485900" cy="742950"/>
          </a:xfrm>
          <a:prstGeom prst="flowChartDecision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500" dirty="0">
                <a:solidFill>
                  <a:schemeClr val="bg1"/>
                </a:solidFill>
              </a:rPr>
              <a:t>count&lt;terms</a:t>
            </a:r>
            <a:endParaRPr lang="en-US" altLang="en-US" sz="1050" dirty="0">
              <a:solidFill>
                <a:schemeClr val="bg1"/>
              </a:solidFill>
            </a:endParaRPr>
          </a:p>
        </p:txBody>
      </p:sp>
      <p:sp>
        <p:nvSpPr>
          <p:cNvPr id="245778" name="Rectangle 18">
            <a:extLst>
              <a:ext uri="{FF2B5EF4-FFF2-40B4-BE49-F238E27FC236}">
                <a16:creationId xmlns:a16="http://schemas.microsoft.com/office/drawing/2014/main" id="{BCDEC21A-353F-4F7E-9CD9-360D1A534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725" y="2914650"/>
            <a:ext cx="1485900" cy="5143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>
                <a:solidFill>
                  <a:schemeClr val="bg1"/>
                </a:solidFill>
              </a:rPr>
              <a:t>Evaluate</a:t>
            </a:r>
          </a:p>
          <a:p>
            <a:r>
              <a:rPr lang="en-US" altLang="en-US" sz="1500">
                <a:solidFill>
                  <a:schemeClr val="bg1"/>
                </a:solidFill>
              </a:rPr>
              <a:t>next term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45779" name="Rectangle 19">
            <a:extLst>
              <a:ext uri="{FF2B5EF4-FFF2-40B4-BE49-F238E27FC236}">
                <a16:creationId xmlns:a16="http://schemas.microsoft.com/office/drawing/2014/main" id="{73C00915-95B7-4899-8E1D-0832D9A32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725" y="3771900"/>
            <a:ext cx="1485900" cy="5143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>
                <a:solidFill>
                  <a:schemeClr val="bg1"/>
                </a:solidFill>
              </a:rPr>
              <a:t>count = count+1</a:t>
            </a:r>
            <a:endParaRPr lang="en-US" altLang="en-US" sz="1050">
              <a:solidFill>
                <a:schemeClr val="bg1"/>
              </a:solidFill>
            </a:endParaRPr>
          </a:p>
        </p:txBody>
      </p:sp>
      <p:cxnSp>
        <p:nvCxnSpPr>
          <p:cNvPr id="245780" name="AutoShape 20">
            <a:extLst>
              <a:ext uri="{FF2B5EF4-FFF2-40B4-BE49-F238E27FC236}">
                <a16:creationId xmlns:a16="http://schemas.microsoft.com/office/drawing/2014/main" id="{7D6F3A88-F053-4978-8C08-A85F12A8F051}"/>
              </a:ext>
            </a:extLst>
          </p:cNvPr>
          <p:cNvCxnSpPr>
            <a:cxnSpLocks noChangeShapeType="1"/>
            <a:stCxn id="245776" idx="2"/>
            <a:endCxn id="245777" idx="0"/>
          </p:cNvCxnSpPr>
          <p:nvPr/>
        </p:nvCxnSpPr>
        <p:spPr bwMode="auto">
          <a:xfrm>
            <a:off x="5400675" y="1657350"/>
            <a:ext cx="0" cy="22860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781" name="AutoShape 21">
            <a:extLst>
              <a:ext uri="{FF2B5EF4-FFF2-40B4-BE49-F238E27FC236}">
                <a16:creationId xmlns:a16="http://schemas.microsoft.com/office/drawing/2014/main" id="{EB78E3CC-3C5F-4605-90CD-2B95FF6C08C4}"/>
              </a:ext>
            </a:extLst>
          </p:cNvPr>
          <p:cNvCxnSpPr>
            <a:cxnSpLocks noChangeShapeType="1"/>
            <a:stCxn id="245777" idx="2"/>
            <a:endCxn id="245778" idx="0"/>
          </p:cNvCxnSpPr>
          <p:nvPr/>
        </p:nvCxnSpPr>
        <p:spPr bwMode="auto">
          <a:xfrm>
            <a:off x="5400675" y="2628900"/>
            <a:ext cx="0" cy="28575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782" name="AutoShape 22">
            <a:extLst>
              <a:ext uri="{FF2B5EF4-FFF2-40B4-BE49-F238E27FC236}">
                <a16:creationId xmlns:a16="http://schemas.microsoft.com/office/drawing/2014/main" id="{0F4FC06D-CB36-4B9C-A5B6-9753ED8DA981}"/>
              </a:ext>
            </a:extLst>
          </p:cNvPr>
          <p:cNvCxnSpPr>
            <a:cxnSpLocks noChangeShapeType="1"/>
            <a:stCxn id="245778" idx="2"/>
            <a:endCxn id="245779" idx="0"/>
          </p:cNvCxnSpPr>
          <p:nvPr/>
        </p:nvCxnSpPr>
        <p:spPr bwMode="auto">
          <a:xfrm>
            <a:off x="5400675" y="3429000"/>
            <a:ext cx="0" cy="34290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783" name="AutoShape 23">
            <a:extLst>
              <a:ext uri="{FF2B5EF4-FFF2-40B4-BE49-F238E27FC236}">
                <a16:creationId xmlns:a16="http://schemas.microsoft.com/office/drawing/2014/main" id="{ABD4833B-E3BC-405F-885C-747FE54F7072}"/>
              </a:ext>
            </a:extLst>
          </p:cNvPr>
          <p:cNvCxnSpPr>
            <a:cxnSpLocks noChangeShapeType="1"/>
            <a:stCxn id="245779" idx="1"/>
            <a:endCxn id="245777" idx="1"/>
          </p:cNvCxnSpPr>
          <p:nvPr/>
        </p:nvCxnSpPr>
        <p:spPr bwMode="auto">
          <a:xfrm rot="10800000" flipH="1">
            <a:off x="4657725" y="2257425"/>
            <a:ext cx="1191" cy="1771650"/>
          </a:xfrm>
          <a:prstGeom prst="bentConnector3">
            <a:avLst>
              <a:gd name="adj1" fmla="val -34800005"/>
            </a:avLst>
          </a:pr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785" name="AutoShape 25">
            <a:extLst>
              <a:ext uri="{FF2B5EF4-FFF2-40B4-BE49-F238E27FC236}">
                <a16:creationId xmlns:a16="http://schemas.microsoft.com/office/drawing/2014/main" id="{0D1AFA18-F1B5-4BA8-A426-DC72931A241C}"/>
              </a:ext>
            </a:extLst>
          </p:cNvPr>
          <p:cNvCxnSpPr>
            <a:cxnSpLocks noChangeShapeType="1"/>
            <a:stCxn id="245777" idx="3"/>
          </p:cNvCxnSpPr>
          <p:nvPr/>
        </p:nvCxnSpPr>
        <p:spPr bwMode="auto">
          <a:xfrm flipH="1">
            <a:off x="5429250" y="2257425"/>
            <a:ext cx="714375" cy="2543175"/>
          </a:xfrm>
          <a:prstGeom prst="bentConnector4">
            <a:avLst>
              <a:gd name="adj1" fmla="val -57833"/>
              <a:gd name="adj2" fmla="val 88764"/>
            </a:avLst>
          </a:pr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786" name="AutoShape 26">
            <a:extLst>
              <a:ext uri="{FF2B5EF4-FFF2-40B4-BE49-F238E27FC236}">
                <a16:creationId xmlns:a16="http://schemas.microsoft.com/office/drawing/2014/main" id="{4B835FE8-9768-4350-BBB6-3E8DDCDCC7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00675" y="914400"/>
            <a:ext cx="0" cy="22860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787" name="Line 27">
            <a:extLst>
              <a:ext uri="{FF2B5EF4-FFF2-40B4-BE49-F238E27FC236}">
                <a16:creationId xmlns:a16="http://schemas.microsoft.com/office/drawing/2014/main" id="{670DFC4C-6F58-4124-A966-32E6409CFA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4650" y="1200150"/>
            <a:ext cx="1657350" cy="165735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45788" name="Line 28">
            <a:extLst>
              <a:ext uri="{FF2B5EF4-FFF2-40B4-BE49-F238E27FC236}">
                <a16:creationId xmlns:a16="http://schemas.microsoft.com/office/drawing/2014/main" id="{27C79DFA-E19A-412C-A554-65A0A59F7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4650" y="3543300"/>
            <a:ext cx="1657350" cy="85725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45789" name="Text Box 29">
            <a:extLst>
              <a:ext uri="{FF2B5EF4-FFF2-40B4-BE49-F238E27FC236}">
                <a16:creationId xmlns:a16="http://schemas.microsoft.com/office/drawing/2014/main" id="{F1F6235F-B21E-46C5-BC2E-39E7D370A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551" y="1771651"/>
            <a:ext cx="683200" cy="25391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 b="1" i="1">
                <a:solidFill>
                  <a:schemeClr val="accent2"/>
                </a:solidFill>
              </a:rPr>
              <a:t>for loop</a:t>
            </a:r>
          </a:p>
        </p:txBody>
      </p:sp>
      <p:sp>
        <p:nvSpPr>
          <p:cNvPr id="245790" name="Text Box 30">
            <a:extLst>
              <a:ext uri="{FF2B5EF4-FFF2-40B4-BE49-F238E27FC236}">
                <a16:creationId xmlns:a16="http://schemas.microsoft.com/office/drawing/2014/main" id="{E05FB28F-3AAD-480C-9D8B-EDA12AE8B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1" y="2000251"/>
            <a:ext cx="30168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solidFill>
                  <a:schemeClr val="bg1"/>
                </a:solidFill>
              </a:rPr>
              <a:t>F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45791" name="Text Box 31">
            <a:extLst>
              <a:ext uri="{FF2B5EF4-FFF2-40B4-BE49-F238E27FC236}">
                <a16:creationId xmlns:a16="http://schemas.microsoft.com/office/drawing/2014/main" id="{82A42797-A811-4250-9579-8AB75BA07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1" y="2571751"/>
            <a:ext cx="30168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solidFill>
                  <a:schemeClr val="bg1"/>
                </a:solidFill>
              </a:rPr>
              <a:t>T</a:t>
            </a:r>
            <a:endParaRPr lang="en-US" altLang="en-US" sz="105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831904E8-7C8C-4856-9654-4D82CBD74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Pi: 2nd refinement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DC6835C-FF86-485E-A322-AA14675C5D1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35F5C441-FCA0-4273-95CD-D9FCFEE0C4AF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A9C2C7FB-E497-4AF1-B08C-F5179EEC0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391" y="1314684"/>
            <a:ext cx="1485900" cy="514350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>
                <a:solidFill>
                  <a:schemeClr val="bg1"/>
                </a:solidFill>
              </a:rPr>
              <a:t>Initialize</a:t>
            </a:r>
          </a:p>
          <a:p>
            <a:r>
              <a:rPr lang="en-US" altLang="en-US" sz="1500">
                <a:solidFill>
                  <a:schemeClr val="bg1"/>
                </a:solidFill>
              </a:rPr>
              <a:t>iteration count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46788" name="AutoShape 4">
            <a:extLst>
              <a:ext uri="{FF2B5EF4-FFF2-40B4-BE49-F238E27FC236}">
                <a16:creationId xmlns:a16="http://schemas.microsoft.com/office/drawing/2014/main" id="{9A53A76D-F956-4830-B76A-F1AE6ABD7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391" y="2057634"/>
            <a:ext cx="1485900" cy="742950"/>
          </a:xfrm>
          <a:prstGeom prst="flowChartDecision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>
                <a:solidFill>
                  <a:schemeClr val="bg1"/>
                </a:solidFill>
              </a:rPr>
              <a:t>count&lt;terms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46789" name="Rectangle 5">
            <a:extLst>
              <a:ext uri="{FF2B5EF4-FFF2-40B4-BE49-F238E27FC236}">
                <a16:creationId xmlns:a16="http://schemas.microsoft.com/office/drawing/2014/main" id="{11E583B7-0E83-49B7-9CCC-12D1A387C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391" y="3086334"/>
            <a:ext cx="1485900" cy="514350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>
                <a:solidFill>
                  <a:schemeClr val="bg1"/>
                </a:solidFill>
              </a:rPr>
              <a:t>Evaluate</a:t>
            </a:r>
          </a:p>
          <a:p>
            <a:r>
              <a:rPr lang="en-US" altLang="en-US" sz="1500">
                <a:solidFill>
                  <a:schemeClr val="bg1"/>
                </a:solidFill>
              </a:rPr>
              <a:t>next term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46790" name="Rectangle 6">
            <a:extLst>
              <a:ext uri="{FF2B5EF4-FFF2-40B4-BE49-F238E27FC236}">
                <a16:creationId xmlns:a16="http://schemas.microsoft.com/office/drawing/2014/main" id="{271B8B15-0129-494F-AA41-27681C052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391" y="3943584"/>
            <a:ext cx="1485900" cy="514350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>
                <a:solidFill>
                  <a:schemeClr val="bg1"/>
                </a:solidFill>
              </a:rPr>
              <a:t>count = count+1</a:t>
            </a:r>
            <a:endParaRPr lang="en-US" altLang="en-US" sz="1050">
              <a:solidFill>
                <a:schemeClr val="bg1"/>
              </a:solidFill>
            </a:endParaRPr>
          </a:p>
        </p:txBody>
      </p:sp>
      <p:cxnSp>
        <p:nvCxnSpPr>
          <p:cNvPr id="246791" name="AutoShape 7">
            <a:extLst>
              <a:ext uri="{FF2B5EF4-FFF2-40B4-BE49-F238E27FC236}">
                <a16:creationId xmlns:a16="http://schemas.microsoft.com/office/drawing/2014/main" id="{B1BBDB42-87F8-4451-8EBE-B76F2B10E585}"/>
              </a:ext>
            </a:extLst>
          </p:cNvPr>
          <p:cNvCxnSpPr>
            <a:cxnSpLocks noChangeShapeType="1"/>
            <a:stCxn id="246787" idx="2"/>
            <a:endCxn id="246788" idx="0"/>
          </p:cNvCxnSpPr>
          <p:nvPr/>
        </p:nvCxnSpPr>
        <p:spPr bwMode="auto">
          <a:xfrm>
            <a:off x="2375341" y="1829034"/>
            <a:ext cx="0" cy="228600"/>
          </a:xfrm>
          <a:prstGeom prst="straightConnector1">
            <a:avLst/>
          </a:prstGeom>
          <a:noFill/>
          <a:ln w="2857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792" name="AutoShape 8">
            <a:extLst>
              <a:ext uri="{FF2B5EF4-FFF2-40B4-BE49-F238E27FC236}">
                <a16:creationId xmlns:a16="http://schemas.microsoft.com/office/drawing/2014/main" id="{2A26ABBB-03D9-4959-8323-208FE7F9E9B4}"/>
              </a:ext>
            </a:extLst>
          </p:cNvPr>
          <p:cNvCxnSpPr>
            <a:cxnSpLocks noChangeShapeType="1"/>
            <a:stCxn id="246788" idx="2"/>
            <a:endCxn id="246789" idx="0"/>
          </p:cNvCxnSpPr>
          <p:nvPr/>
        </p:nvCxnSpPr>
        <p:spPr bwMode="auto">
          <a:xfrm>
            <a:off x="2375341" y="2800584"/>
            <a:ext cx="0" cy="285750"/>
          </a:xfrm>
          <a:prstGeom prst="straightConnector1">
            <a:avLst/>
          </a:prstGeom>
          <a:noFill/>
          <a:ln w="2857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793" name="AutoShape 9">
            <a:extLst>
              <a:ext uri="{FF2B5EF4-FFF2-40B4-BE49-F238E27FC236}">
                <a16:creationId xmlns:a16="http://schemas.microsoft.com/office/drawing/2014/main" id="{BF5905E9-EBA0-43C1-8112-F080E7F5C6CC}"/>
              </a:ext>
            </a:extLst>
          </p:cNvPr>
          <p:cNvCxnSpPr>
            <a:cxnSpLocks noChangeShapeType="1"/>
            <a:stCxn id="246789" idx="2"/>
            <a:endCxn id="246790" idx="0"/>
          </p:cNvCxnSpPr>
          <p:nvPr/>
        </p:nvCxnSpPr>
        <p:spPr bwMode="auto">
          <a:xfrm>
            <a:off x="2375341" y="3600684"/>
            <a:ext cx="0" cy="342900"/>
          </a:xfrm>
          <a:prstGeom prst="straightConnector1">
            <a:avLst/>
          </a:prstGeom>
          <a:noFill/>
          <a:ln w="2857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794" name="AutoShape 10">
            <a:extLst>
              <a:ext uri="{FF2B5EF4-FFF2-40B4-BE49-F238E27FC236}">
                <a16:creationId xmlns:a16="http://schemas.microsoft.com/office/drawing/2014/main" id="{718725D3-0E14-4906-A8F1-DAD7B51BB83E}"/>
              </a:ext>
            </a:extLst>
          </p:cNvPr>
          <p:cNvCxnSpPr>
            <a:cxnSpLocks noChangeShapeType="1"/>
            <a:stCxn id="246790" idx="1"/>
            <a:endCxn id="246788" idx="1"/>
          </p:cNvCxnSpPr>
          <p:nvPr/>
        </p:nvCxnSpPr>
        <p:spPr bwMode="auto">
          <a:xfrm rot="10800000" flipH="1">
            <a:off x="1632391" y="2429109"/>
            <a:ext cx="1191" cy="1771650"/>
          </a:xfrm>
          <a:prstGeom prst="bentConnector3">
            <a:avLst>
              <a:gd name="adj1" fmla="val -34800005"/>
            </a:avLst>
          </a:prstGeom>
          <a:noFill/>
          <a:ln w="28575">
            <a:solidFill>
              <a:schemeClr val="bg1">
                <a:lumMod val="95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795" name="AutoShape 11">
            <a:extLst>
              <a:ext uri="{FF2B5EF4-FFF2-40B4-BE49-F238E27FC236}">
                <a16:creationId xmlns:a16="http://schemas.microsoft.com/office/drawing/2014/main" id="{8022006B-864A-42C2-8E40-D313816DC943}"/>
              </a:ext>
            </a:extLst>
          </p:cNvPr>
          <p:cNvCxnSpPr>
            <a:cxnSpLocks noChangeShapeType="1"/>
            <a:stCxn id="246788" idx="3"/>
          </p:cNvCxnSpPr>
          <p:nvPr/>
        </p:nvCxnSpPr>
        <p:spPr bwMode="auto">
          <a:xfrm flipH="1">
            <a:off x="2403916" y="2429109"/>
            <a:ext cx="714375" cy="2543175"/>
          </a:xfrm>
          <a:prstGeom prst="bentConnector4">
            <a:avLst>
              <a:gd name="adj1" fmla="val -57833"/>
              <a:gd name="adj2" fmla="val 88764"/>
            </a:avLst>
          </a:prstGeom>
          <a:noFill/>
          <a:ln w="28575">
            <a:solidFill>
              <a:schemeClr val="bg1">
                <a:lumMod val="95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796" name="AutoShape 12">
            <a:extLst>
              <a:ext uri="{FF2B5EF4-FFF2-40B4-BE49-F238E27FC236}">
                <a16:creationId xmlns:a16="http://schemas.microsoft.com/office/drawing/2014/main" id="{FB0C2E45-E27B-4CE5-9122-7197AA9C34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75341" y="1086084"/>
            <a:ext cx="0" cy="228600"/>
          </a:xfrm>
          <a:prstGeom prst="straightConnector1">
            <a:avLst/>
          </a:prstGeom>
          <a:noFill/>
          <a:ln w="2857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797" name="Text Box 13">
            <a:extLst>
              <a:ext uri="{FF2B5EF4-FFF2-40B4-BE49-F238E27FC236}">
                <a16:creationId xmlns:a16="http://schemas.microsoft.com/office/drawing/2014/main" id="{627508B2-F9E5-4401-9C23-E8B7AD6E2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292" y="2171935"/>
            <a:ext cx="30168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solidFill>
                  <a:schemeClr val="bg1"/>
                </a:solidFill>
              </a:rPr>
              <a:t>F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46798" name="Text Box 14">
            <a:extLst>
              <a:ext uri="{FF2B5EF4-FFF2-40B4-BE49-F238E27FC236}">
                <a16:creationId xmlns:a16="http://schemas.microsoft.com/office/drawing/2014/main" id="{21836C18-BEF4-451F-8284-61F0A2CBE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5342" y="2743435"/>
            <a:ext cx="30168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solidFill>
                  <a:schemeClr val="bg1"/>
                </a:solidFill>
              </a:rPr>
              <a:t>T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46799" name="AutoShape 15">
            <a:extLst>
              <a:ext uri="{FF2B5EF4-FFF2-40B4-BE49-F238E27FC236}">
                <a16:creationId xmlns:a16="http://schemas.microsoft.com/office/drawing/2014/main" id="{0B34782D-FF75-404B-B49D-870CA4AD9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691" y="1486134"/>
            <a:ext cx="1485900" cy="742950"/>
          </a:xfrm>
          <a:prstGeom prst="flowChartDecision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>
                <a:solidFill>
                  <a:schemeClr val="bg1"/>
                </a:solidFill>
              </a:rPr>
              <a:t>count </a:t>
            </a:r>
            <a:br>
              <a:rPr lang="en-US" altLang="en-US" sz="1500">
                <a:solidFill>
                  <a:schemeClr val="bg1"/>
                </a:solidFill>
              </a:rPr>
            </a:br>
            <a:r>
              <a:rPr lang="en-US" altLang="en-US" sz="1500">
                <a:solidFill>
                  <a:schemeClr val="bg1"/>
                </a:solidFill>
              </a:rPr>
              <a:t>is odd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46800" name="Rectangle 16">
            <a:extLst>
              <a:ext uri="{FF2B5EF4-FFF2-40B4-BE49-F238E27FC236}">
                <a16:creationId xmlns:a16="http://schemas.microsoft.com/office/drawing/2014/main" id="{64026F13-286A-4C07-B4D5-E47FCDED1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441" y="2571984"/>
            <a:ext cx="1314450" cy="514350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>
                <a:solidFill>
                  <a:schemeClr val="bg1"/>
                </a:solidFill>
              </a:rPr>
              <a:t>subtract term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46801" name="Rectangle 17">
            <a:extLst>
              <a:ext uri="{FF2B5EF4-FFF2-40B4-BE49-F238E27FC236}">
                <a16:creationId xmlns:a16="http://schemas.microsoft.com/office/drawing/2014/main" id="{80E8DC72-9068-4AC2-92FA-01A13DB45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541" y="2571984"/>
            <a:ext cx="1257300" cy="514350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>
                <a:solidFill>
                  <a:schemeClr val="bg1"/>
                </a:solidFill>
              </a:rPr>
              <a:t>add term</a:t>
            </a:r>
            <a:endParaRPr lang="en-US" altLang="en-US" sz="1050">
              <a:solidFill>
                <a:schemeClr val="bg1"/>
              </a:solidFill>
            </a:endParaRPr>
          </a:p>
        </p:txBody>
      </p:sp>
      <p:cxnSp>
        <p:nvCxnSpPr>
          <p:cNvPr id="246802" name="AutoShape 18">
            <a:extLst>
              <a:ext uri="{FF2B5EF4-FFF2-40B4-BE49-F238E27FC236}">
                <a16:creationId xmlns:a16="http://schemas.microsoft.com/office/drawing/2014/main" id="{DF2CB6F3-10EB-4BC9-ADDC-8015D0607D21}"/>
              </a:ext>
            </a:extLst>
          </p:cNvPr>
          <p:cNvCxnSpPr>
            <a:cxnSpLocks noChangeShapeType="1"/>
            <a:stCxn id="246799" idx="1"/>
            <a:endCxn id="246800" idx="0"/>
          </p:cNvCxnSpPr>
          <p:nvPr/>
        </p:nvCxnSpPr>
        <p:spPr bwMode="auto">
          <a:xfrm rot="10800000" flipV="1">
            <a:off x="4975666" y="1857609"/>
            <a:ext cx="200025" cy="714375"/>
          </a:xfrm>
          <a:prstGeom prst="bentConnector2">
            <a:avLst/>
          </a:prstGeom>
          <a:noFill/>
          <a:ln w="28575">
            <a:solidFill>
              <a:schemeClr val="bg1">
                <a:lumMod val="95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803" name="AutoShape 19">
            <a:extLst>
              <a:ext uri="{FF2B5EF4-FFF2-40B4-BE49-F238E27FC236}">
                <a16:creationId xmlns:a16="http://schemas.microsoft.com/office/drawing/2014/main" id="{4862C9D0-9C78-478D-B1FE-ECD97034FAE1}"/>
              </a:ext>
            </a:extLst>
          </p:cNvPr>
          <p:cNvCxnSpPr>
            <a:cxnSpLocks noChangeShapeType="1"/>
            <a:stCxn id="246799" idx="3"/>
            <a:endCxn id="246801" idx="0"/>
          </p:cNvCxnSpPr>
          <p:nvPr/>
        </p:nvCxnSpPr>
        <p:spPr bwMode="auto">
          <a:xfrm>
            <a:off x="6661591" y="1857609"/>
            <a:ext cx="228600" cy="714375"/>
          </a:xfrm>
          <a:prstGeom prst="bentConnector2">
            <a:avLst/>
          </a:prstGeom>
          <a:noFill/>
          <a:ln w="28575">
            <a:solidFill>
              <a:schemeClr val="bg1">
                <a:lumMod val="95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804" name="Rectangle 20">
            <a:extLst>
              <a:ext uri="{FF2B5EF4-FFF2-40B4-BE49-F238E27FC236}">
                <a16:creationId xmlns:a16="http://schemas.microsoft.com/office/drawing/2014/main" id="{98249479-1116-4975-9890-00A9E25E0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416" y="3543534"/>
            <a:ext cx="1314450" cy="514350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>
                <a:solidFill>
                  <a:schemeClr val="bg1"/>
                </a:solidFill>
              </a:rPr>
              <a:t>add term</a:t>
            </a:r>
            <a:endParaRPr lang="en-US" altLang="en-US" sz="1050">
              <a:solidFill>
                <a:schemeClr val="bg1"/>
              </a:solidFill>
            </a:endParaRPr>
          </a:p>
        </p:txBody>
      </p:sp>
      <p:cxnSp>
        <p:nvCxnSpPr>
          <p:cNvPr id="246805" name="AutoShape 21">
            <a:extLst>
              <a:ext uri="{FF2B5EF4-FFF2-40B4-BE49-F238E27FC236}">
                <a16:creationId xmlns:a16="http://schemas.microsoft.com/office/drawing/2014/main" id="{8E3354FE-C967-4BBF-896C-281DA0023D17}"/>
              </a:ext>
            </a:extLst>
          </p:cNvPr>
          <p:cNvCxnSpPr>
            <a:cxnSpLocks noChangeShapeType="1"/>
            <a:stCxn id="246800" idx="2"/>
            <a:endCxn id="246804" idx="0"/>
          </p:cNvCxnSpPr>
          <p:nvPr/>
        </p:nvCxnSpPr>
        <p:spPr bwMode="auto">
          <a:xfrm rot="16200000" flipH="1">
            <a:off x="5218554" y="2843447"/>
            <a:ext cx="457200" cy="94297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bg1">
                <a:lumMod val="95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806" name="AutoShape 22">
            <a:extLst>
              <a:ext uri="{FF2B5EF4-FFF2-40B4-BE49-F238E27FC236}">
                <a16:creationId xmlns:a16="http://schemas.microsoft.com/office/drawing/2014/main" id="{8C2E2B9B-847A-44D2-AF9B-E508D7AADF96}"/>
              </a:ext>
            </a:extLst>
          </p:cNvPr>
          <p:cNvCxnSpPr>
            <a:cxnSpLocks noChangeShapeType="1"/>
            <a:stCxn id="246801" idx="2"/>
            <a:endCxn id="246804" idx="0"/>
          </p:cNvCxnSpPr>
          <p:nvPr/>
        </p:nvCxnSpPr>
        <p:spPr bwMode="auto">
          <a:xfrm rot="5400000">
            <a:off x="6175816" y="2829159"/>
            <a:ext cx="457200" cy="97155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807" name="AutoShape 23">
            <a:extLst>
              <a:ext uri="{FF2B5EF4-FFF2-40B4-BE49-F238E27FC236}">
                <a16:creationId xmlns:a16="http://schemas.microsoft.com/office/drawing/2014/main" id="{CE5BCD2A-FB9B-4287-87AA-82C196560EF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18641" y="4057884"/>
            <a:ext cx="0" cy="342900"/>
          </a:xfrm>
          <a:prstGeom prst="straightConnector1">
            <a:avLst/>
          </a:prstGeom>
          <a:noFill/>
          <a:ln w="2857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808" name="AutoShape 24">
            <a:extLst>
              <a:ext uri="{FF2B5EF4-FFF2-40B4-BE49-F238E27FC236}">
                <a16:creationId xmlns:a16="http://schemas.microsoft.com/office/drawing/2014/main" id="{3289F638-0297-4EE2-ACC8-14B789D5F0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18641" y="1143234"/>
            <a:ext cx="0" cy="342900"/>
          </a:xfrm>
          <a:prstGeom prst="straightConnector1">
            <a:avLst/>
          </a:prstGeom>
          <a:noFill/>
          <a:ln w="2857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809" name="Line 25">
            <a:extLst>
              <a:ext uri="{FF2B5EF4-FFF2-40B4-BE49-F238E27FC236}">
                <a16:creationId xmlns:a16="http://schemas.microsoft.com/office/drawing/2014/main" id="{6A71C6C6-6D9F-4FDC-B02A-1910E243E2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5441" y="1428984"/>
            <a:ext cx="1885950" cy="160020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46810" name="Line 26">
            <a:extLst>
              <a:ext uri="{FF2B5EF4-FFF2-40B4-BE49-F238E27FC236}">
                <a16:creationId xmlns:a16="http://schemas.microsoft.com/office/drawing/2014/main" id="{FF4D2C62-41D7-4F97-9534-C5F0EB444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5441" y="3600684"/>
            <a:ext cx="1943100" cy="57150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46811" name="Text Box 27">
            <a:extLst>
              <a:ext uri="{FF2B5EF4-FFF2-40B4-BE49-F238E27FC236}">
                <a16:creationId xmlns:a16="http://schemas.microsoft.com/office/drawing/2014/main" id="{937FFB13-A42D-4A00-95A8-0C8BA4B37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3041" y="4057885"/>
            <a:ext cx="574196" cy="25391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 b="1" i="1">
                <a:solidFill>
                  <a:schemeClr val="accent2"/>
                </a:solidFill>
              </a:rPr>
              <a:t>if-else</a:t>
            </a:r>
          </a:p>
        </p:txBody>
      </p:sp>
      <p:sp>
        <p:nvSpPr>
          <p:cNvPr id="246812" name="Text Box 28">
            <a:extLst>
              <a:ext uri="{FF2B5EF4-FFF2-40B4-BE49-F238E27FC236}">
                <a16:creationId xmlns:a16="http://schemas.microsoft.com/office/drawing/2014/main" id="{BC541233-DB5E-45C9-937F-3EE4413B8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592" y="1600435"/>
            <a:ext cx="30168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solidFill>
                  <a:schemeClr val="bg1"/>
                </a:solidFill>
              </a:rPr>
              <a:t>F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46813" name="Text Box 29">
            <a:extLst>
              <a:ext uri="{FF2B5EF4-FFF2-40B4-BE49-F238E27FC236}">
                <a16:creationId xmlns:a16="http://schemas.microsoft.com/office/drawing/2014/main" id="{01138545-BE1D-4143-838B-9ECF9DF24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7092" y="1600435"/>
            <a:ext cx="30168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solidFill>
                  <a:schemeClr val="bg1"/>
                </a:solidFill>
              </a:rPr>
              <a:t>T</a:t>
            </a:r>
            <a:endParaRPr lang="en-US" altLang="en-US" sz="105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6A69BCA4-AE70-4EFF-BAC6-F2264348B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Pi: Code for Evaluate Terms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513B2-6230-4640-ACFA-6DFCC5B6C30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9B82E8EC-D1B4-4212-9885-DDF10A534CDA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D8175EAB-A4F9-48E8-A747-A549B99A0D4F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en-US" dirty="0"/>
          </a:p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for (count=0; count &lt; </a:t>
            </a:r>
            <a:r>
              <a:rPr lang="en-US" altLang="en-US" dirty="0" err="1">
                <a:latin typeface="Courier New" panose="02070309020205020404" pitchFamily="49" charset="0"/>
              </a:rPr>
              <a:t>numOfTerms</a:t>
            </a:r>
            <a:r>
              <a:rPr lang="en-US" altLang="en-US" dirty="0">
                <a:latin typeface="Courier New" panose="02070309020205020404" pitchFamily="49" charset="0"/>
              </a:rPr>
              <a:t>; count++) {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if (count % 2) {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/* odd term -- subtract */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pi -= 4.0 / (2 * count + 1);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}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else {</a:t>
            </a:r>
          </a:p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/* even term -- add */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pi += 4.0 / (2 * count + 1);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}</a:t>
            </a:r>
          </a:p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  <a:endParaRPr lang="en-US" altLang="en-US" dirty="0"/>
          </a:p>
        </p:txBody>
      </p:sp>
      <p:sp>
        <p:nvSpPr>
          <p:cNvPr id="247812" name="Text Box 4">
            <a:extLst>
              <a:ext uri="{FF2B5EF4-FFF2-40B4-BE49-F238E27FC236}">
                <a16:creationId xmlns:a16="http://schemas.microsoft.com/office/drawing/2014/main" id="{486D3778-CA46-4369-8F31-28EB86679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9863" y="4064500"/>
            <a:ext cx="36647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 dirty="0">
                <a:solidFill>
                  <a:schemeClr val="bg1"/>
                </a:solidFill>
              </a:rPr>
              <a:t>Note: Code in text is slightly different,</a:t>
            </a:r>
            <a:br>
              <a:rPr lang="en-US" altLang="en-US" sz="1600" dirty="0">
                <a:solidFill>
                  <a:schemeClr val="bg1"/>
                </a:solidFill>
              </a:rPr>
            </a:br>
            <a:r>
              <a:rPr lang="en-US" altLang="en-US" sz="1600" dirty="0">
                <a:solidFill>
                  <a:schemeClr val="bg1"/>
                </a:solidFill>
              </a:rPr>
              <a:t>but this code corresponds to equation.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024C5AAE-209D-458A-AA9C-CF6793CC2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Pi: Complete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2C17F-2106-4307-85B4-95D73E45364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54217F3A-04D7-49D5-9ECB-2F227FC6968D}" type="slidenum">
              <a:rPr lang="en-US" altLang="en-US"/>
              <a:pPr/>
              <a:t>76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FD6CD-112B-498A-AFA1-C0C3A8253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87" y="1025476"/>
            <a:ext cx="6813942" cy="4029473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B45A2ED8-2C8E-4219-805B-FFF14530C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 2: Finding Prime Numbers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7D59D43-1454-4823-8330-10A41EC565A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4622F9C9-1DC3-40C0-84CC-F0C0E7433C64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EF8ABC38-D585-440F-88B7-EB9F719920E9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Print all prime numbers less than 100.</a:t>
            </a:r>
          </a:p>
          <a:p>
            <a:pPr lvl="1"/>
            <a:r>
              <a:rPr lang="en-US" altLang="en-US"/>
              <a:t>A number is prime if its only divisors are 1 and itself.</a:t>
            </a:r>
          </a:p>
          <a:p>
            <a:pPr lvl="1"/>
            <a:r>
              <a:rPr lang="en-US" altLang="en-US"/>
              <a:t>All non-prime numbers less than 100 will have a divisor</a:t>
            </a:r>
            <a:br>
              <a:rPr lang="en-US" altLang="en-US"/>
            </a:br>
            <a:r>
              <a:rPr lang="en-US" altLang="en-US"/>
              <a:t>between 2 and 10.</a:t>
            </a:r>
          </a:p>
        </p:txBody>
      </p:sp>
      <p:sp>
        <p:nvSpPr>
          <p:cNvPr id="249860" name="AutoShape 4">
            <a:extLst>
              <a:ext uri="{FF2B5EF4-FFF2-40B4-BE49-F238E27FC236}">
                <a16:creationId xmlns:a16="http://schemas.microsoft.com/office/drawing/2014/main" id="{90DF1E3B-99F5-4B35-9F89-ED4C50772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228850"/>
            <a:ext cx="1028700" cy="342900"/>
          </a:xfrm>
          <a:prstGeom prst="flowChartTerminator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5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249861" name="AutoShape 5">
            <a:extLst>
              <a:ext uri="{FF2B5EF4-FFF2-40B4-BE49-F238E27FC236}">
                <a16:creationId xmlns:a16="http://schemas.microsoft.com/office/drawing/2014/main" id="{C3D20D5E-57F7-421A-8F90-828C39AA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4572000"/>
            <a:ext cx="1028700" cy="342900"/>
          </a:xfrm>
          <a:prstGeom prst="flowChartTerminator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50">
                <a:solidFill>
                  <a:schemeClr val="bg1"/>
                </a:solidFill>
              </a:rPr>
              <a:t>Stop</a:t>
            </a:r>
          </a:p>
        </p:txBody>
      </p:sp>
      <p:sp>
        <p:nvSpPr>
          <p:cNvPr id="249862" name="Rectangle 6">
            <a:extLst>
              <a:ext uri="{FF2B5EF4-FFF2-40B4-BE49-F238E27FC236}">
                <a16:creationId xmlns:a16="http://schemas.microsoft.com/office/drawing/2014/main" id="{90437735-CAE1-4B21-89F1-BF3FDFE3A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2857500"/>
            <a:ext cx="1485900" cy="5143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>
                <a:solidFill>
                  <a:schemeClr val="bg1"/>
                </a:solidFill>
              </a:rPr>
              <a:t>Initialize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49863" name="Rectangle 7">
            <a:extLst>
              <a:ext uri="{FF2B5EF4-FFF2-40B4-BE49-F238E27FC236}">
                <a16:creationId xmlns:a16="http://schemas.microsoft.com/office/drawing/2014/main" id="{BE30949F-187D-4354-8FC9-39CDB2DF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3714750"/>
            <a:ext cx="1485900" cy="5143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>
                <a:solidFill>
                  <a:schemeClr val="bg1"/>
                </a:solidFill>
              </a:rPr>
              <a:t>Print primes</a:t>
            </a:r>
            <a:endParaRPr lang="en-US" altLang="en-US" sz="1050">
              <a:solidFill>
                <a:schemeClr val="bg1"/>
              </a:solidFill>
            </a:endParaRPr>
          </a:p>
        </p:txBody>
      </p:sp>
      <p:cxnSp>
        <p:nvCxnSpPr>
          <p:cNvPr id="249864" name="AutoShape 8">
            <a:extLst>
              <a:ext uri="{FF2B5EF4-FFF2-40B4-BE49-F238E27FC236}">
                <a16:creationId xmlns:a16="http://schemas.microsoft.com/office/drawing/2014/main" id="{CE3568F8-5761-4CE0-9D0D-1BCFF9DFC544}"/>
              </a:ext>
            </a:extLst>
          </p:cNvPr>
          <p:cNvCxnSpPr>
            <a:cxnSpLocks noChangeShapeType="1"/>
            <a:stCxn id="249860" idx="2"/>
            <a:endCxn id="249862" idx="0"/>
          </p:cNvCxnSpPr>
          <p:nvPr/>
        </p:nvCxnSpPr>
        <p:spPr bwMode="auto">
          <a:xfrm>
            <a:off x="4057650" y="2571750"/>
            <a:ext cx="0" cy="28575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9865" name="AutoShape 9">
            <a:extLst>
              <a:ext uri="{FF2B5EF4-FFF2-40B4-BE49-F238E27FC236}">
                <a16:creationId xmlns:a16="http://schemas.microsoft.com/office/drawing/2014/main" id="{41561BB5-9AD2-418F-BF11-6C3B680FFF4E}"/>
              </a:ext>
            </a:extLst>
          </p:cNvPr>
          <p:cNvCxnSpPr>
            <a:cxnSpLocks noChangeShapeType="1"/>
            <a:stCxn id="249862" idx="2"/>
            <a:endCxn id="249863" idx="0"/>
          </p:cNvCxnSpPr>
          <p:nvPr/>
        </p:nvCxnSpPr>
        <p:spPr bwMode="auto">
          <a:xfrm>
            <a:off x="4057650" y="3371850"/>
            <a:ext cx="0" cy="34290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9866" name="AutoShape 10">
            <a:extLst>
              <a:ext uri="{FF2B5EF4-FFF2-40B4-BE49-F238E27FC236}">
                <a16:creationId xmlns:a16="http://schemas.microsoft.com/office/drawing/2014/main" id="{62A03BD8-8FE5-48D8-AAFD-CB6E9D9EA226}"/>
              </a:ext>
            </a:extLst>
          </p:cNvPr>
          <p:cNvCxnSpPr>
            <a:cxnSpLocks noChangeShapeType="1"/>
            <a:stCxn id="249863" idx="2"/>
            <a:endCxn id="249861" idx="0"/>
          </p:cNvCxnSpPr>
          <p:nvPr/>
        </p:nvCxnSpPr>
        <p:spPr bwMode="auto">
          <a:xfrm>
            <a:off x="4057650" y="4229100"/>
            <a:ext cx="0" cy="34290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F24B6607-C75F-49A2-90B2-10541A2D45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Primes: 1st refinement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18E8A16-EFCD-48E2-B6BB-481421F86F8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7463541E-B78E-4ACE-BCF0-832258FB407E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250883" name="AutoShape 3">
            <a:extLst>
              <a:ext uri="{FF2B5EF4-FFF2-40B4-BE49-F238E27FC236}">
                <a16:creationId xmlns:a16="http://schemas.microsoft.com/office/drawing/2014/main" id="{CC6EE7ED-140F-4441-9ADE-ACE59D8A3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837" y="1563111"/>
            <a:ext cx="1028700" cy="342900"/>
          </a:xfrm>
          <a:prstGeom prst="flowChartTerminator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5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250884" name="AutoShape 4">
            <a:extLst>
              <a:ext uri="{FF2B5EF4-FFF2-40B4-BE49-F238E27FC236}">
                <a16:creationId xmlns:a16="http://schemas.microsoft.com/office/drawing/2014/main" id="{183BEE05-D010-4E28-AAFC-E70610951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837" y="3906261"/>
            <a:ext cx="1028700" cy="342900"/>
          </a:xfrm>
          <a:prstGeom prst="flowChartTerminator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50">
                <a:solidFill>
                  <a:schemeClr val="bg1"/>
                </a:solidFill>
              </a:rPr>
              <a:t>Stop</a:t>
            </a:r>
          </a:p>
        </p:txBody>
      </p:sp>
      <p:sp>
        <p:nvSpPr>
          <p:cNvPr id="250885" name="Rectangle 5">
            <a:extLst>
              <a:ext uri="{FF2B5EF4-FFF2-40B4-BE49-F238E27FC236}">
                <a16:creationId xmlns:a16="http://schemas.microsoft.com/office/drawing/2014/main" id="{1D70369C-8BAF-424C-BA58-23860FB5D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237" y="2191761"/>
            <a:ext cx="1485900" cy="5143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>
                <a:solidFill>
                  <a:schemeClr val="bg1"/>
                </a:solidFill>
              </a:rPr>
              <a:t>Initialize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50886" name="Rectangle 6">
            <a:extLst>
              <a:ext uri="{FF2B5EF4-FFF2-40B4-BE49-F238E27FC236}">
                <a16:creationId xmlns:a16="http://schemas.microsoft.com/office/drawing/2014/main" id="{D961D2A1-D1DD-4610-B94B-EA41F3ECD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237" y="3049011"/>
            <a:ext cx="1485900" cy="5143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>
                <a:solidFill>
                  <a:schemeClr val="bg1"/>
                </a:solidFill>
              </a:rPr>
              <a:t>Print primes</a:t>
            </a:r>
            <a:endParaRPr lang="en-US" altLang="en-US" sz="1050">
              <a:solidFill>
                <a:schemeClr val="bg1"/>
              </a:solidFill>
            </a:endParaRPr>
          </a:p>
        </p:txBody>
      </p:sp>
      <p:cxnSp>
        <p:nvCxnSpPr>
          <p:cNvPr id="250887" name="AutoShape 7">
            <a:extLst>
              <a:ext uri="{FF2B5EF4-FFF2-40B4-BE49-F238E27FC236}">
                <a16:creationId xmlns:a16="http://schemas.microsoft.com/office/drawing/2014/main" id="{1E2BD1D9-CC13-4954-B864-2203C2A23C60}"/>
              </a:ext>
            </a:extLst>
          </p:cNvPr>
          <p:cNvCxnSpPr>
            <a:cxnSpLocks noChangeShapeType="1"/>
            <a:stCxn id="250883" idx="2"/>
            <a:endCxn id="250885" idx="0"/>
          </p:cNvCxnSpPr>
          <p:nvPr/>
        </p:nvCxnSpPr>
        <p:spPr bwMode="auto">
          <a:xfrm>
            <a:off x="2102187" y="1906011"/>
            <a:ext cx="0" cy="28575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888" name="AutoShape 8">
            <a:extLst>
              <a:ext uri="{FF2B5EF4-FFF2-40B4-BE49-F238E27FC236}">
                <a16:creationId xmlns:a16="http://schemas.microsoft.com/office/drawing/2014/main" id="{DF4FD952-F361-48E6-8CA7-64500EC22DD9}"/>
              </a:ext>
            </a:extLst>
          </p:cNvPr>
          <p:cNvCxnSpPr>
            <a:cxnSpLocks noChangeShapeType="1"/>
            <a:stCxn id="250885" idx="2"/>
            <a:endCxn id="250886" idx="0"/>
          </p:cNvCxnSpPr>
          <p:nvPr/>
        </p:nvCxnSpPr>
        <p:spPr bwMode="auto">
          <a:xfrm>
            <a:off x="2102187" y="2706111"/>
            <a:ext cx="0" cy="34290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889" name="AutoShape 9">
            <a:extLst>
              <a:ext uri="{FF2B5EF4-FFF2-40B4-BE49-F238E27FC236}">
                <a16:creationId xmlns:a16="http://schemas.microsoft.com/office/drawing/2014/main" id="{85764D02-AFB5-4903-9D61-C3179CF1172F}"/>
              </a:ext>
            </a:extLst>
          </p:cNvPr>
          <p:cNvCxnSpPr>
            <a:cxnSpLocks noChangeShapeType="1"/>
            <a:stCxn id="250886" idx="2"/>
            <a:endCxn id="250884" idx="0"/>
          </p:cNvCxnSpPr>
          <p:nvPr/>
        </p:nvCxnSpPr>
        <p:spPr bwMode="auto">
          <a:xfrm>
            <a:off x="2102187" y="3563361"/>
            <a:ext cx="0" cy="34290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0890" name="Rectangle 10">
            <a:extLst>
              <a:ext uri="{FF2B5EF4-FFF2-40B4-BE49-F238E27FC236}">
                <a16:creationId xmlns:a16="http://schemas.microsoft.com/office/drawing/2014/main" id="{A3C55266-409A-43DA-8AA9-6D242D135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937" y="1105911"/>
            <a:ext cx="1485900" cy="5143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>
                <a:solidFill>
                  <a:schemeClr val="bg1"/>
                </a:solidFill>
              </a:rPr>
              <a:t>Initialize</a:t>
            </a:r>
          </a:p>
          <a:p>
            <a:r>
              <a:rPr lang="en-US" altLang="en-US" sz="1500">
                <a:solidFill>
                  <a:schemeClr val="bg1"/>
                </a:solidFill>
              </a:rPr>
              <a:t>num = 2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50891" name="AutoShape 11">
            <a:extLst>
              <a:ext uri="{FF2B5EF4-FFF2-40B4-BE49-F238E27FC236}">
                <a16:creationId xmlns:a16="http://schemas.microsoft.com/office/drawing/2014/main" id="{9F0AC40C-69C1-4BCA-9429-E52D2E5E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1087" y="1963161"/>
            <a:ext cx="1371600" cy="800100"/>
          </a:xfrm>
          <a:prstGeom prst="flowChartDecision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500" dirty="0">
                <a:solidFill>
                  <a:schemeClr val="bg1"/>
                </a:solidFill>
              </a:rPr>
              <a:t>num &lt; 100</a:t>
            </a:r>
          </a:p>
        </p:txBody>
      </p:sp>
      <p:sp>
        <p:nvSpPr>
          <p:cNvPr id="250892" name="Rectangle 12">
            <a:extLst>
              <a:ext uri="{FF2B5EF4-FFF2-40B4-BE49-F238E27FC236}">
                <a16:creationId xmlns:a16="http://schemas.microsoft.com/office/drawing/2014/main" id="{C5313B89-66B4-484F-A580-983A0321A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937" y="3106161"/>
            <a:ext cx="1485900" cy="5143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>
                <a:solidFill>
                  <a:schemeClr val="bg1"/>
                </a:solidFill>
              </a:rPr>
              <a:t>Print num</a:t>
            </a:r>
            <a:br>
              <a:rPr lang="en-US" altLang="en-US" sz="1500">
                <a:solidFill>
                  <a:schemeClr val="bg1"/>
                </a:solidFill>
              </a:rPr>
            </a:br>
            <a:r>
              <a:rPr lang="en-US" altLang="en-US" sz="1500">
                <a:solidFill>
                  <a:schemeClr val="bg1"/>
                </a:solidFill>
              </a:rPr>
              <a:t>if prime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50893" name="Rectangle 13">
            <a:extLst>
              <a:ext uri="{FF2B5EF4-FFF2-40B4-BE49-F238E27FC236}">
                <a16:creationId xmlns:a16="http://schemas.microsoft.com/office/drawing/2014/main" id="{A57CEAC0-2C67-447B-A09B-77650B755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937" y="3849111"/>
            <a:ext cx="1485900" cy="5143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>
                <a:solidFill>
                  <a:schemeClr val="bg1"/>
                </a:solidFill>
              </a:rPr>
              <a:t>num = num + 1</a:t>
            </a:r>
            <a:endParaRPr lang="en-US" altLang="en-US" sz="1050">
              <a:solidFill>
                <a:schemeClr val="bg1"/>
              </a:solidFill>
            </a:endParaRPr>
          </a:p>
        </p:txBody>
      </p:sp>
      <p:cxnSp>
        <p:nvCxnSpPr>
          <p:cNvPr id="250895" name="AutoShape 15">
            <a:extLst>
              <a:ext uri="{FF2B5EF4-FFF2-40B4-BE49-F238E27FC236}">
                <a16:creationId xmlns:a16="http://schemas.microsoft.com/office/drawing/2014/main" id="{5944A52B-7C42-4E26-A5D7-2028031CD00C}"/>
              </a:ext>
            </a:extLst>
          </p:cNvPr>
          <p:cNvCxnSpPr>
            <a:cxnSpLocks noChangeShapeType="1"/>
            <a:stCxn id="250890" idx="2"/>
            <a:endCxn id="250891" idx="0"/>
          </p:cNvCxnSpPr>
          <p:nvPr/>
        </p:nvCxnSpPr>
        <p:spPr bwMode="auto">
          <a:xfrm>
            <a:off x="5416887" y="1620261"/>
            <a:ext cx="0" cy="34290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896" name="AutoShape 16">
            <a:extLst>
              <a:ext uri="{FF2B5EF4-FFF2-40B4-BE49-F238E27FC236}">
                <a16:creationId xmlns:a16="http://schemas.microsoft.com/office/drawing/2014/main" id="{139BB79A-E93A-4A4F-A353-99EF6515404F}"/>
              </a:ext>
            </a:extLst>
          </p:cNvPr>
          <p:cNvCxnSpPr>
            <a:cxnSpLocks noChangeShapeType="1"/>
            <a:stCxn id="250891" idx="2"/>
            <a:endCxn id="250892" idx="0"/>
          </p:cNvCxnSpPr>
          <p:nvPr/>
        </p:nvCxnSpPr>
        <p:spPr bwMode="auto">
          <a:xfrm>
            <a:off x="5416887" y="2763261"/>
            <a:ext cx="0" cy="34290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897" name="AutoShape 17">
            <a:extLst>
              <a:ext uri="{FF2B5EF4-FFF2-40B4-BE49-F238E27FC236}">
                <a16:creationId xmlns:a16="http://schemas.microsoft.com/office/drawing/2014/main" id="{EB5B3258-FEF9-4A9F-A18F-5C47BF993E5D}"/>
              </a:ext>
            </a:extLst>
          </p:cNvPr>
          <p:cNvCxnSpPr>
            <a:cxnSpLocks noChangeShapeType="1"/>
            <a:stCxn id="250892" idx="2"/>
            <a:endCxn id="250893" idx="0"/>
          </p:cNvCxnSpPr>
          <p:nvPr/>
        </p:nvCxnSpPr>
        <p:spPr bwMode="auto">
          <a:xfrm>
            <a:off x="5416887" y="3620511"/>
            <a:ext cx="0" cy="22860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898" name="AutoShape 18">
            <a:extLst>
              <a:ext uri="{FF2B5EF4-FFF2-40B4-BE49-F238E27FC236}">
                <a16:creationId xmlns:a16="http://schemas.microsoft.com/office/drawing/2014/main" id="{367F36F6-AB0D-4C9E-BAA9-CDBCD43A5C1E}"/>
              </a:ext>
            </a:extLst>
          </p:cNvPr>
          <p:cNvCxnSpPr>
            <a:cxnSpLocks noChangeShapeType="1"/>
            <a:stCxn id="250893" idx="1"/>
            <a:endCxn id="250891" idx="1"/>
          </p:cNvCxnSpPr>
          <p:nvPr/>
        </p:nvCxnSpPr>
        <p:spPr bwMode="auto">
          <a:xfrm rot="10800000" flipH="1">
            <a:off x="4673937" y="2363211"/>
            <a:ext cx="57150" cy="1743075"/>
          </a:xfrm>
          <a:prstGeom prst="bentConnector3">
            <a:avLst>
              <a:gd name="adj1" fmla="val -650005"/>
            </a:avLst>
          </a:pr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899" name="AutoShape 19">
            <a:extLst>
              <a:ext uri="{FF2B5EF4-FFF2-40B4-BE49-F238E27FC236}">
                <a16:creationId xmlns:a16="http://schemas.microsoft.com/office/drawing/2014/main" id="{E112C0EC-663E-4BC0-AD5A-95B1E0D52A53}"/>
              </a:ext>
            </a:extLst>
          </p:cNvPr>
          <p:cNvCxnSpPr>
            <a:cxnSpLocks noChangeShapeType="1"/>
            <a:stCxn id="250891" idx="3"/>
          </p:cNvCxnSpPr>
          <p:nvPr/>
        </p:nvCxnSpPr>
        <p:spPr bwMode="auto">
          <a:xfrm flipH="1">
            <a:off x="5416887" y="2363211"/>
            <a:ext cx="685800" cy="2571750"/>
          </a:xfrm>
          <a:prstGeom prst="bentConnector4">
            <a:avLst>
              <a:gd name="adj1" fmla="val -49829"/>
              <a:gd name="adj2" fmla="val 86060"/>
            </a:avLst>
          </a:pr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0900" name="Text Box 20">
            <a:extLst>
              <a:ext uri="{FF2B5EF4-FFF2-40B4-BE49-F238E27FC236}">
                <a16:creationId xmlns:a16="http://schemas.microsoft.com/office/drawing/2014/main" id="{40119D82-3AA4-44E3-9637-1EE36D1F3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838" y="2077462"/>
            <a:ext cx="30168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solidFill>
                  <a:schemeClr val="bg1"/>
                </a:solidFill>
              </a:rPr>
              <a:t>F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50901" name="Text Box 21">
            <a:extLst>
              <a:ext uri="{FF2B5EF4-FFF2-40B4-BE49-F238E27FC236}">
                <a16:creationId xmlns:a16="http://schemas.microsoft.com/office/drawing/2014/main" id="{EF6A4648-1F7F-4E0E-BAE6-5963A20A6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4038" y="2763262"/>
            <a:ext cx="30168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solidFill>
                  <a:schemeClr val="bg1"/>
                </a:solidFill>
              </a:rPr>
              <a:t>T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50902" name="Line 22">
            <a:extLst>
              <a:ext uri="{FF2B5EF4-FFF2-40B4-BE49-F238E27FC236}">
                <a16:creationId xmlns:a16="http://schemas.microsoft.com/office/drawing/2014/main" id="{72769A83-5582-4F00-BFD6-B30264E73B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2287" y="2020311"/>
            <a:ext cx="1657350" cy="10287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50903" name="Line 23">
            <a:extLst>
              <a:ext uri="{FF2B5EF4-FFF2-40B4-BE49-F238E27FC236}">
                <a16:creationId xmlns:a16="http://schemas.microsoft.com/office/drawing/2014/main" id="{530260FD-6A6D-4CA5-8386-DEF830C91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2287" y="3563361"/>
            <a:ext cx="1714500" cy="85725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EDF6A841-78C2-4DC4-A203-AA1310F1D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Primes: 2nd refinement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42EB0129-EDCE-44A7-A020-D2DD5B51122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C8565EE3-8FF0-415E-AFC3-F7C7C6D0D4AD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88EA1DB6-F81D-4A5D-896E-ACB0D1BF0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123" y="1114425"/>
            <a:ext cx="1485900" cy="514350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>
                <a:solidFill>
                  <a:schemeClr val="bg1"/>
                </a:solidFill>
              </a:rPr>
              <a:t>Initialize</a:t>
            </a:r>
          </a:p>
          <a:p>
            <a:r>
              <a:rPr lang="en-US" altLang="en-US" sz="1500">
                <a:solidFill>
                  <a:schemeClr val="bg1"/>
                </a:solidFill>
              </a:rPr>
              <a:t>num = 2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51908" name="AutoShape 4">
            <a:extLst>
              <a:ext uri="{FF2B5EF4-FFF2-40B4-BE49-F238E27FC236}">
                <a16:creationId xmlns:a16="http://schemas.microsoft.com/office/drawing/2014/main" id="{769BDEE3-6664-416B-9F5B-C4275BC95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273" y="1971675"/>
            <a:ext cx="1371600" cy="800100"/>
          </a:xfrm>
          <a:prstGeom prst="flowChartDecision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>
                <a:solidFill>
                  <a:schemeClr val="bg1"/>
                </a:solidFill>
              </a:rPr>
              <a:t>num &lt; 100</a:t>
            </a:r>
          </a:p>
        </p:txBody>
      </p:sp>
      <p:sp>
        <p:nvSpPr>
          <p:cNvPr id="251909" name="Rectangle 5">
            <a:extLst>
              <a:ext uri="{FF2B5EF4-FFF2-40B4-BE49-F238E27FC236}">
                <a16:creationId xmlns:a16="http://schemas.microsoft.com/office/drawing/2014/main" id="{5EC769E0-2A5C-4025-AD91-746448B89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123" y="3114675"/>
            <a:ext cx="1485900" cy="514350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>
                <a:solidFill>
                  <a:schemeClr val="bg1"/>
                </a:solidFill>
              </a:rPr>
              <a:t>Print num</a:t>
            </a:r>
            <a:br>
              <a:rPr lang="en-US" altLang="en-US" sz="1500">
                <a:solidFill>
                  <a:schemeClr val="bg1"/>
                </a:solidFill>
              </a:rPr>
            </a:br>
            <a:r>
              <a:rPr lang="en-US" altLang="en-US" sz="1500">
                <a:solidFill>
                  <a:schemeClr val="bg1"/>
                </a:solidFill>
              </a:rPr>
              <a:t>if prime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51910" name="Rectangle 6">
            <a:extLst>
              <a:ext uri="{FF2B5EF4-FFF2-40B4-BE49-F238E27FC236}">
                <a16:creationId xmlns:a16="http://schemas.microsoft.com/office/drawing/2014/main" id="{BB13F304-8DA2-4E8E-8E1A-C0D66EBF6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123" y="3857625"/>
            <a:ext cx="1485900" cy="514350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>
                <a:solidFill>
                  <a:schemeClr val="bg1"/>
                </a:solidFill>
              </a:rPr>
              <a:t>num = num + 1</a:t>
            </a:r>
            <a:endParaRPr lang="en-US" altLang="en-US" sz="1050">
              <a:solidFill>
                <a:schemeClr val="bg1"/>
              </a:solidFill>
            </a:endParaRPr>
          </a:p>
        </p:txBody>
      </p:sp>
      <p:cxnSp>
        <p:nvCxnSpPr>
          <p:cNvPr id="251911" name="AutoShape 7">
            <a:extLst>
              <a:ext uri="{FF2B5EF4-FFF2-40B4-BE49-F238E27FC236}">
                <a16:creationId xmlns:a16="http://schemas.microsoft.com/office/drawing/2014/main" id="{CA832231-CB7A-4A1C-A522-4AF66DC59B80}"/>
              </a:ext>
            </a:extLst>
          </p:cNvPr>
          <p:cNvCxnSpPr>
            <a:cxnSpLocks noChangeShapeType="1"/>
            <a:stCxn id="251907" idx="2"/>
            <a:endCxn id="251908" idx="0"/>
          </p:cNvCxnSpPr>
          <p:nvPr/>
        </p:nvCxnSpPr>
        <p:spPr bwMode="auto">
          <a:xfrm>
            <a:off x="2379073" y="1628775"/>
            <a:ext cx="0" cy="342900"/>
          </a:xfrm>
          <a:prstGeom prst="straightConnector1">
            <a:avLst/>
          </a:prstGeom>
          <a:noFill/>
          <a:ln w="2857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1912" name="AutoShape 8">
            <a:extLst>
              <a:ext uri="{FF2B5EF4-FFF2-40B4-BE49-F238E27FC236}">
                <a16:creationId xmlns:a16="http://schemas.microsoft.com/office/drawing/2014/main" id="{E5052C57-8C9C-44FD-8A74-C38A39D8C9FF}"/>
              </a:ext>
            </a:extLst>
          </p:cNvPr>
          <p:cNvCxnSpPr>
            <a:cxnSpLocks noChangeShapeType="1"/>
            <a:stCxn id="251908" idx="2"/>
            <a:endCxn id="251909" idx="0"/>
          </p:cNvCxnSpPr>
          <p:nvPr/>
        </p:nvCxnSpPr>
        <p:spPr bwMode="auto">
          <a:xfrm>
            <a:off x="2379073" y="2771775"/>
            <a:ext cx="0" cy="342900"/>
          </a:xfrm>
          <a:prstGeom prst="straightConnector1">
            <a:avLst/>
          </a:prstGeom>
          <a:noFill/>
          <a:ln w="2857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1913" name="AutoShape 9">
            <a:extLst>
              <a:ext uri="{FF2B5EF4-FFF2-40B4-BE49-F238E27FC236}">
                <a16:creationId xmlns:a16="http://schemas.microsoft.com/office/drawing/2014/main" id="{08D6058C-18E4-4B05-A076-BD1532A004D7}"/>
              </a:ext>
            </a:extLst>
          </p:cNvPr>
          <p:cNvCxnSpPr>
            <a:cxnSpLocks noChangeShapeType="1"/>
            <a:stCxn id="251909" idx="2"/>
            <a:endCxn id="251910" idx="0"/>
          </p:cNvCxnSpPr>
          <p:nvPr/>
        </p:nvCxnSpPr>
        <p:spPr bwMode="auto">
          <a:xfrm>
            <a:off x="2379073" y="3629025"/>
            <a:ext cx="0" cy="228600"/>
          </a:xfrm>
          <a:prstGeom prst="straightConnector1">
            <a:avLst/>
          </a:prstGeom>
          <a:noFill/>
          <a:ln w="2857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1914" name="AutoShape 10">
            <a:extLst>
              <a:ext uri="{FF2B5EF4-FFF2-40B4-BE49-F238E27FC236}">
                <a16:creationId xmlns:a16="http://schemas.microsoft.com/office/drawing/2014/main" id="{46A49A5D-62A0-40D7-9773-C775E6D0FF09}"/>
              </a:ext>
            </a:extLst>
          </p:cNvPr>
          <p:cNvCxnSpPr>
            <a:cxnSpLocks noChangeShapeType="1"/>
            <a:stCxn id="251910" idx="1"/>
            <a:endCxn id="251908" idx="1"/>
          </p:cNvCxnSpPr>
          <p:nvPr/>
        </p:nvCxnSpPr>
        <p:spPr bwMode="auto">
          <a:xfrm rot="10800000" flipH="1">
            <a:off x="1636123" y="2371725"/>
            <a:ext cx="57150" cy="1743075"/>
          </a:xfrm>
          <a:prstGeom prst="bentConnector3">
            <a:avLst>
              <a:gd name="adj1" fmla="val -650005"/>
            </a:avLst>
          </a:prstGeom>
          <a:noFill/>
          <a:ln w="28575">
            <a:solidFill>
              <a:schemeClr val="bg1">
                <a:lumMod val="95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1915" name="AutoShape 11">
            <a:extLst>
              <a:ext uri="{FF2B5EF4-FFF2-40B4-BE49-F238E27FC236}">
                <a16:creationId xmlns:a16="http://schemas.microsoft.com/office/drawing/2014/main" id="{04954245-D32A-4AFC-BA1B-4A77E5D4ED58}"/>
              </a:ext>
            </a:extLst>
          </p:cNvPr>
          <p:cNvCxnSpPr>
            <a:cxnSpLocks noChangeShapeType="1"/>
            <a:stCxn id="251908" idx="3"/>
          </p:cNvCxnSpPr>
          <p:nvPr/>
        </p:nvCxnSpPr>
        <p:spPr bwMode="auto">
          <a:xfrm flipH="1">
            <a:off x="2379073" y="2371725"/>
            <a:ext cx="685800" cy="2571750"/>
          </a:xfrm>
          <a:prstGeom prst="bentConnector4">
            <a:avLst>
              <a:gd name="adj1" fmla="val -49829"/>
              <a:gd name="adj2" fmla="val 86060"/>
            </a:avLst>
          </a:prstGeom>
          <a:noFill/>
          <a:ln w="28575">
            <a:solidFill>
              <a:schemeClr val="bg1">
                <a:lumMod val="95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1916" name="Text Box 12">
            <a:extLst>
              <a:ext uri="{FF2B5EF4-FFF2-40B4-BE49-F238E27FC236}">
                <a16:creationId xmlns:a16="http://schemas.microsoft.com/office/drawing/2014/main" id="{725EBF37-9CBA-4A14-98D6-49D0AF07A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024" y="2085976"/>
            <a:ext cx="30168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solidFill>
                  <a:schemeClr val="bg1"/>
                </a:solidFill>
              </a:rPr>
              <a:t>F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51917" name="Text Box 13">
            <a:extLst>
              <a:ext uri="{FF2B5EF4-FFF2-40B4-BE49-F238E27FC236}">
                <a16:creationId xmlns:a16="http://schemas.microsoft.com/office/drawing/2014/main" id="{AFC9A71B-95A9-4539-82B9-9506C0F61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224" y="2771776"/>
            <a:ext cx="30168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solidFill>
                  <a:schemeClr val="bg1"/>
                </a:solidFill>
              </a:rPr>
              <a:t>T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51918" name="Rectangle 14">
            <a:extLst>
              <a:ext uri="{FF2B5EF4-FFF2-40B4-BE49-F238E27FC236}">
                <a16:creationId xmlns:a16="http://schemas.microsoft.com/office/drawing/2014/main" id="{CC0BCFCF-AB3B-4D0B-A912-B73000F3B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9423" y="1514475"/>
            <a:ext cx="1485900" cy="514350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>
                <a:solidFill>
                  <a:schemeClr val="bg1"/>
                </a:solidFill>
              </a:rPr>
              <a:t>Divide num by</a:t>
            </a:r>
            <a:br>
              <a:rPr lang="en-US" altLang="en-US" sz="1500">
                <a:solidFill>
                  <a:schemeClr val="bg1"/>
                </a:solidFill>
              </a:rPr>
            </a:br>
            <a:r>
              <a:rPr lang="en-US" altLang="en-US" sz="1500">
                <a:solidFill>
                  <a:schemeClr val="bg1"/>
                </a:solidFill>
              </a:rPr>
              <a:t>2 through 10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51919" name="AutoShape 15">
            <a:extLst>
              <a:ext uri="{FF2B5EF4-FFF2-40B4-BE49-F238E27FC236}">
                <a16:creationId xmlns:a16="http://schemas.microsoft.com/office/drawing/2014/main" id="{9CE843E8-E503-4984-9963-94C869897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6573" y="2314575"/>
            <a:ext cx="1371600" cy="857250"/>
          </a:xfrm>
          <a:prstGeom prst="flowChartDecision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>
                <a:solidFill>
                  <a:schemeClr val="bg1"/>
                </a:solidFill>
              </a:rPr>
              <a:t>no</a:t>
            </a:r>
            <a:br>
              <a:rPr lang="en-US" altLang="en-US" sz="1500">
                <a:solidFill>
                  <a:schemeClr val="bg1"/>
                </a:solidFill>
              </a:rPr>
            </a:br>
            <a:r>
              <a:rPr lang="en-US" altLang="en-US" sz="1500">
                <a:solidFill>
                  <a:schemeClr val="bg1"/>
                </a:solidFill>
              </a:rPr>
              <a:t>divisors?</a:t>
            </a:r>
          </a:p>
        </p:txBody>
      </p:sp>
      <p:sp>
        <p:nvSpPr>
          <p:cNvPr id="251920" name="Rectangle 16">
            <a:extLst>
              <a:ext uri="{FF2B5EF4-FFF2-40B4-BE49-F238E27FC236}">
                <a16:creationId xmlns:a16="http://schemas.microsoft.com/office/drawing/2014/main" id="{032207D7-D299-472F-86CC-8DA819CF3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9423" y="3514725"/>
            <a:ext cx="1485900" cy="514350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>
                <a:solidFill>
                  <a:schemeClr val="bg1"/>
                </a:solidFill>
              </a:rPr>
              <a:t>Print num</a:t>
            </a:r>
            <a:endParaRPr lang="en-US" altLang="en-US" sz="1050">
              <a:solidFill>
                <a:schemeClr val="bg1"/>
              </a:solidFill>
            </a:endParaRPr>
          </a:p>
        </p:txBody>
      </p:sp>
      <p:cxnSp>
        <p:nvCxnSpPr>
          <p:cNvPr id="251921" name="AutoShape 17">
            <a:extLst>
              <a:ext uri="{FF2B5EF4-FFF2-40B4-BE49-F238E27FC236}">
                <a16:creationId xmlns:a16="http://schemas.microsoft.com/office/drawing/2014/main" id="{C854C928-27B7-4733-A067-24121F3146E8}"/>
              </a:ext>
            </a:extLst>
          </p:cNvPr>
          <p:cNvCxnSpPr>
            <a:cxnSpLocks noChangeShapeType="1"/>
            <a:stCxn id="251918" idx="2"/>
            <a:endCxn id="251919" idx="0"/>
          </p:cNvCxnSpPr>
          <p:nvPr/>
        </p:nvCxnSpPr>
        <p:spPr bwMode="auto">
          <a:xfrm>
            <a:off x="5922373" y="2028825"/>
            <a:ext cx="0" cy="285750"/>
          </a:xfrm>
          <a:prstGeom prst="straightConnector1">
            <a:avLst/>
          </a:prstGeom>
          <a:noFill/>
          <a:ln w="2857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1922" name="AutoShape 18">
            <a:extLst>
              <a:ext uri="{FF2B5EF4-FFF2-40B4-BE49-F238E27FC236}">
                <a16:creationId xmlns:a16="http://schemas.microsoft.com/office/drawing/2014/main" id="{80596B57-23E3-4DDD-B59C-8F3EAA808544}"/>
              </a:ext>
            </a:extLst>
          </p:cNvPr>
          <p:cNvCxnSpPr>
            <a:cxnSpLocks noChangeShapeType="1"/>
            <a:stCxn id="251919" idx="2"/>
            <a:endCxn id="251920" idx="0"/>
          </p:cNvCxnSpPr>
          <p:nvPr/>
        </p:nvCxnSpPr>
        <p:spPr bwMode="auto">
          <a:xfrm>
            <a:off x="5922373" y="3171825"/>
            <a:ext cx="0" cy="342900"/>
          </a:xfrm>
          <a:prstGeom prst="straightConnector1">
            <a:avLst/>
          </a:prstGeom>
          <a:noFill/>
          <a:ln w="2857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1923" name="AutoShape 19">
            <a:extLst>
              <a:ext uri="{FF2B5EF4-FFF2-40B4-BE49-F238E27FC236}">
                <a16:creationId xmlns:a16="http://schemas.microsoft.com/office/drawing/2014/main" id="{6B59CF5D-B765-4816-A08B-4EAEFA473FB7}"/>
              </a:ext>
            </a:extLst>
          </p:cNvPr>
          <p:cNvCxnSpPr>
            <a:cxnSpLocks noChangeShapeType="1"/>
            <a:stCxn id="251920" idx="2"/>
          </p:cNvCxnSpPr>
          <p:nvPr/>
        </p:nvCxnSpPr>
        <p:spPr bwMode="auto">
          <a:xfrm>
            <a:off x="5922373" y="4029075"/>
            <a:ext cx="0" cy="857250"/>
          </a:xfrm>
          <a:prstGeom prst="straightConnector1">
            <a:avLst/>
          </a:prstGeom>
          <a:noFill/>
          <a:ln w="2857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1924" name="AutoShape 20">
            <a:extLst>
              <a:ext uri="{FF2B5EF4-FFF2-40B4-BE49-F238E27FC236}">
                <a16:creationId xmlns:a16="http://schemas.microsoft.com/office/drawing/2014/main" id="{11DAD778-BD87-41CA-962E-DDF443AA120F}"/>
              </a:ext>
            </a:extLst>
          </p:cNvPr>
          <p:cNvCxnSpPr>
            <a:cxnSpLocks noChangeShapeType="1"/>
            <a:endCxn id="251918" idx="0"/>
          </p:cNvCxnSpPr>
          <p:nvPr/>
        </p:nvCxnSpPr>
        <p:spPr bwMode="auto">
          <a:xfrm>
            <a:off x="5922373" y="1228725"/>
            <a:ext cx="0" cy="285750"/>
          </a:xfrm>
          <a:prstGeom prst="straightConnector1">
            <a:avLst/>
          </a:prstGeom>
          <a:noFill/>
          <a:ln w="2857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1926" name="AutoShape 22">
            <a:extLst>
              <a:ext uri="{FF2B5EF4-FFF2-40B4-BE49-F238E27FC236}">
                <a16:creationId xmlns:a16="http://schemas.microsoft.com/office/drawing/2014/main" id="{E7E9C35A-07F5-4E03-B5C5-5CA611472E00}"/>
              </a:ext>
            </a:extLst>
          </p:cNvPr>
          <p:cNvCxnSpPr>
            <a:cxnSpLocks noChangeShapeType="1"/>
            <a:stCxn id="251919" idx="3"/>
          </p:cNvCxnSpPr>
          <p:nvPr/>
        </p:nvCxnSpPr>
        <p:spPr bwMode="auto">
          <a:xfrm flipH="1">
            <a:off x="5922373" y="2743200"/>
            <a:ext cx="685800" cy="1600200"/>
          </a:xfrm>
          <a:prstGeom prst="bentConnector3">
            <a:avLst>
              <a:gd name="adj1" fmla="val -45662"/>
            </a:avLst>
          </a:prstGeom>
          <a:noFill/>
          <a:ln w="28575">
            <a:solidFill>
              <a:schemeClr val="bg1">
                <a:lumMod val="95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1927" name="Text Box 23">
            <a:extLst>
              <a:ext uri="{FF2B5EF4-FFF2-40B4-BE49-F238E27FC236}">
                <a16:creationId xmlns:a16="http://schemas.microsoft.com/office/drawing/2014/main" id="{10CAA845-5477-480F-ADF3-048FDAC38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8174" y="2486026"/>
            <a:ext cx="30168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solidFill>
                  <a:schemeClr val="bg1"/>
                </a:solidFill>
              </a:rPr>
              <a:t>F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51928" name="Text Box 24">
            <a:extLst>
              <a:ext uri="{FF2B5EF4-FFF2-40B4-BE49-F238E27FC236}">
                <a16:creationId xmlns:a16="http://schemas.microsoft.com/office/drawing/2014/main" id="{BE631044-5548-4949-8AB1-40F2B472E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374" y="3171826"/>
            <a:ext cx="30168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solidFill>
                  <a:schemeClr val="bg1"/>
                </a:solidFill>
              </a:rPr>
              <a:t>T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51929" name="Line 25">
            <a:extLst>
              <a:ext uri="{FF2B5EF4-FFF2-40B4-BE49-F238E27FC236}">
                <a16:creationId xmlns:a16="http://schemas.microsoft.com/office/drawing/2014/main" id="{E09F1846-C41F-4E83-8018-B5E868FD7F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4700" y="1371600"/>
            <a:ext cx="1885950" cy="160020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51930" name="Line 26">
            <a:extLst>
              <a:ext uri="{FF2B5EF4-FFF2-40B4-BE49-F238E27FC236}">
                <a16:creationId xmlns:a16="http://schemas.microsoft.com/office/drawing/2014/main" id="{B6C9583E-FFDC-477E-8C52-78967AAED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323" y="3629025"/>
            <a:ext cx="1885950" cy="45720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1C8753EC-100C-4090-B861-959738A51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Simple C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E7678-4C92-4F41-9331-625F5CCB2A8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11-</a:t>
            </a:r>
            <a:fld id="{42AD802A-BFBB-4127-86CA-7194B6D462A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E8F6AE0C-25BC-467F-A000-0FA8AF578F49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204788" y="946150"/>
            <a:ext cx="7337852" cy="3632200"/>
          </a:xfrm>
        </p:spPr>
        <p:txBody>
          <a:bodyPr/>
          <a:lstStyle/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latin typeface="Courier New" panose="02070309020205020404" pitchFamily="49" charset="0"/>
              </a:rPr>
              <a:t>stdio.h</a:t>
            </a:r>
            <a:r>
              <a:rPr lang="en-US" altLang="en-US" sz="1600" dirty="0">
                <a:latin typeface="Courier New" panose="02070309020205020404" pitchFamily="49" charset="0"/>
              </a:rPr>
              <a:t>&gt;</a:t>
            </a: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#define STOP 0</a:t>
            </a: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/* Function: main                                   */</a:t>
            </a: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/* Description: counts down from user input to STOP */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main()</a:t>
            </a: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{</a:t>
            </a: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/* variable declarations */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int counter;  </a:t>
            </a: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/* an integer to hold count values */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int </a:t>
            </a:r>
            <a:r>
              <a:rPr lang="en-US" altLang="en-US" sz="1600" dirty="0" err="1">
                <a:latin typeface="Courier New" panose="02070309020205020404" pitchFamily="49" charset="0"/>
              </a:rPr>
              <a:t>startPoint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/* starting point for countdown */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/* prompt user for input */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("Enter a positive number: ");</a:t>
            </a: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latin typeface="Courier New" panose="02070309020205020404" pitchFamily="49" charset="0"/>
              </a:rPr>
              <a:t>scanf</a:t>
            </a:r>
            <a:r>
              <a:rPr lang="en-US" altLang="en-US" sz="1600" dirty="0">
                <a:latin typeface="Courier New" panose="02070309020205020404" pitchFamily="49" charset="0"/>
              </a:rPr>
              <a:t>("%d", &amp;</a:t>
            </a:r>
            <a:r>
              <a:rPr lang="en-US" altLang="en-US" sz="1600" dirty="0" err="1">
                <a:latin typeface="Courier New" panose="02070309020205020404" pitchFamily="49" charset="0"/>
              </a:rPr>
              <a:t>startPoint</a:t>
            </a:r>
            <a:r>
              <a:rPr lang="en-US" altLang="en-US" sz="1600" dirty="0">
                <a:latin typeface="Courier New" panose="02070309020205020404" pitchFamily="49" charset="0"/>
              </a:rPr>
              <a:t>);  </a:t>
            </a: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/* read into </a:t>
            </a:r>
            <a:r>
              <a:rPr lang="en-US" altLang="en-US" sz="1600" dirty="0" err="1">
                <a:solidFill>
                  <a:srgbClr val="009900"/>
                </a:solidFill>
                <a:latin typeface="Courier New" panose="02070309020205020404" pitchFamily="49" charset="0"/>
              </a:rPr>
              <a:t>startPoint</a:t>
            </a: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*/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/* count down and print count */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for (counter=</a:t>
            </a:r>
            <a:r>
              <a:rPr lang="en-US" altLang="en-US" sz="1600" dirty="0" err="1">
                <a:latin typeface="Courier New" panose="02070309020205020404" pitchFamily="49" charset="0"/>
              </a:rPr>
              <a:t>startPoint</a:t>
            </a:r>
            <a:r>
              <a:rPr lang="en-US" altLang="en-US" sz="1600" dirty="0">
                <a:latin typeface="Courier New" panose="02070309020205020404" pitchFamily="49" charset="0"/>
              </a:rPr>
              <a:t>; counter &gt;= STOP; counter--)</a:t>
            </a: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("%d\n", counter);</a:t>
            </a:r>
          </a:p>
          <a:p>
            <a:pPr marL="762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7C7C4471-79C8-45DC-8E0F-7D54E1CFB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Primes: 3rd refinement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D2334A9A-D204-4DF5-8CE4-8A0FC3E3C58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A8C9E3A5-E883-4EFD-88FB-EDF08E55B33D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DE406DEC-4128-4DC4-8391-631B176B7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090" y="1568799"/>
            <a:ext cx="1485900" cy="5143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>
                <a:solidFill>
                  <a:schemeClr val="bg1"/>
                </a:solidFill>
              </a:rPr>
              <a:t>Divide num by</a:t>
            </a:r>
            <a:br>
              <a:rPr lang="en-US" altLang="en-US" sz="1500">
                <a:solidFill>
                  <a:schemeClr val="bg1"/>
                </a:solidFill>
              </a:rPr>
            </a:br>
            <a:r>
              <a:rPr lang="en-US" altLang="en-US" sz="1500">
                <a:solidFill>
                  <a:schemeClr val="bg1"/>
                </a:solidFill>
              </a:rPr>
              <a:t>2 through 10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52932" name="AutoShape 4">
            <a:extLst>
              <a:ext uri="{FF2B5EF4-FFF2-40B4-BE49-F238E27FC236}">
                <a16:creationId xmlns:a16="http://schemas.microsoft.com/office/drawing/2014/main" id="{569B6197-6298-43EE-A7AD-688F7FDB9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240" y="2368899"/>
            <a:ext cx="1371600" cy="857250"/>
          </a:xfrm>
          <a:prstGeom prst="flowChartDecision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500" dirty="0">
                <a:solidFill>
                  <a:schemeClr val="bg1"/>
                </a:solidFill>
              </a:rPr>
              <a:t>no</a:t>
            </a:r>
            <a:br>
              <a:rPr lang="en-US" altLang="en-US" sz="1500" dirty="0">
                <a:solidFill>
                  <a:schemeClr val="bg1"/>
                </a:solidFill>
              </a:rPr>
            </a:br>
            <a:r>
              <a:rPr lang="en-US" altLang="en-US" sz="1500" dirty="0">
                <a:solidFill>
                  <a:schemeClr val="bg1"/>
                </a:solidFill>
              </a:rPr>
              <a:t>divisors?</a:t>
            </a:r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F89B8CC0-3EDD-4800-965D-AACD46495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090" y="3569049"/>
            <a:ext cx="1485900" cy="5143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>
                <a:solidFill>
                  <a:schemeClr val="bg1"/>
                </a:solidFill>
              </a:rPr>
              <a:t>Print num</a:t>
            </a:r>
            <a:endParaRPr lang="en-US" altLang="en-US" sz="1050">
              <a:solidFill>
                <a:schemeClr val="bg1"/>
              </a:solidFill>
            </a:endParaRPr>
          </a:p>
        </p:txBody>
      </p:sp>
      <p:cxnSp>
        <p:nvCxnSpPr>
          <p:cNvPr id="252934" name="AutoShape 6">
            <a:extLst>
              <a:ext uri="{FF2B5EF4-FFF2-40B4-BE49-F238E27FC236}">
                <a16:creationId xmlns:a16="http://schemas.microsoft.com/office/drawing/2014/main" id="{142A5D4E-B77C-4293-8832-BD2E271201F5}"/>
              </a:ext>
            </a:extLst>
          </p:cNvPr>
          <p:cNvCxnSpPr>
            <a:cxnSpLocks noChangeShapeType="1"/>
            <a:stCxn id="252931" idx="2"/>
            <a:endCxn id="252932" idx="0"/>
          </p:cNvCxnSpPr>
          <p:nvPr/>
        </p:nvCxnSpPr>
        <p:spPr bwMode="auto">
          <a:xfrm>
            <a:off x="1923040" y="2083149"/>
            <a:ext cx="0" cy="28575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2935" name="AutoShape 7">
            <a:extLst>
              <a:ext uri="{FF2B5EF4-FFF2-40B4-BE49-F238E27FC236}">
                <a16:creationId xmlns:a16="http://schemas.microsoft.com/office/drawing/2014/main" id="{E091A7B4-3E34-4BB8-883E-D01FC9E2A6D2}"/>
              </a:ext>
            </a:extLst>
          </p:cNvPr>
          <p:cNvCxnSpPr>
            <a:cxnSpLocks noChangeShapeType="1"/>
            <a:stCxn id="252932" idx="2"/>
            <a:endCxn id="252933" idx="0"/>
          </p:cNvCxnSpPr>
          <p:nvPr/>
        </p:nvCxnSpPr>
        <p:spPr bwMode="auto">
          <a:xfrm>
            <a:off x="1923040" y="3226149"/>
            <a:ext cx="0" cy="34290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2936" name="AutoShape 8">
            <a:extLst>
              <a:ext uri="{FF2B5EF4-FFF2-40B4-BE49-F238E27FC236}">
                <a16:creationId xmlns:a16="http://schemas.microsoft.com/office/drawing/2014/main" id="{B418434D-A9BC-4100-AABF-F8CF882D4B0E}"/>
              </a:ext>
            </a:extLst>
          </p:cNvPr>
          <p:cNvCxnSpPr>
            <a:cxnSpLocks noChangeShapeType="1"/>
            <a:stCxn id="252933" idx="2"/>
          </p:cNvCxnSpPr>
          <p:nvPr/>
        </p:nvCxnSpPr>
        <p:spPr bwMode="auto">
          <a:xfrm>
            <a:off x="1923040" y="4083399"/>
            <a:ext cx="0" cy="85725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2937" name="AutoShape 9">
            <a:extLst>
              <a:ext uri="{FF2B5EF4-FFF2-40B4-BE49-F238E27FC236}">
                <a16:creationId xmlns:a16="http://schemas.microsoft.com/office/drawing/2014/main" id="{2B71F3BB-2933-42CA-A270-A097CA43C53A}"/>
              </a:ext>
            </a:extLst>
          </p:cNvPr>
          <p:cNvCxnSpPr>
            <a:cxnSpLocks noChangeShapeType="1"/>
            <a:endCxn id="252931" idx="0"/>
          </p:cNvCxnSpPr>
          <p:nvPr/>
        </p:nvCxnSpPr>
        <p:spPr bwMode="auto">
          <a:xfrm>
            <a:off x="1923040" y="1283049"/>
            <a:ext cx="0" cy="28575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2938" name="AutoShape 10">
            <a:extLst>
              <a:ext uri="{FF2B5EF4-FFF2-40B4-BE49-F238E27FC236}">
                <a16:creationId xmlns:a16="http://schemas.microsoft.com/office/drawing/2014/main" id="{94549AA2-96AB-4ED1-95C8-070BFA9F5FEE}"/>
              </a:ext>
            </a:extLst>
          </p:cNvPr>
          <p:cNvCxnSpPr>
            <a:cxnSpLocks noChangeShapeType="1"/>
            <a:stCxn id="252932" idx="3"/>
          </p:cNvCxnSpPr>
          <p:nvPr/>
        </p:nvCxnSpPr>
        <p:spPr bwMode="auto">
          <a:xfrm flipH="1">
            <a:off x="1923040" y="2797524"/>
            <a:ext cx="685800" cy="1600200"/>
          </a:xfrm>
          <a:prstGeom prst="bentConnector3">
            <a:avLst>
              <a:gd name="adj1" fmla="val -45662"/>
            </a:avLst>
          </a:pr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2939" name="Text Box 11">
            <a:extLst>
              <a:ext uri="{FF2B5EF4-FFF2-40B4-BE49-F238E27FC236}">
                <a16:creationId xmlns:a16="http://schemas.microsoft.com/office/drawing/2014/main" id="{CF7F3A85-386E-45FC-8ED3-1E2B382F6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8841" y="2540350"/>
            <a:ext cx="30168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solidFill>
                  <a:schemeClr val="bg1"/>
                </a:solidFill>
              </a:rPr>
              <a:t>F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52940" name="Text Box 12">
            <a:extLst>
              <a:ext uri="{FF2B5EF4-FFF2-40B4-BE49-F238E27FC236}">
                <a16:creationId xmlns:a16="http://schemas.microsoft.com/office/drawing/2014/main" id="{F9B1D261-DCE2-4115-A230-D7217704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3041" y="3226150"/>
            <a:ext cx="30168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solidFill>
                  <a:schemeClr val="bg1"/>
                </a:solidFill>
              </a:rPr>
              <a:t>T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52941" name="Rectangle 13">
            <a:extLst>
              <a:ext uri="{FF2B5EF4-FFF2-40B4-BE49-F238E27FC236}">
                <a16:creationId xmlns:a16="http://schemas.microsoft.com/office/drawing/2014/main" id="{504D6C6C-8E97-401E-A0B3-280A0E244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9140" y="1283049"/>
            <a:ext cx="1485900" cy="5143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>
                <a:solidFill>
                  <a:schemeClr val="bg1"/>
                </a:solidFill>
              </a:rPr>
              <a:t>Initialize</a:t>
            </a:r>
          </a:p>
          <a:p>
            <a:r>
              <a:rPr lang="en-US" altLang="en-US" sz="1500">
                <a:solidFill>
                  <a:schemeClr val="bg1"/>
                </a:solidFill>
              </a:rPr>
              <a:t>divisor = 2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52942" name="AutoShape 14">
            <a:extLst>
              <a:ext uri="{FF2B5EF4-FFF2-40B4-BE49-F238E27FC236}">
                <a16:creationId xmlns:a16="http://schemas.microsoft.com/office/drawing/2014/main" id="{3F2FE384-DA1C-4A57-A2D5-506DF07F0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290" y="2083149"/>
            <a:ext cx="1371600" cy="857250"/>
          </a:xfrm>
          <a:prstGeom prst="flowChartDecision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500" dirty="0">
                <a:solidFill>
                  <a:schemeClr val="bg1"/>
                </a:solidFill>
              </a:rPr>
              <a:t>divisor &lt;= 10</a:t>
            </a:r>
          </a:p>
        </p:txBody>
      </p:sp>
      <p:sp>
        <p:nvSpPr>
          <p:cNvPr id="252943" name="Rectangle 15">
            <a:extLst>
              <a:ext uri="{FF2B5EF4-FFF2-40B4-BE49-F238E27FC236}">
                <a16:creationId xmlns:a16="http://schemas.microsoft.com/office/drawing/2014/main" id="{18274B9B-8B25-4E4F-8A01-388F476F4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840" y="3226149"/>
            <a:ext cx="1714500" cy="5143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>
                <a:solidFill>
                  <a:schemeClr val="bg1"/>
                </a:solidFill>
              </a:rPr>
              <a:t>Clear flag if</a:t>
            </a:r>
            <a:br>
              <a:rPr lang="en-US" altLang="en-US" sz="1500">
                <a:solidFill>
                  <a:schemeClr val="bg1"/>
                </a:solidFill>
              </a:rPr>
            </a:br>
            <a:r>
              <a:rPr lang="en-US" altLang="en-US" sz="1500">
                <a:solidFill>
                  <a:schemeClr val="bg1"/>
                </a:solidFill>
              </a:rPr>
              <a:t>num%divisor &gt; 0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52944" name="Rectangle 16">
            <a:extLst>
              <a:ext uri="{FF2B5EF4-FFF2-40B4-BE49-F238E27FC236}">
                <a16:creationId xmlns:a16="http://schemas.microsoft.com/office/drawing/2014/main" id="{B9BFCAB2-39B6-4048-BB59-566F5737D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990" y="4026249"/>
            <a:ext cx="1600200" cy="5143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>
                <a:solidFill>
                  <a:schemeClr val="bg1"/>
                </a:solidFill>
              </a:rPr>
              <a:t>divisor =</a:t>
            </a:r>
          </a:p>
          <a:p>
            <a:r>
              <a:rPr lang="en-US" altLang="en-US" sz="1500">
                <a:solidFill>
                  <a:schemeClr val="bg1"/>
                </a:solidFill>
              </a:rPr>
              <a:t>divisor + 1</a:t>
            </a:r>
            <a:endParaRPr lang="en-US" altLang="en-US" sz="1050">
              <a:solidFill>
                <a:schemeClr val="bg1"/>
              </a:solidFill>
            </a:endParaRPr>
          </a:p>
        </p:txBody>
      </p:sp>
      <p:cxnSp>
        <p:nvCxnSpPr>
          <p:cNvPr id="252945" name="AutoShape 17">
            <a:extLst>
              <a:ext uri="{FF2B5EF4-FFF2-40B4-BE49-F238E27FC236}">
                <a16:creationId xmlns:a16="http://schemas.microsoft.com/office/drawing/2014/main" id="{EFE3CB67-7815-4DE2-8D4B-1F52DE912E08}"/>
              </a:ext>
            </a:extLst>
          </p:cNvPr>
          <p:cNvCxnSpPr>
            <a:cxnSpLocks noChangeShapeType="1"/>
            <a:stCxn id="252942" idx="3"/>
          </p:cNvCxnSpPr>
          <p:nvPr/>
        </p:nvCxnSpPr>
        <p:spPr bwMode="auto">
          <a:xfrm flipH="1">
            <a:off x="5752090" y="2511774"/>
            <a:ext cx="685800" cy="2543175"/>
          </a:xfrm>
          <a:prstGeom prst="bentConnector4">
            <a:avLst>
              <a:gd name="adj1" fmla="val -78995"/>
              <a:gd name="adj2" fmla="val 89278"/>
            </a:avLst>
          </a:pr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2946" name="AutoShape 18">
            <a:extLst>
              <a:ext uri="{FF2B5EF4-FFF2-40B4-BE49-F238E27FC236}">
                <a16:creationId xmlns:a16="http://schemas.microsoft.com/office/drawing/2014/main" id="{C4B5FD10-3B69-4E19-AB9A-2CFA8D0492FE}"/>
              </a:ext>
            </a:extLst>
          </p:cNvPr>
          <p:cNvCxnSpPr>
            <a:cxnSpLocks noChangeShapeType="1"/>
            <a:stCxn id="252941" idx="2"/>
            <a:endCxn id="252942" idx="0"/>
          </p:cNvCxnSpPr>
          <p:nvPr/>
        </p:nvCxnSpPr>
        <p:spPr bwMode="auto">
          <a:xfrm>
            <a:off x="5752090" y="1797399"/>
            <a:ext cx="0" cy="28575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2947" name="AutoShape 19">
            <a:extLst>
              <a:ext uri="{FF2B5EF4-FFF2-40B4-BE49-F238E27FC236}">
                <a16:creationId xmlns:a16="http://schemas.microsoft.com/office/drawing/2014/main" id="{6EA83E09-158C-4C6E-889B-32DE3A092277}"/>
              </a:ext>
            </a:extLst>
          </p:cNvPr>
          <p:cNvCxnSpPr>
            <a:cxnSpLocks noChangeShapeType="1"/>
            <a:stCxn id="252942" idx="2"/>
            <a:endCxn id="252943" idx="0"/>
          </p:cNvCxnSpPr>
          <p:nvPr/>
        </p:nvCxnSpPr>
        <p:spPr bwMode="auto">
          <a:xfrm>
            <a:off x="5752090" y="2940399"/>
            <a:ext cx="0" cy="28575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2948" name="AutoShape 20">
            <a:extLst>
              <a:ext uri="{FF2B5EF4-FFF2-40B4-BE49-F238E27FC236}">
                <a16:creationId xmlns:a16="http://schemas.microsoft.com/office/drawing/2014/main" id="{B19A42E4-470D-4BA0-B523-A8CCF8DBDCE6}"/>
              </a:ext>
            </a:extLst>
          </p:cNvPr>
          <p:cNvCxnSpPr>
            <a:cxnSpLocks noChangeShapeType="1"/>
            <a:stCxn id="252943" idx="2"/>
            <a:endCxn id="252944" idx="0"/>
          </p:cNvCxnSpPr>
          <p:nvPr/>
        </p:nvCxnSpPr>
        <p:spPr bwMode="auto">
          <a:xfrm>
            <a:off x="5752090" y="3740499"/>
            <a:ext cx="0" cy="28575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2949" name="AutoShape 21">
            <a:extLst>
              <a:ext uri="{FF2B5EF4-FFF2-40B4-BE49-F238E27FC236}">
                <a16:creationId xmlns:a16="http://schemas.microsoft.com/office/drawing/2014/main" id="{D0A3D96B-374D-4A7D-B10B-2E5D91505D51}"/>
              </a:ext>
            </a:extLst>
          </p:cNvPr>
          <p:cNvCxnSpPr>
            <a:cxnSpLocks noChangeShapeType="1"/>
            <a:stCxn id="252944" idx="1"/>
            <a:endCxn id="252942" idx="1"/>
          </p:cNvCxnSpPr>
          <p:nvPr/>
        </p:nvCxnSpPr>
        <p:spPr bwMode="auto">
          <a:xfrm rot="10800000" flipH="1">
            <a:off x="4951990" y="2511774"/>
            <a:ext cx="114300" cy="1771650"/>
          </a:xfrm>
          <a:prstGeom prst="bentConnector3">
            <a:avLst>
              <a:gd name="adj1" fmla="val -325005"/>
            </a:avLst>
          </a:pr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2950" name="Text Box 22">
            <a:extLst>
              <a:ext uri="{FF2B5EF4-FFF2-40B4-BE49-F238E27FC236}">
                <a16:creationId xmlns:a16="http://schemas.microsoft.com/office/drawing/2014/main" id="{12BADDD1-1042-4121-8FC7-0F3947D99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5041" y="2254600"/>
            <a:ext cx="30168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solidFill>
                  <a:schemeClr val="bg1"/>
                </a:solidFill>
              </a:rPr>
              <a:t>F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52951" name="Text Box 23">
            <a:extLst>
              <a:ext uri="{FF2B5EF4-FFF2-40B4-BE49-F238E27FC236}">
                <a16:creationId xmlns:a16="http://schemas.microsoft.com/office/drawing/2014/main" id="{98EB5A31-99AE-4108-9866-D52B08FE8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2091" y="2940400"/>
            <a:ext cx="30168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solidFill>
                  <a:schemeClr val="bg1"/>
                </a:solidFill>
              </a:rPr>
              <a:t>T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52952" name="Line 24">
            <a:extLst>
              <a:ext uri="{FF2B5EF4-FFF2-40B4-BE49-F238E27FC236}">
                <a16:creationId xmlns:a16="http://schemas.microsoft.com/office/drawing/2014/main" id="{666346AD-4A65-4192-A01E-56F6A6F013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3140" y="1225899"/>
            <a:ext cx="2228850" cy="3429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52953" name="Line 25">
            <a:extLst>
              <a:ext uri="{FF2B5EF4-FFF2-40B4-BE49-F238E27FC236}">
                <a16:creationId xmlns:a16="http://schemas.microsoft.com/office/drawing/2014/main" id="{4F2093E8-6983-4FBE-B9EF-06B67E4FA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3140" y="2083149"/>
            <a:ext cx="2057400" cy="27432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252954" name="AutoShape 26">
            <a:extLst>
              <a:ext uri="{FF2B5EF4-FFF2-40B4-BE49-F238E27FC236}">
                <a16:creationId xmlns:a16="http://schemas.microsoft.com/office/drawing/2014/main" id="{6E9110CE-5DD8-49A1-B448-A4799BC32BD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52090" y="997299"/>
            <a:ext cx="0" cy="28575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DDC069C0-3B86-4459-A157-05F660825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Primes: Using a Flag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A7DCF-8F7D-47EE-9F31-14390C3057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C955FA1D-38CF-4276-84C9-46CE567FEEBA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42344F59-5094-4488-9FFB-E0F884A0A40A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2000" dirty="0"/>
              <a:t>To keep track of whether number was divisible, we use a "flag" variable.</a:t>
            </a:r>
          </a:p>
          <a:p>
            <a:pPr lvl="1"/>
            <a:r>
              <a:rPr lang="en-US" altLang="en-US" sz="2000" dirty="0"/>
              <a:t>Set prime = TRUE, assuming that this number is prime.</a:t>
            </a:r>
          </a:p>
          <a:p>
            <a:pPr lvl="1"/>
            <a:r>
              <a:rPr lang="en-US" altLang="en-US" sz="2000" dirty="0"/>
              <a:t>If any divisor divides number evenly, set prime = FALSE.</a:t>
            </a:r>
          </a:p>
          <a:p>
            <a:pPr lvl="2"/>
            <a:r>
              <a:rPr lang="en-US" altLang="en-US" sz="2000" dirty="0"/>
              <a:t>Once it is set to FALSE, it stays FALSE.</a:t>
            </a:r>
          </a:p>
          <a:p>
            <a:pPr lvl="1"/>
            <a:r>
              <a:rPr lang="en-US" altLang="en-US" sz="2000" dirty="0"/>
              <a:t>After all divisors are checked, number is prime if the flag variable is still TRUE.</a:t>
            </a:r>
          </a:p>
          <a:p>
            <a:endParaRPr lang="en-US" altLang="en-US" sz="2000" dirty="0"/>
          </a:p>
          <a:p>
            <a:r>
              <a:rPr lang="en-US" altLang="en-US" sz="2000" dirty="0"/>
              <a:t>Use macros to help readability.</a:t>
            </a:r>
          </a:p>
          <a:p>
            <a:pPr marL="76200" indent="0">
              <a:buNone/>
            </a:pPr>
            <a:r>
              <a:rPr lang="en-US" altLang="en-US" sz="2000" dirty="0">
                <a:solidFill>
                  <a:srgbClr val="009900"/>
                </a:solidFill>
                <a:latin typeface="Courier New" panose="02070309020205020404" pitchFamily="49" charset="0"/>
              </a:rPr>
              <a:t>#define TRUE  1</a:t>
            </a:r>
            <a:br>
              <a:rPr lang="en-US" altLang="en-US" sz="2000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9900"/>
                </a:solidFill>
                <a:latin typeface="Courier New" panose="02070309020205020404" pitchFamily="49" charset="0"/>
              </a:rPr>
              <a:t>#define FALSE 0</a:t>
            </a:r>
            <a:endParaRPr lang="en-US" altLang="en-US" sz="2000" dirty="0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>
            <a:extLst>
              <a:ext uri="{FF2B5EF4-FFF2-40B4-BE49-F238E27FC236}">
                <a16:creationId xmlns:a16="http://schemas.microsoft.com/office/drawing/2014/main" id="{F294E308-929B-4306-91C4-D5DE8363A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Primes: Complete Code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2A1C9-1880-414B-9D5F-15EE9A230C1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ADFC72EE-4CFD-4E95-9608-C140287FC645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11E4CC19-50AD-47EB-9655-977B1193AA94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altLang="en-US" sz="1350" dirty="0">
                <a:latin typeface="Courier New" panose="02070309020205020404" pitchFamily="49" charset="0"/>
              </a:rPr>
              <a:t>#include &lt;</a:t>
            </a:r>
            <a:r>
              <a:rPr lang="en-US" altLang="en-US" sz="1350" dirty="0" err="1">
                <a:latin typeface="Courier New" panose="02070309020205020404" pitchFamily="49" charset="0"/>
              </a:rPr>
              <a:t>stdio.h</a:t>
            </a:r>
            <a:r>
              <a:rPr lang="en-US" altLang="en-US" sz="1350" dirty="0">
                <a:latin typeface="Courier New" panose="02070309020205020404" pitchFamily="49" charset="0"/>
              </a:rPr>
              <a:t>&gt;</a:t>
            </a:r>
            <a:br>
              <a:rPr lang="en-US" altLang="en-US" sz="1350" dirty="0">
                <a:latin typeface="Courier New" panose="02070309020205020404" pitchFamily="49" charset="0"/>
              </a:rPr>
            </a:br>
            <a:r>
              <a:rPr lang="en-US" altLang="en-US" sz="1350" dirty="0">
                <a:latin typeface="Courier New" panose="02070309020205020404" pitchFamily="49" charset="0"/>
              </a:rPr>
              <a:t>#define TRUE  1</a:t>
            </a:r>
            <a:br>
              <a:rPr lang="en-US" altLang="en-US" sz="1350" dirty="0">
                <a:latin typeface="Courier New" panose="02070309020205020404" pitchFamily="49" charset="0"/>
              </a:rPr>
            </a:br>
            <a:r>
              <a:rPr lang="en-US" altLang="en-US" sz="1350" dirty="0">
                <a:latin typeface="Courier New" panose="02070309020205020404" pitchFamily="49" charset="0"/>
              </a:rPr>
              <a:t>#define FALSE 0</a:t>
            </a:r>
            <a:br>
              <a:rPr lang="en-US" altLang="en-US" sz="1350" dirty="0">
                <a:latin typeface="Courier New" panose="02070309020205020404" pitchFamily="49" charset="0"/>
              </a:rPr>
            </a:br>
            <a:br>
              <a:rPr lang="en-US" altLang="en-US" sz="1350" dirty="0">
                <a:latin typeface="Courier New" panose="02070309020205020404" pitchFamily="49" charset="0"/>
              </a:rPr>
            </a:br>
            <a:r>
              <a:rPr lang="en-US" altLang="en-US" sz="1350" dirty="0">
                <a:latin typeface="Courier New" panose="02070309020205020404" pitchFamily="49" charset="0"/>
              </a:rPr>
              <a:t>main () {</a:t>
            </a:r>
            <a:br>
              <a:rPr lang="en-US" altLang="en-US" sz="1350" dirty="0">
                <a:latin typeface="Courier New" panose="02070309020205020404" pitchFamily="49" charset="0"/>
              </a:rPr>
            </a:br>
            <a:r>
              <a:rPr lang="en-US" altLang="en-US" sz="1350" dirty="0">
                <a:latin typeface="Courier New" panose="02070309020205020404" pitchFamily="49" charset="0"/>
              </a:rPr>
              <a:t>  int num, divisor, prime;</a:t>
            </a:r>
            <a:br>
              <a:rPr lang="en-US" altLang="en-US" sz="1350" dirty="0">
                <a:latin typeface="Courier New" panose="02070309020205020404" pitchFamily="49" charset="0"/>
              </a:rPr>
            </a:br>
            <a:br>
              <a:rPr lang="en-US" altLang="en-US" sz="1350" dirty="0">
                <a:latin typeface="Courier New" panose="02070309020205020404" pitchFamily="49" charset="0"/>
              </a:rPr>
            </a:br>
            <a:r>
              <a:rPr lang="en-US" altLang="en-US" sz="1350" dirty="0">
                <a:latin typeface="Courier New" panose="02070309020205020404" pitchFamily="49" charset="0"/>
              </a:rPr>
              <a:t>  </a:t>
            </a:r>
            <a:r>
              <a:rPr lang="en-US" altLang="en-US" sz="1350" dirty="0">
                <a:solidFill>
                  <a:srgbClr val="009900"/>
                </a:solidFill>
                <a:latin typeface="Courier New" panose="02070309020205020404" pitchFamily="49" charset="0"/>
              </a:rPr>
              <a:t>/* start with 2 and go up to 100 */</a:t>
            </a:r>
            <a:br>
              <a:rPr lang="en-US" altLang="en-US" sz="1350" dirty="0">
                <a:latin typeface="Courier New" panose="02070309020205020404" pitchFamily="49" charset="0"/>
              </a:rPr>
            </a:br>
            <a:r>
              <a:rPr lang="en-US" altLang="en-US" sz="1350" dirty="0">
                <a:latin typeface="Courier New" panose="02070309020205020404" pitchFamily="49" charset="0"/>
              </a:rPr>
              <a:t>  for (num = 2; num &lt; 100; num ++ ) {</a:t>
            </a:r>
          </a:p>
          <a:p>
            <a:pPr marL="76200" indent="0">
              <a:buNone/>
            </a:pPr>
            <a:r>
              <a:rPr lang="en-US" altLang="en-US" sz="1350" dirty="0">
                <a:latin typeface="Courier New" panose="02070309020205020404" pitchFamily="49" charset="0"/>
              </a:rPr>
              <a:t>    prime = TRUE;  </a:t>
            </a:r>
            <a:r>
              <a:rPr lang="en-US" altLang="en-US" sz="1350" dirty="0">
                <a:solidFill>
                  <a:srgbClr val="009900"/>
                </a:solidFill>
                <a:latin typeface="Courier New" panose="02070309020205020404" pitchFamily="49" charset="0"/>
              </a:rPr>
              <a:t>/* assume num is prime */</a:t>
            </a:r>
            <a:br>
              <a:rPr lang="en-US" altLang="en-US" sz="1350" dirty="0">
                <a:latin typeface="Courier New" panose="02070309020205020404" pitchFamily="49" charset="0"/>
              </a:rPr>
            </a:br>
            <a:r>
              <a:rPr lang="en-US" altLang="en-US" sz="1350" dirty="0">
                <a:latin typeface="Courier New" panose="02070309020205020404" pitchFamily="49" charset="0"/>
              </a:rPr>
              <a:t>    </a:t>
            </a:r>
            <a:r>
              <a:rPr lang="en-US" altLang="en-US" sz="1350" dirty="0">
                <a:solidFill>
                  <a:srgbClr val="009900"/>
                </a:solidFill>
                <a:latin typeface="Courier New" panose="02070309020205020404" pitchFamily="49" charset="0"/>
              </a:rPr>
              <a:t>/* test whether divisible by 2 through 10 */</a:t>
            </a:r>
            <a:br>
              <a:rPr lang="en-US" altLang="en-US" sz="1350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1350" dirty="0">
                <a:latin typeface="Courier New" panose="02070309020205020404" pitchFamily="49" charset="0"/>
              </a:rPr>
              <a:t>    for (divisor = 2; divisor &lt;= 10; divisor++) </a:t>
            </a:r>
            <a:br>
              <a:rPr lang="en-US" altLang="en-US" sz="1350" dirty="0">
                <a:latin typeface="Courier New" panose="02070309020205020404" pitchFamily="49" charset="0"/>
              </a:rPr>
            </a:br>
            <a:r>
              <a:rPr lang="en-US" altLang="en-US" sz="1350" dirty="0">
                <a:latin typeface="Courier New" panose="02070309020205020404" pitchFamily="49" charset="0"/>
              </a:rPr>
              <a:t>      if (((num % divisor) == 0) &amp;&amp; (num != divisor))</a:t>
            </a:r>
            <a:br>
              <a:rPr lang="en-US" altLang="en-US" sz="1350" dirty="0">
                <a:latin typeface="Courier New" panose="02070309020205020404" pitchFamily="49" charset="0"/>
              </a:rPr>
            </a:br>
            <a:r>
              <a:rPr lang="en-US" altLang="en-US" sz="1350" dirty="0">
                <a:latin typeface="Courier New" panose="02070309020205020404" pitchFamily="49" charset="0"/>
              </a:rPr>
              <a:t>        prime = FALSE;  </a:t>
            </a:r>
            <a:r>
              <a:rPr lang="en-US" altLang="en-US" sz="1350" dirty="0">
                <a:solidFill>
                  <a:srgbClr val="009900"/>
                </a:solidFill>
                <a:latin typeface="Courier New" panose="02070309020205020404" pitchFamily="49" charset="0"/>
              </a:rPr>
              <a:t>/* not prime */</a:t>
            </a:r>
            <a:br>
              <a:rPr lang="en-US" altLang="en-US" sz="1350" dirty="0">
                <a:latin typeface="Courier New" panose="02070309020205020404" pitchFamily="49" charset="0"/>
              </a:rPr>
            </a:br>
            <a:br>
              <a:rPr lang="en-US" altLang="en-US" sz="1350" dirty="0">
                <a:latin typeface="Courier New" panose="02070309020205020404" pitchFamily="49" charset="0"/>
              </a:rPr>
            </a:br>
            <a:r>
              <a:rPr lang="en-US" altLang="en-US" sz="1350" dirty="0">
                <a:latin typeface="Courier New" panose="02070309020205020404" pitchFamily="49" charset="0"/>
              </a:rPr>
              <a:t>    if (prime)  </a:t>
            </a:r>
            <a:r>
              <a:rPr lang="en-US" altLang="en-US" sz="1350" dirty="0">
                <a:solidFill>
                  <a:srgbClr val="009900"/>
                </a:solidFill>
                <a:latin typeface="Courier New" panose="02070309020205020404" pitchFamily="49" charset="0"/>
              </a:rPr>
              <a:t>/* if prime, print it */</a:t>
            </a:r>
            <a:br>
              <a:rPr lang="en-US" altLang="en-US" sz="1350" dirty="0">
                <a:latin typeface="Courier New" panose="02070309020205020404" pitchFamily="49" charset="0"/>
              </a:rPr>
            </a:br>
            <a:r>
              <a:rPr lang="en-US" altLang="en-US" sz="1350" dirty="0">
                <a:latin typeface="Courier New" panose="02070309020205020404" pitchFamily="49" charset="0"/>
              </a:rPr>
              <a:t>      </a:t>
            </a:r>
            <a:r>
              <a:rPr lang="en-US" altLang="en-US" sz="1350" dirty="0" err="1">
                <a:latin typeface="Courier New" panose="02070309020205020404" pitchFamily="49" charset="0"/>
              </a:rPr>
              <a:t>printf</a:t>
            </a:r>
            <a:r>
              <a:rPr lang="en-US" altLang="en-US" sz="1350" dirty="0">
                <a:latin typeface="Courier New" panose="02070309020205020404" pitchFamily="49" charset="0"/>
              </a:rPr>
              <a:t>("The number %d is prime\n", num);</a:t>
            </a:r>
            <a:br>
              <a:rPr lang="en-US" altLang="en-US" sz="1350" dirty="0">
                <a:latin typeface="Courier New" panose="02070309020205020404" pitchFamily="49" charset="0"/>
              </a:rPr>
            </a:br>
            <a:r>
              <a:rPr lang="en-US" altLang="en-US" sz="1350" dirty="0">
                <a:latin typeface="Courier New" panose="02070309020205020404" pitchFamily="49" charset="0"/>
              </a:rPr>
              <a:t>  }</a:t>
            </a:r>
            <a:br>
              <a:rPr lang="en-US" altLang="en-US" sz="1350" dirty="0">
                <a:latin typeface="Courier New" panose="02070309020205020404" pitchFamily="49" charset="0"/>
              </a:rPr>
            </a:br>
            <a:r>
              <a:rPr lang="en-US" altLang="en-US" sz="135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04BA1181-F7C6-4A2F-8AE4-B0C6069FA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Switch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49FE7C2-FB56-4039-BD49-D6B24720862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2B246CE1-87D5-45CD-8453-92E76170193E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F05C4B1B-DDFB-4D7F-885D-FAA48595E9C7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204788" y="946150"/>
            <a:ext cx="3889492" cy="3632200"/>
          </a:xfrm>
        </p:spPr>
        <p:txBody>
          <a:bodyPr/>
          <a:lstStyle/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switch (expression) {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case const1: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action1; break;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case const2: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action2; break;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default: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action3;</a:t>
            </a:r>
          </a:p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dirty="0"/>
              <a:t>Alternative to long if-else chain.</a:t>
            </a:r>
          </a:p>
          <a:p>
            <a:r>
              <a:rPr lang="en-US" altLang="en-US" dirty="0"/>
              <a:t>If break is not used, then case "falls through" to the next.</a:t>
            </a:r>
          </a:p>
        </p:txBody>
      </p:sp>
      <p:sp>
        <p:nvSpPr>
          <p:cNvPr id="210948" name="Rectangle 4">
            <a:extLst>
              <a:ext uri="{FF2B5EF4-FFF2-40B4-BE49-F238E27FC236}">
                <a16:creationId xmlns:a16="http://schemas.microsoft.com/office/drawing/2014/main" id="{C624E5AF-2616-4E2F-8296-15B56CA1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315" y="997298"/>
            <a:ext cx="1314450" cy="5715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500">
                <a:solidFill>
                  <a:schemeClr val="bg1"/>
                </a:solidFill>
              </a:rPr>
              <a:t>evaluate</a:t>
            </a:r>
            <a:br>
              <a:rPr lang="en-US" altLang="en-US" sz="1500">
                <a:solidFill>
                  <a:schemeClr val="bg1"/>
                </a:solidFill>
              </a:rPr>
            </a:br>
            <a:r>
              <a:rPr lang="en-US" altLang="en-US" sz="1500">
                <a:solidFill>
                  <a:schemeClr val="bg1"/>
                </a:solidFill>
              </a:rPr>
              <a:t>expression</a:t>
            </a:r>
          </a:p>
        </p:txBody>
      </p:sp>
      <p:sp>
        <p:nvSpPr>
          <p:cNvPr id="210949" name="AutoShape 5">
            <a:extLst>
              <a:ext uri="{FF2B5EF4-FFF2-40B4-BE49-F238E27FC236}">
                <a16:creationId xmlns:a16="http://schemas.microsoft.com/office/drawing/2014/main" id="{1D49BA61-C397-4891-9DA6-52717116A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740" y="1911698"/>
            <a:ext cx="1371600" cy="685800"/>
          </a:xfrm>
          <a:prstGeom prst="diamond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500" dirty="0">
                <a:solidFill>
                  <a:schemeClr val="bg1"/>
                </a:solidFill>
              </a:rPr>
              <a:t>= const1?</a:t>
            </a:r>
            <a:endParaRPr lang="en-US" altLang="en-US" sz="1050" dirty="0">
              <a:solidFill>
                <a:schemeClr val="bg1"/>
              </a:solidFill>
            </a:endParaRPr>
          </a:p>
        </p:txBody>
      </p:sp>
      <p:sp>
        <p:nvSpPr>
          <p:cNvPr id="210950" name="AutoShape 6">
            <a:extLst>
              <a:ext uri="{FF2B5EF4-FFF2-40B4-BE49-F238E27FC236}">
                <a16:creationId xmlns:a16="http://schemas.microsoft.com/office/drawing/2014/main" id="{24A9D3AA-5764-4E35-8ACA-BA1B94191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740" y="2940398"/>
            <a:ext cx="1371600" cy="685800"/>
          </a:xfrm>
          <a:prstGeom prst="diamond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500">
                <a:solidFill>
                  <a:schemeClr val="bg1"/>
                </a:solidFill>
              </a:rPr>
              <a:t>= const2?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10951" name="Rectangle 7">
            <a:extLst>
              <a:ext uri="{FF2B5EF4-FFF2-40B4-BE49-F238E27FC236}">
                <a16:creationId xmlns:a16="http://schemas.microsoft.com/office/drawing/2014/main" id="{89A551F8-8B92-4FBF-92BA-BB20CF239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6090" y="1968848"/>
            <a:ext cx="914400" cy="5715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500">
                <a:solidFill>
                  <a:schemeClr val="bg1"/>
                </a:solidFill>
              </a:rPr>
              <a:t>action1</a:t>
            </a:r>
          </a:p>
        </p:txBody>
      </p:sp>
      <p:sp>
        <p:nvSpPr>
          <p:cNvPr id="210952" name="Rectangle 8">
            <a:extLst>
              <a:ext uri="{FF2B5EF4-FFF2-40B4-BE49-F238E27FC236}">
                <a16:creationId xmlns:a16="http://schemas.microsoft.com/office/drawing/2014/main" id="{E1B37263-33D5-435A-919B-837EECD0A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6090" y="2997548"/>
            <a:ext cx="914400" cy="5715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500">
                <a:solidFill>
                  <a:schemeClr val="bg1"/>
                </a:solidFill>
              </a:rPr>
              <a:t>action2</a:t>
            </a:r>
          </a:p>
        </p:txBody>
      </p:sp>
      <p:sp>
        <p:nvSpPr>
          <p:cNvPr id="210953" name="Rectangle 9">
            <a:extLst>
              <a:ext uri="{FF2B5EF4-FFF2-40B4-BE49-F238E27FC236}">
                <a16:creationId xmlns:a16="http://schemas.microsoft.com/office/drawing/2014/main" id="{57A63455-E6B7-4CB3-98AB-DFB4E8EEA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340" y="3969098"/>
            <a:ext cx="914400" cy="5715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500">
                <a:solidFill>
                  <a:schemeClr val="bg1"/>
                </a:solidFill>
              </a:rPr>
              <a:t>action3</a:t>
            </a:r>
          </a:p>
        </p:txBody>
      </p:sp>
      <p:cxnSp>
        <p:nvCxnSpPr>
          <p:cNvPr id="210954" name="AutoShape 10">
            <a:extLst>
              <a:ext uri="{FF2B5EF4-FFF2-40B4-BE49-F238E27FC236}">
                <a16:creationId xmlns:a16="http://schemas.microsoft.com/office/drawing/2014/main" id="{ADF54C56-99B0-4B30-A94A-890BF386FF43}"/>
              </a:ext>
            </a:extLst>
          </p:cNvPr>
          <p:cNvCxnSpPr>
            <a:cxnSpLocks noChangeShapeType="1"/>
            <a:stCxn id="210948" idx="2"/>
            <a:endCxn id="210949" idx="0"/>
          </p:cNvCxnSpPr>
          <p:nvPr/>
        </p:nvCxnSpPr>
        <p:spPr bwMode="auto">
          <a:xfrm>
            <a:off x="5294540" y="1579515"/>
            <a:ext cx="0" cy="321469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55" name="AutoShape 11">
            <a:extLst>
              <a:ext uri="{FF2B5EF4-FFF2-40B4-BE49-F238E27FC236}">
                <a16:creationId xmlns:a16="http://schemas.microsoft.com/office/drawing/2014/main" id="{89ADAC05-B693-46E8-85C7-F397403FDD9C}"/>
              </a:ext>
            </a:extLst>
          </p:cNvPr>
          <p:cNvCxnSpPr>
            <a:cxnSpLocks noChangeShapeType="1"/>
            <a:stCxn id="210949" idx="3"/>
            <a:endCxn id="210951" idx="1"/>
          </p:cNvCxnSpPr>
          <p:nvPr/>
        </p:nvCxnSpPr>
        <p:spPr bwMode="auto">
          <a:xfrm>
            <a:off x="5991057" y="2254598"/>
            <a:ext cx="264319" cy="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56" name="AutoShape 12">
            <a:extLst>
              <a:ext uri="{FF2B5EF4-FFF2-40B4-BE49-F238E27FC236}">
                <a16:creationId xmlns:a16="http://schemas.microsoft.com/office/drawing/2014/main" id="{61533946-2848-49C0-ACF5-E2DD08C077E8}"/>
              </a:ext>
            </a:extLst>
          </p:cNvPr>
          <p:cNvCxnSpPr>
            <a:cxnSpLocks noChangeShapeType="1"/>
            <a:stCxn id="210949" idx="2"/>
            <a:endCxn id="210950" idx="0"/>
          </p:cNvCxnSpPr>
          <p:nvPr/>
        </p:nvCxnSpPr>
        <p:spPr bwMode="auto">
          <a:xfrm>
            <a:off x="5294540" y="2608215"/>
            <a:ext cx="0" cy="321469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57" name="AutoShape 13">
            <a:extLst>
              <a:ext uri="{FF2B5EF4-FFF2-40B4-BE49-F238E27FC236}">
                <a16:creationId xmlns:a16="http://schemas.microsoft.com/office/drawing/2014/main" id="{6369490E-8968-47C6-A290-3EB74BB58397}"/>
              </a:ext>
            </a:extLst>
          </p:cNvPr>
          <p:cNvCxnSpPr>
            <a:cxnSpLocks noChangeShapeType="1"/>
            <a:stCxn id="210950" idx="3"/>
            <a:endCxn id="210952" idx="1"/>
          </p:cNvCxnSpPr>
          <p:nvPr/>
        </p:nvCxnSpPr>
        <p:spPr bwMode="auto">
          <a:xfrm>
            <a:off x="5991057" y="3283298"/>
            <a:ext cx="264319" cy="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58" name="AutoShape 14">
            <a:extLst>
              <a:ext uri="{FF2B5EF4-FFF2-40B4-BE49-F238E27FC236}">
                <a16:creationId xmlns:a16="http://schemas.microsoft.com/office/drawing/2014/main" id="{1EA7F832-9AC1-40CA-A198-6FA42DAC56DE}"/>
              </a:ext>
            </a:extLst>
          </p:cNvPr>
          <p:cNvCxnSpPr>
            <a:cxnSpLocks noChangeShapeType="1"/>
            <a:stCxn id="210950" idx="2"/>
            <a:endCxn id="210953" idx="0"/>
          </p:cNvCxnSpPr>
          <p:nvPr/>
        </p:nvCxnSpPr>
        <p:spPr bwMode="auto">
          <a:xfrm>
            <a:off x="5294540" y="3636915"/>
            <a:ext cx="0" cy="321469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63" name="AutoShape 19">
            <a:extLst>
              <a:ext uri="{FF2B5EF4-FFF2-40B4-BE49-F238E27FC236}">
                <a16:creationId xmlns:a16="http://schemas.microsoft.com/office/drawing/2014/main" id="{F1F6B502-08F9-4780-BD7E-CDCD56FD838E}"/>
              </a:ext>
            </a:extLst>
          </p:cNvPr>
          <p:cNvCxnSpPr>
            <a:cxnSpLocks noChangeShapeType="1"/>
            <a:stCxn id="210953" idx="2"/>
          </p:cNvCxnSpPr>
          <p:nvPr/>
        </p:nvCxnSpPr>
        <p:spPr bwMode="auto">
          <a:xfrm rot="16200000" flipH="1">
            <a:off x="5571361" y="4274494"/>
            <a:ext cx="503634" cy="1057275"/>
          </a:xfrm>
          <a:prstGeom prst="bentConnector3">
            <a:avLst>
              <a:gd name="adj1" fmla="val 44440"/>
            </a:avLst>
          </a:pr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64" name="AutoShape 20">
            <a:extLst>
              <a:ext uri="{FF2B5EF4-FFF2-40B4-BE49-F238E27FC236}">
                <a16:creationId xmlns:a16="http://schemas.microsoft.com/office/drawing/2014/main" id="{67CE8218-80BA-468D-BD66-DBAB9AB470F8}"/>
              </a:ext>
            </a:extLst>
          </p:cNvPr>
          <p:cNvCxnSpPr>
            <a:cxnSpLocks noChangeShapeType="1"/>
            <a:stCxn id="210952" idx="2"/>
          </p:cNvCxnSpPr>
          <p:nvPr/>
        </p:nvCxnSpPr>
        <p:spPr bwMode="auto">
          <a:xfrm rot="5400000">
            <a:off x="5799961" y="4131619"/>
            <a:ext cx="1475184" cy="371475"/>
          </a:xfrm>
          <a:prstGeom prst="bentConnector3">
            <a:avLst>
              <a:gd name="adj1" fmla="val 81273"/>
            </a:avLst>
          </a:pr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65" name="AutoShape 21">
            <a:extLst>
              <a:ext uri="{FF2B5EF4-FFF2-40B4-BE49-F238E27FC236}">
                <a16:creationId xmlns:a16="http://schemas.microsoft.com/office/drawing/2014/main" id="{5FDA51F6-9B48-4EDE-AF24-349BDEC1D2D4}"/>
              </a:ext>
            </a:extLst>
          </p:cNvPr>
          <p:cNvCxnSpPr>
            <a:cxnSpLocks noChangeShapeType="1"/>
            <a:stCxn id="210951" idx="3"/>
          </p:cNvCxnSpPr>
          <p:nvPr/>
        </p:nvCxnSpPr>
        <p:spPr bwMode="auto">
          <a:xfrm flipH="1">
            <a:off x="6351815" y="2254598"/>
            <a:ext cx="839391" cy="2800350"/>
          </a:xfrm>
          <a:prstGeom prst="bentConnector4">
            <a:avLst>
              <a:gd name="adj1" fmla="val -19148"/>
              <a:gd name="adj2" fmla="val 90051"/>
            </a:avLst>
          </a:pr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966" name="Text Box 22">
            <a:extLst>
              <a:ext uri="{FF2B5EF4-FFF2-40B4-BE49-F238E27FC236}">
                <a16:creationId xmlns:a16="http://schemas.microsoft.com/office/drawing/2014/main" id="{D7BBDD67-3338-4D1E-9E7A-63ECE8AF5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7238" y="2254598"/>
            <a:ext cx="26642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05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10967" name="Text Box 23">
            <a:extLst>
              <a:ext uri="{FF2B5EF4-FFF2-40B4-BE49-F238E27FC236}">
                <a16:creationId xmlns:a16="http://schemas.microsoft.com/office/drawing/2014/main" id="{B97A68F0-183D-488E-89D8-14338F671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713" y="3288061"/>
            <a:ext cx="26642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05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10968" name="Text Box 24">
            <a:extLst>
              <a:ext uri="{FF2B5EF4-FFF2-40B4-BE49-F238E27FC236}">
                <a16:creationId xmlns:a16="http://schemas.microsoft.com/office/drawing/2014/main" id="{1D39106B-4B67-4DF7-B04D-547A35DB0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0451" y="3630961"/>
            <a:ext cx="26642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05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10969" name="Text Box 25">
            <a:extLst>
              <a:ext uri="{FF2B5EF4-FFF2-40B4-BE49-F238E27FC236}">
                <a16:creationId xmlns:a16="http://schemas.microsoft.com/office/drawing/2014/main" id="{A4F637E5-7D49-46C7-B9A4-5D91AD572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0451" y="2545111"/>
            <a:ext cx="26642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050">
                <a:solidFill>
                  <a:schemeClr val="bg1"/>
                </a:solidFill>
              </a:rPr>
              <a:t>F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29DC7475-A4CC-41C8-A9B8-57E9215F8F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Switch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AD7A8-639D-4C0C-826B-56A24B1DA5B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58235ABF-75C9-4D90-AF91-68257545E7E6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AB284819-E5CF-4BCF-A308-D64B0844F8AE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563568" y="946150"/>
            <a:ext cx="6943719" cy="3632200"/>
          </a:xfrm>
        </p:spPr>
        <p:txBody>
          <a:bodyPr/>
          <a:lstStyle/>
          <a:p>
            <a:pPr marL="76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/* same as month example for if-else */</a:t>
            </a:r>
          </a:p>
          <a:p>
            <a:pPr marL="76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switch (month) {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case 4: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case 6: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case 9: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case 11: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latin typeface="Courier New" panose="02070309020205020404" pitchFamily="49" charset="0"/>
              </a:rPr>
              <a:t>printf</a:t>
            </a:r>
            <a:r>
              <a:rPr lang="en-US" altLang="en-US" sz="1500" dirty="0">
                <a:latin typeface="Courier New" panose="02070309020205020404" pitchFamily="49" charset="0"/>
              </a:rPr>
              <a:t>(“Month has 30 days.\n”);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  break;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case 1: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case 3: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/* some cases omitted for brevity...*/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latin typeface="Courier New" panose="02070309020205020404" pitchFamily="49" charset="0"/>
              </a:rPr>
              <a:t>printf</a:t>
            </a:r>
            <a:r>
              <a:rPr lang="en-US" altLang="en-US" sz="1500" dirty="0">
                <a:latin typeface="Courier New" panose="02070309020205020404" pitchFamily="49" charset="0"/>
              </a:rPr>
              <a:t>(“Month has 31 days.\n”);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  break;</a:t>
            </a:r>
          </a:p>
          <a:p>
            <a:pPr marL="76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case 2: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latin typeface="Courier New" panose="02070309020205020404" pitchFamily="49" charset="0"/>
              </a:rPr>
              <a:t>printf</a:t>
            </a:r>
            <a:r>
              <a:rPr lang="en-US" altLang="en-US" sz="1500" dirty="0">
                <a:latin typeface="Courier New" panose="02070309020205020404" pitchFamily="49" charset="0"/>
              </a:rPr>
              <a:t>(“Month has 28 or 29 days.\n”);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  break;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default: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latin typeface="Courier New" panose="02070309020205020404" pitchFamily="49" charset="0"/>
              </a:rPr>
              <a:t>printf</a:t>
            </a:r>
            <a:r>
              <a:rPr lang="en-US" altLang="en-US" sz="1500" dirty="0">
                <a:latin typeface="Courier New" panose="02070309020205020404" pitchFamily="49" charset="0"/>
              </a:rPr>
              <a:t>(“Don’t know that month.\n”);</a:t>
            </a:r>
          </a:p>
          <a:p>
            <a:pPr marL="76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4AFC1EDD-9AF4-4897-912C-60346C11D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About Switch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1DBCF-D617-4158-B53F-311E6BDE868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D77BA0DD-317F-4F8A-A91D-FD52D8F861F8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3422A3BD-B9C4-419A-A853-E14DDED0C282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Case expressions must be constant.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   case i:  </a:t>
            </a:r>
            <a:r>
              <a:rPr lang="en-US" altLang="en-US" sz="1500" dirty="0">
                <a:solidFill>
                  <a:srgbClr val="009900"/>
                </a:solidFill>
              </a:rPr>
              <a:t>/* illegal if </a:t>
            </a:r>
            <a:r>
              <a:rPr lang="en-US" altLang="en-US" sz="1500" dirty="0" err="1">
                <a:solidFill>
                  <a:srgbClr val="009900"/>
                </a:solidFill>
              </a:rPr>
              <a:t>i</a:t>
            </a:r>
            <a:r>
              <a:rPr lang="en-US" altLang="en-US" sz="1500" dirty="0">
                <a:solidFill>
                  <a:srgbClr val="009900"/>
                </a:solidFill>
              </a:rPr>
              <a:t> is a variable */</a:t>
            </a:r>
          </a:p>
          <a:p>
            <a:endParaRPr lang="en-US" altLang="en-US" dirty="0"/>
          </a:p>
          <a:p>
            <a:r>
              <a:rPr lang="en-US" altLang="en-US" dirty="0"/>
              <a:t>If no break, then next case is also executed.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   switch (a) {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 case 1: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   </a:t>
            </a:r>
            <a:r>
              <a:rPr lang="en-US" altLang="en-US" dirty="0" err="1">
                <a:latin typeface="Courier New" panose="02070309020205020404" pitchFamily="49" charset="0"/>
              </a:rPr>
              <a:t>printf</a:t>
            </a:r>
            <a:r>
              <a:rPr lang="en-US" altLang="en-US" dirty="0">
                <a:latin typeface="Courier New" panose="02070309020205020404" pitchFamily="49" charset="0"/>
              </a:rPr>
              <a:t>(“A”);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 case 2: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   </a:t>
            </a:r>
            <a:r>
              <a:rPr lang="en-US" altLang="en-US" dirty="0" err="1">
                <a:latin typeface="Courier New" panose="02070309020205020404" pitchFamily="49" charset="0"/>
              </a:rPr>
              <a:t>printf</a:t>
            </a:r>
            <a:r>
              <a:rPr lang="en-US" altLang="en-US" dirty="0">
                <a:latin typeface="Courier New" panose="02070309020205020404" pitchFamily="49" charset="0"/>
              </a:rPr>
              <a:t>(“B”);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 default: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   </a:t>
            </a:r>
            <a:r>
              <a:rPr lang="en-US" altLang="en-US" dirty="0" err="1">
                <a:latin typeface="Courier New" panose="02070309020205020404" pitchFamily="49" charset="0"/>
              </a:rPr>
              <a:t>printf</a:t>
            </a:r>
            <a:r>
              <a:rPr lang="en-US" altLang="en-US" dirty="0">
                <a:latin typeface="Courier New" panose="02070309020205020404" pitchFamily="49" charset="0"/>
              </a:rPr>
              <a:t>(“C”);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}</a:t>
            </a:r>
            <a:endParaRPr lang="en-US" altLang="en-US" dirty="0"/>
          </a:p>
        </p:txBody>
      </p:sp>
      <p:sp>
        <p:nvSpPr>
          <p:cNvPr id="232452" name="Text Box 4">
            <a:extLst>
              <a:ext uri="{FF2B5EF4-FFF2-40B4-BE49-F238E27FC236}">
                <a16:creationId xmlns:a16="http://schemas.microsoft.com/office/drawing/2014/main" id="{4BC307AD-8405-4DE9-9273-C14ED2E2F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1" y="2743201"/>
            <a:ext cx="1588897" cy="577081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 b="1">
                <a:solidFill>
                  <a:srgbClr val="009900"/>
                </a:solidFill>
              </a:rPr>
              <a:t>If a is 1, prints “ABC”.</a:t>
            </a:r>
          </a:p>
          <a:p>
            <a:r>
              <a:rPr lang="en-US" altLang="en-US" sz="1050" b="1">
                <a:solidFill>
                  <a:srgbClr val="009900"/>
                </a:solidFill>
              </a:rPr>
              <a:t>If a is 2, prints “BC”.</a:t>
            </a:r>
            <a:br>
              <a:rPr lang="en-US" altLang="en-US" sz="1050" b="1">
                <a:solidFill>
                  <a:srgbClr val="009900"/>
                </a:solidFill>
              </a:rPr>
            </a:br>
            <a:r>
              <a:rPr lang="en-US" altLang="en-US" sz="1050" b="1">
                <a:solidFill>
                  <a:srgbClr val="009900"/>
                </a:solidFill>
              </a:rPr>
              <a:t>Otherwise, prints “C”.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A1C6C845-462E-4203-BC93-401366EA6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 3: Searching for Substring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8AEBC-2073-433A-B11F-AAB5DBD851B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D3DB770D-2540-4674-9D3A-4D801FB5CAC8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446CFB3E-223F-4995-975A-6AFAB0AF021A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204787" y="946150"/>
            <a:ext cx="7401527" cy="3632200"/>
          </a:xfrm>
        </p:spPr>
        <p:txBody>
          <a:bodyPr/>
          <a:lstStyle/>
          <a:p>
            <a:r>
              <a:rPr lang="en-US" altLang="en-US" sz="2000" dirty="0"/>
              <a:t>Have user type in a line of text (ending with linefeed) and print the number of occurrences of "the".</a:t>
            </a:r>
          </a:p>
          <a:p>
            <a:endParaRPr lang="en-US" altLang="en-US" sz="2000" dirty="0"/>
          </a:p>
          <a:p>
            <a:r>
              <a:rPr lang="en-US" altLang="en-US" sz="2000" dirty="0"/>
              <a:t>Reading characters one at a time</a:t>
            </a:r>
          </a:p>
          <a:p>
            <a:pPr lvl="1"/>
            <a:r>
              <a:rPr lang="en-US" altLang="en-US" sz="2000" dirty="0"/>
              <a:t>Use the </a:t>
            </a:r>
            <a:r>
              <a:rPr lang="en-US" altLang="en-US" sz="2000" dirty="0" err="1">
                <a:solidFill>
                  <a:srgbClr val="009900"/>
                </a:solidFill>
                <a:latin typeface="Courier New" panose="02070309020205020404" pitchFamily="49" charset="0"/>
              </a:rPr>
              <a:t>getchar</a:t>
            </a:r>
            <a:r>
              <a:rPr lang="en-US" altLang="en-US" sz="2000" dirty="0">
                <a:solidFill>
                  <a:srgbClr val="00990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2000" dirty="0">
                <a:solidFill>
                  <a:srgbClr val="009900"/>
                </a:solidFill>
              </a:rPr>
              <a:t> </a:t>
            </a:r>
            <a:r>
              <a:rPr lang="en-US" altLang="en-US" sz="2000" dirty="0"/>
              <a:t>function -- returns a single character.</a:t>
            </a:r>
          </a:p>
          <a:p>
            <a:endParaRPr lang="en-US" altLang="en-US" sz="2000" dirty="0"/>
          </a:p>
          <a:p>
            <a:r>
              <a:rPr lang="en-US" altLang="en-US" sz="2000" dirty="0"/>
              <a:t>Don't need to store input string; look for substring as characters are being typed.</a:t>
            </a:r>
          </a:p>
          <a:p>
            <a:pPr lvl="1"/>
            <a:r>
              <a:rPr lang="en-US" altLang="en-US" sz="2000" dirty="0"/>
              <a:t>Similar to state machine: based on characters seen, move toward success state or move back to start state.</a:t>
            </a:r>
          </a:p>
          <a:p>
            <a:pPr lvl="1"/>
            <a:r>
              <a:rPr lang="en-US" altLang="en-US" sz="2000" dirty="0"/>
              <a:t>Switch statement is a good match to state machine.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04EB2D66-284B-441D-A7C0-5B730FF2B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9521" y="88551"/>
            <a:ext cx="6989587" cy="857400"/>
          </a:xfrm>
        </p:spPr>
        <p:txBody>
          <a:bodyPr/>
          <a:lstStyle/>
          <a:p>
            <a:r>
              <a:rPr lang="en-US" altLang="en-US" dirty="0"/>
              <a:t>Substring: State machine to flow chart</a:t>
            </a:r>
          </a:p>
        </p:txBody>
      </p:sp>
      <p:sp>
        <p:nvSpPr>
          <p:cNvPr id="51" name="Slide Number Placeholder 50">
            <a:extLst>
              <a:ext uri="{FF2B5EF4-FFF2-40B4-BE49-F238E27FC236}">
                <a16:creationId xmlns:a16="http://schemas.microsoft.com/office/drawing/2014/main" id="{C01711C8-CDAC-4821-8EEC-25ED01978BC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0FE37FB8-7C9D-4EC2-A4AE-D52DA9A97BF5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257029" name="Oval 5">
            <a:extLst>
              <a:ext uri="{FF2B5EF4-FFF2-40B4-BE49-F238E27FC236}">
                <a16:creationId xmlns:a16="http://schemas.microsoft.com/office/drawing/2014/main" id="{BA599B9F-F0DD-41DA-BA65-31D6AB311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316" y="2077081"/>
            <a:ext cx="742950" cy="74295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matched</a:t>
            </a:r>
          </a:p>
          <a:p>
            <a:pPr algn="ctr"/>
            <a:r>
              <a:rPr lang="en-US" altLang="en-US" sz="1350">
                <a:solidFill>
                  <a:schemeClr val="bg1"/>
                </a:solidFill>
              </a:rPr>
              <a:t>'t'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57030" name="Oval 6">
            <a:extLst>
              <a:ext uri="{FF2B5EF4-FFF2-40B4-BE49-F238E27FC236}">
                <a16:creationId xmlns:a16="http://schemas.microsoft.com/office/drawing/2014/main" id="{EEE115DB-C0A0-46D1-9BBB-88A8A1A20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316" y="3105781"/>
            <a:ext cx="742950" cy="74295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matched</a:t>
            </a:r>
          </a:p>
          <a:p>
            <a:pPr algn="ctr"/>
            <a:r>
              <a:rPr lang="en-US" altLang="en-US" sz="1350">
                <a:solidFill>
                  <a:schemeClr val="bg1"/>
                </a:solidFill>
              </a:rPr>
              <a:t>'th'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57031" name="Oval 7">
            <a:extLst>
              <a:ext uri="{FF2B5EF4-FFF2-40B4-BE49-F238E27FC236}">
                <a16:creationId xmlns:a16="http://schemas.microsoft.com/office/drawing/2014/main" id="{50FE196E-5AC0-4B8A-92FD-07195C77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316" y="4134481"/>
            <a:ext cx="742950" cy="74295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matched</a:t>
            </a:r>
          </a:p>
          <a:p>
            <a:pPr algn="ctr"/>
            <a:r>
              <a:rPr lang="en-US" altLang="en-US" sz="1350">
                <a:solidFill>
                  <a:schemeClr val="bg1"/>
                </a:solidFill>
              </a:rPr>
              <a:t>'the'</a:t>
            </a:r>
            <a:endParaRPr lang="en-US" altLang="en-US" sz="1050">
              <a:solidFill>
                <a:schemeClr val="bg1"/>
              </a:solidFill>
            </a:endParaRPr>
          </a:p>
        </p:txBody>
      </p:sp>
      <p:cxnSp>
        <p:nvCxnSpPr>
          <p:cNvPr id="257032" name="AutoShape 8">
            <a:extLst>
              <a:ext uri="{FF2B5EF4-FFF2-40B4-BE49-F238E27FC236}">
                <a16:creationId xmlns:a16="http://schemas.microsoft.com/office/drawing/2014/main" id="{ABA6B45B-A7E9-42C4-9836-EEB482F636C3}"/>
              </a:ext>
            </a:extLst>
          </p:cNvPr>
          <p:cNvCxnSpPr>
            <a:cxnSpLocks noChangeShapeType="1"/>
            <a:stCxn id="257028" idx="4"/>
            <a:endCxn id="257029" idx="0"/>
          </p:cNvCxnSpPr>
          <p:nvPr/>
        </p:nvCxnSpPr>
        <p:spPr bwMode="auto">
          <a:xfrm>
            <a:off x="2147791" y="1791331"/>
            <a:ext cx="0" cy="28575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033" name="AutoShape 9">
            <a:extLst>
              <a:ext uri="{FF2B5EF4-FFF2-40B4-BE49-F238E27FC236}">
                <a16:creationId xmlns:a16="http://schemas.microsoft.com/office/drawing/2014/main" id="{A465CA46-DCFC-4CC0-B369-766A592676E9}"/>
              </a:ext>
            </a:extLst>
          </p:cNvPr>
          <p:cNvCxnSpPr>
            <a:cxnSpLocks noChangeShapeType="1"/>
            <a:stCxn id="257029" idx="4"/>
            <a:endCxn id="257030" idx="0"/>
          </p:cNvCxnSpPr>
          <p:nvPr/>
        </p:nvCxnSpPr>
        <p:spPr bwMode="auto">
          <a:xfrm>
            <a:off x="2147791" y="2820031"/>
            <a:ext cx="0" cy="28575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034" name="AutoShape 10">
            <a:extLst>
              <a:ext uri="{FF2B5EF4-FFF2-40B4-BE49-F238E27FC236}">
                <a16:creationId xmlns:a16="http://schemas.microsoft.com/office/drawing/2014/main" id="{4A0C835A-FF8B-499C-B808-22DB05779FE1}"/>
              </a:ext>
            </a:extLst>
          </p:cNvPr>
          <p:cNvCxnSpPr>
            <a:cxnSpLocks noChangeShapeType="1"/>
            <a:stCxn id="257030" idx="4"/>
            <a:endCxn id="257031" idx="0"/>
          </p:cNvCxnSpPr>
          <p:nvPr/>
        </p:nvCxnSpPr>
        <p:spPr bwMode="auto">
          <a:xfrm>
            <a:off x="2147791" y="3848731"/>
            <a:ext cx="0" cy="28575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7035" name="Text Box 11">
            <a:extLst>
              <a:ext uri="{FF2B5EF4-FFF2-40B4-BE49-F238E27FC236}">
                <a16:creationId xmlns:a16="http://schemas.microsoft.com/office/drawing/2014/main" id="{A36D6207-73A4-4BEC-A444-7EF443C9B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366" y="1791332"/>
            <a:ext cx="2856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't'</a:t>
            </a:r>
          </a:p>
        </p:txBody>
      </p:sp>
      <p:sp>
        <p:nvSpPr>
          <p:cNvPr id="257036" name="Text Box 12">
            <a:extLst>
              <a:ext uri="{FF2B5EF4-FFF2-40B4-BE49-F238E27FC236}">
                <a16:creationId xmlns:a16="http://schemas.microsoft.com/office/drawing/2014/main" id="{E9EE6914-FF06-4FD6-B5A3-655009450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126" y="2820032"/>
            <a:ext cx="327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'h'</a:t>
            </a:r>
          </a:p>
        </p:txBody>
      </p:sp>
      <p:sp>
        <p:nvSpPr>
          <p:cNvPr id="257037" name="Text Box 13">
            <a:extLst>
              <a:ext uri="{FF2B5EF4-FFF2-40B4-BE49-F238E27FC236}">
                <a16:creationId xmlns:a16="http://schemas.microsoft.com/office/drawing/2014/main" id="{F156EA93-6D09-4312-8407-487CD0FFB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126" y="3848732"/>
            <a:ext cx="327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'e'</a:t>
            </a:r>
          </a:p>
        </p:txBody>
      </p:sp>
      <p:cxnSp>
        <p:nvCxnSpPr>
          <p:cNvPr id="257038" name="AutoShape 14">
            <a:extLst>
              <a:ext uri="{FF2B5EF4-FFF2-40B4-BE49-F238E27FC236}">
                <a16:creationId xmlns:a16="http://schemas.microsoft.com/office/drawing/2014/main" id="{292585C9-29C4-4FB4-ABF2-6248A975E56A}"/>
              </a:ext>
            </a:extLst>
          </p:cNvPr>
          <p:cNvCxnSpPr>
            <a:cxnSpLocks noChangeShapeType="1"/>
            <a:stCxn id="257028" idx="2"/>
            <a:endCxn id="257028" idx="1"/>
          </p:cNvCxnSpPr>
          <p:nvPr/>
        </p:nvCxnSpPr>
        <p:spPr bwMode="auto">
          <a:xfrm rot="10800000" flipH="1">
            <a:off x="1776317" y="1156729"/>
            <a:ext cx="108347" cy="263128"/>
          </a:xfrm>
          <a:prstGeom prst="curvedConnector4">
            <a:avLst>
              <a:gd name="adj1" fmla="val -252750"/>
              <a:gd name="adj2" fmla="val 151130"/>
            </a:avLst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039" name="AutoShape 15">
            <a:extLst>
              <a:ext uri="{FF2B5EF4-FFF2-40B4-BE49-F238E27FC236}">
                <a16:creationId xmlns:a16="http://schemas.microsoft.com/office/drawing/2014/main" id="{4E86E24F-511D-4F68-87BC-6B3BE59504E1}"/>
              </a:ext>
            </a:extLst>
          </p:cNvPr>
          <p:cNvCxnSpPr>
            <a:cxnSpLocks noChangeShapeType="1"/>
            <a:stCxn id="257029" idx="3"/>
            <a:endCxn id="257029" idx="2"/>
          </p:cNvCxnSpPr>
          <p:nvPr/>
        </p:nvCxnSpPr>
        <p:spPr bwMode="auto">
          <a:xfrm rot="16200000" flipV="1">
            <a:off x="1698926" y="2525948"/>
            <a:ext cx="263129" cy="108347"/>
          </a:xfrm>
          <a:prstGeom prst="curvedConnector4">
            <a:avLst>
              <a:gd name="adj1" fmla="val -74208"/>
              <a:gd name="adj2" fmla="val 321977"/>
            </a:avLst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7040" name="Text Box 16">
            <a:extLst>
              <a:ext uri="{FF2B5EF4-FFF2-40B4-BE49-F238E27FC236}">
                <a16:creationId xmlns:a16="http://schemas.microsoft.com/office/drawing/2014/main" id="{185AD4DD-A958-4399-AF52-F2890A8D6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4866" y="2648582"/>
            <a:ext cx="2856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't'</a:t>
            </a:r>
          </a:p>
        </p:txBody>
      </p:sp>
      <p:cxnSp>
        <p:nvCxnSpPr>
          <p:cNvPr id="257042" name="AutoShape 18">
            <a:extLst>
              <a:ext uri="{FF2B5EF4-FFF2-40B4-BE49-F238E27FC236}">
                <a16:creationId xmlns:a16="http://schemas.microsoft.com/office/drawing/2014/main" id="{C9C16026-E86C-4212-A9C2-32347D7AEE4B}"/>
              </a:ext>
            </a:extLst>
          </p:cNvPr>
          <p:cNvCxnSpPr>
            <a:cxnSpLocks noChangeShapeType="1"/>
            <a:stCxn id="257030" idx="2"/>
            <a:endCxn id="257029" idx="2"/>
          </p:cNvCxnSpPr>
          <p:nvPr/>
        </p:nvCxnSpPr>
        <p:spPr bwMode="auto">
          <a:xfrm rot="10800000" flipH="1">
            <a:off x="1776316" y="2448556"/>
            <a:ext cx="1191" cy="1028700"/>
          </a:xfrm>
          <a:prstGeom prst="curvedConnector3">
            <a:avLst>
              <a:gd name="adj1" fmla="val -33600005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044" name="AutoShape 20">
            <a:extLst>
              <a:ext uri="{FF2B5EF4-FFF2-40B4-BE49-F238E27FC236}">
                <a16:creationId xmlns:a16="http://schemas.microsoft.com/office/drawing/2014/main" id="{B3CB46E2-CEB1-4D84-932C-D6D7AC2245C5}"/>
              </a:ext>
            </a:extLst>
          </p:cNvPr>
          <p:cNvCxnSpPr>
            <a:cxnSpLocks noChangeShapeType="1"/>
            <a:stCxn id="257031" idx="2"/>
            <a:endCxn id="257029" idx="2"/>
          </p:cNvCxnSpPr>
          <p:nvPr/>
        </p:nvCxnSpPr>
        <p:spPr bwMode="auto">
          <a:xfrm rot="10800000" flipH="1">
            <a:off x="1776316" y="2448556"/>
            <a:ext cx="1191" cy="2057400"/>
          </a:xfrm>
          <a:prstGeom prst="curvedConnector3">
            <a:avLst>
              <a:gd name="adj1" fmla="val -48000005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7045" name="Text Box 21">
            <a:extLst>
              <a:ext uri="{FF2B5EF4-FFF2-40B4-BE49-F238E27FC236}">
                <a16:creationId xmlns:a16="http://schemas.microsoft.com/office/drawing/2014/main" id="{67DACBCF-CF60-4089-BCCC-4C2514D2B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716" y="3220082"/>
            <a:ext cx="2856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't'</a:t>
            </a:r>
          </a:p>
        </p:txBody>
      </p:sp>
      <p:sp>
        <p:nvSpPr>
          <p:cNvPr id="257046" name="Text Box 22">
            <a:extLst>
              <a:ext uri="{FF2B5EF4-FFF2-40B4-BE49-F238E27FC236}">
                <a16:creationId xmlns:a16="http://schemas.microsoft.com/office/drawing/2014/main" id="{C9EDAD12-107B-439B-99D9-855A300E1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566" y="4191632"/>
            <a:ext cx="2856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't'</a:t>
            </a:r>
          </a:p>
        </p:txBody>
      </p:sp>
      <p:sp>
        <p:nvSpPr>
          <p:cNvPr id="257028" name="Oval 4">
            <a:extLst>
              <a:ext uri="{FF2B5EF4-FFF2-40B4-BE49-F238E27FC236}">
                <a16:creationId xmlns:a16="http://schemas.microsoft.com/office/drawing/2014/main" id="{A292B6C5-72E1-4A9F-8E25-CF81AD3A6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316" y="1048381"/>
            <a:ext cx="742950" cy="74295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no</a:t>
            </a:r>
          </a:p>
          <a:p>
            <a:pPr algn="ctr"/>
            <a:r>
              <a:rPr lang="en-US" altLang="en-US" sz="1350">
                <a:solidFill>
                  <a:schemeClr val="bg1"/>
                </a:solidFill>
              </a:rPr>
              <a:t>match</a:t>
            </a:r>
            <a:endParaRPr lang="en-US" altLang="en-US" sz="1050">
              <a:solidFill>
                <a:schemeClr val="bg1"/>
              </a:solidFill>
            </a:endParaRPr>
          </a:p>
        </p:txBody>
      </p:sp>
      <p:cxnSp>
        <p:nvCxnSpPr>
          <p:cNvPr id="257047" name="AutoShape 23">
            <a:extLst>
              <a:ext uri="{FF2B5EF4-FFF2-40B4-BE49-F238E27FC236}">
                <a16:creationId xmlns:a16="http://schemas.microsoft.com/office/drawing/2014/main" id="{92622950-C455-4356-BE7B-F063DF9EAD5F}"/>
              </a:ext>
            </a:extLst>
          </p:cNvPr>
          <p:cNvCxnSpPr>
            <a:cxnSpLocks noChangeShapeType="1"/>
            <a:stCxn id="257029" idx="6"/>
            <a:endCxn id="257028" idx="6"/>
          </p:cNvCxnSpPr>
          <p:nvPr/>
        </p:nvCxnSpPr>
        <p:spPr bwMode="auto">
          <a:xfrm flipV="1">
            <a:off x="2519266" y="1419856"/>
            <a:ext cx="1191" cy="1028700"/>
          </a:xfrm>
          <a:prstGeom prst="curvedConnector3">
            <a:avLst>
              <a:gd name="adj1" fmla="val 23900000"/>
            </a:avLst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048" name="AutoShape 24">
            <a:extLst>
              <a:ext uri="{FF2B5EF4-FFF2-40B4-BE49-F238E27FC236}">
                <a16:creationId xmlns:a16="http://schemas.microsoft.com/office/drawing/2014/main" id="{A8F636F4-9441-4FEC-8AD2-58A74719E9F2}"/>
              </a:ext>
            </a:extLst>
          </p:cNvPr>
          <p:cNvCxnSpPr>
            <a:cxnSpLocks noChangeShapeType="1"/>
            <a:stCxn id="257030" idx="6"/>
            <a:endCxn id="257028" idx="6"/>
          </p:cNvCxnSpPr>
          <p:nvPr/>
        </p:nvCxnSpPr>
        <p:spPr bwMode="auto">
          <a:xfrm flipV="1">
            <a:off x="2519266" y="1419856"/>
            <a:ext cx="1191" cy="2057400"/>
          </a:xfrm>
          <a:prstGeom prst="curvedConnector3">
            <a:avLst>
              <a:gd name="adj1" fmla="val 3350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049" name="AutoShape 25">
            <a:extLst>
              <a:ext uri="{FF2B5EF4-FFF2-40B4-BE49-F238E27FC236}">
                <a16:creationId xmlns:a16="http://schemas.microsoft.com/office/drawing/2014/main" id="{6682A3BA-9FFD-48F6-B27C-EBA635699817}"/>
              </a:ext>
            </a:extLst>
          </p:cNvPr>
          <p:cNvCxnSpPr>
            <a:cxnSpLocks noChangeShapeType="1"/>
            <a:stCxn id="257031" idx="6"/>
            <a:endCxn id="257028" idx="6"/>
          </p:cNvCxnSpPr>
          <p:nvPr/>
        </p:nvCxnSpPr>
        <p:spPr bwMode="auto">
          <a:xfrm flipV="1">
            <a:off x="2519266" y="1419856"/>
            <a:ext cx="1191" cy="3086100"/>
          </a:xfrm>
          <a:prstGeom prst="curvedConnector3">
            <a:avLst>
              <a:gd name="adj1" fmla="val 4310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7050" name="Text Box 26">
            <a:extLst>
              <a:ext uri="{FF2B5EF4-FFF2-40B4-BE49-F238E27FC236}">
                <a16:creationId xmlns:a16="http://schemas.microsoft.com/office/drawing/2014/main" id="{C1DFAE6C-1B01-4D37-973F-FBBC71E47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191" y="4363082"/>
            <a:ext cx="5341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other</a:t>
            </a:r>
          </a:p>
        </p:txBody>
      </p:sp>
      <p:sp>
        <p:nvSpPr>
          <p:cNvPr id="257051" name="Text Box 27">
            <a:extLst>
              <a:ext uri="{FF2B5EF4-FFF2-40B4-BE49-F238E27FC236}">
                <a16:creationId xmlns:a16="http://schemas.microsoft.com/office/drawing/2014/main" id="{13AC20B3-9D3D-4A94-9F5B-015F0FB63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416" y="3391532"/>
            <a:ext cx="5341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other</a:t>
            </a:r>
          </a:p>
        </p:txBody>
      </p:sp>
      <p:sp>
        <p:nvSpPr>
          <p:cNvPr id="257052" name="Text Box 28">
            <a:extLst>
              <a:ext uri="{FF2B5EF4-FFF2-40B4-BE49-F238E27FC236}">
                <a16:creationId xmlns:a16="http://schemas.microsoft.com/office/drawing/2014/main" id="{FDD31267-5A26-4BF7-8D03-3532979E2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641" y="2419982"/>
            <a:ext cx="5341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other</a:t>
            </a:r>
          </a:p>
        </p:txBody>
      </p:sp>
      <p:sp>
        <p:nvSpPr>
          <p:cNvPr id="257053" name="Text Box 29">
            <a:extLst>
              <a:ext uri="{FF2B5EF4-FFF2-40B4-BE49-F238E27FC236}">
                <a16:creationId xmlns:a16="http://schemas.microsoft.com/office/drawing/2014/main" id="{7FCC5BF7-4A09-4221-AA2A-DC32AB89C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1966" y="1334132"/>
            <a:ext cx="5341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other</a:t>
            </a:r>
          </a:p>
        </p:txBody>
      </p:sp>
      <p:sp>
        <p:nvSpPr>
          <p:cNvPr id="257054" name="AutoShape 30">
            <a:extLst>
              <a:ext uri="{FF2B5EF4-FFF2-40B4-BE49-F238E27FC236}">
                <a16:creationId xmlns:a16="http://schemas.microsoft.com/office/drawing/2014/main" id="{D65E707E-4826-4414-A9DC-5A6B5019EAAB}"/>
              </a:ext>
            </a:extLst>
          </p:cNvPr>
          <p:cNvSpPr>
            <a:spLocks/>
          </p:cNvSpPr>
          <p:nvPr/>
        </p:nvSpPr>
        <p:spPr bwMode="auto">
          <a:xfrm>
            <a:off x="3205066" y="4605970"/>
            <a:ext cx="986246" cy="507831"/>
          </a:xfrm>
          <a:prstGeom prst="borderCallout1">
            <a:avLst>
              <a:gd name="adj1" fmla="val 12352"/>
              <a:gd name="adj2" fmla="val -6250"/>
              <a:gd name="adj3" fmla="val 21954"/>
              <a:gd name="adj4" fmla="val -96875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increment count</a:t>
            </a:r>
          </a:p>
        </p:txBody>
      </p:sp>
      <p:sp>
        <p:nvSpPr>
          <p:cNvPr id="257055" name="Rectangle 31">
            <a:extLst>
              <a:ext uri="{FF2B5EF4-FFF2-40B4-BE49-F238E27FC236}">
                <a16:creationId xmlns:a16="http://schemas.microsoft.com/office/drawing/2014/main" id="{A30CE826-D18C-40A7-BE48-B7CC0D25A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316" y="991231"/>
            <a:ext cx="1428750" cy="3429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50">
                <a:solidFill>
                  <a:schemeClr val="bg1"/>
                </a:solidFill>
              </a:rPr>
              <a:t>read char</a:t>
            </a:r>
          </a:p>
        </p:txBody>
      </p:sp>
      <p:sp>
        <p:nvSpPr>
          <p:cNvPr id="257056" name="AutoShape 32">
            <a:extLst>
              <a:ext uri="{FF2B5EF4-FFF2-40B4-BE49-F238E27FC236}">
                <a16:creationId xmlns:a16="http://schemas.microsoft.com/office/drawing/2014/main" id="{D34AE8E1-9090-41C2-A670-9F6C86EEC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466" y="1677031"/>
            <a:ext cx="1314450" cy="571500"/>
          </a:xfrm>
          <a:prstGeom prst="flowChartDecision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match = 0</a:t>
            </a:r>
          </a:p>
        </p:txBody>
      </p:sp>
      <p:sp>
        <p:nvSpPr>
          <p:cNvPr id="257057" name="AutoShape 33">
            <a:extLst>
              <a:ext uri="{FF2B5EF4-FFF2-40B4-BE49-F238E27FC236}">
                <a16:creationId xmlns:a16="http://schemas.microsoft.com/office/drawing/2014/main" id="{195CBADD-1EA9-448C-9EAA-5053F82ED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466" y="2477131"/>
            <a:ext cx="1314450" cy="571500"/>
          </a:xfrm>
          <a:prstGeom prst="flowChartDecision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match = 1</a:t>
            </a:r>
          </a:p>
        </p:txBody>
      </p:sp>
      <p:sp>
        <p:nvSpPr>
          <p:cNvPr id="257058" name="AutoShape 34">
            <a:extLst>
              <a:ext uri="{FF2B5EF4-FFF2-40B4-BE49-F238E27FC236}">
                <a16:creationId xmlns:a16="http://schemas.microsoft.com/office/drawing/2014/main" id="{C63C31F2-316C-4B1B-B2D6-9F0BC1833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466" y="3505831"/>
            <a:ext cx="1314450" cy="571500"/>
          </a:xfrm>
          <a:prstGeom prst="flowChartDecision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match = 2</a:t>
            </a:r>
          </a:p>
        </p:txBody>
      </p:sp>
      <p:cxnSp>
        <p:nvCxnSpPr>
          <p:cNvPr id="257059" name="AutoShape 35">
            <a:extLst>
              <a:ext uri="{FF2B5EF4-FFF2-40B4-BE49-F238E27FC236}">
                <a16:creationId xmlns:a16="http://schemas.microsoft.com/office/drawing/2014/main" id="{E0B0AEE1-6BB3-4A1C-BA01-605B9841FA23}"/>
              </a:ext>
            </a:extLst>
          </p:cNvPr>
          <p:cNvCxnSpPr>
            <a:cxnSpLocks noChangeShapeType="1"/>
            <a:stCxn id="257055" idx="2"/>
            <a:endCxn id="257056" idx="0"/>
          </p:cNvCxnSpPr>
          <p:nvPr/>
        </p:nvCxnSpPr>
        <p:spPr bwMode="auto">
          <a:xfrm>
            <a:off x="4776691" y="1341275"/>
            <a:ext cx="0" cy="328613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060" name="AutoShape 36">
            <a:extLst>
              <a:ext uri="{FF2B5EF4-FFF2-40B4-BE49-F238E27FC236}">
                <a16:creationId xmlns:a16="http://schemas.microsoft.com/office/drawing/2014/main" id="{589C5C03-F4A6-4442-9D2B-51092409212C}"/>
              </a:ext>
            </a:extLst>
          </p:cNvPr>
          <p:cNvCxnSpPr>
            <a:cxnSpLocks noChangeShapeType="1"/>
            <a:stCxn id="257056" idx="2"/>
            <a:endCxn id="257057" idx="0"/>
          </p:cNvCxnSpPr>
          <p:nvPr/>
        </p:nvCxnSpPr>
        <p:spPr bwMode="auto">
          <a:xfrm>
            <a:off x="4776691" y="2255675"/>
            <a:ext cx="0" cy="214313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061" name="AutoShape 37">
            <a:extLst>
              <a:ext uri="{FF2B5EF4-FFF2-40B4-BE49-F238E27FC236}">
                <a16:creationId xmlns:a16="http://schemas.microsoft.com/office/drawing/2014/main" id="{484540A3-19F0-445E-9A7C-CA14E1BC4D0A}"/>
              </a:ext>
            </a:extLst>
          </p:cNvPr>
          <p:cNvCxnSpPr>
            <a:cxnSpLocks noChangeShapeType="1"/>
            <a:stCxn id="257057" idx="2"/>
            <a:endCxn id="257058" idx="0"/>
          </p:cNvCxnSpPr>
          <p:nvPr/>
        </p:nvCxnSpPr>
        <p:spPr bwMode="auto">
          <a:xfrm>
            <a:off x="4776691" y="3055775"/>
            <a:ext cx="0" cy="442913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7062" name="Rectangle 38">
            <a:extLst>
              <a:ext uri="{FF2B5EF4-FFF2-40B4-BE49-F238E27FC236}">
                <a16:creationId xmlns:a16="http://schemas.microsoft.com/office/drawing/2014/main" id="{E1DDF340-EC70-420E-9D66-AA40346F9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816" y="1791331"/>
            <a:ext cx="1428750" cy="3429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if 't', match=1</a:t>
            </a:r>
          </a:p>
        </p:txBody>
      </p:sp>
      <p:sp>
        <p:nvSpPr>
          <p:cNvPr id="257063" name="Rectangle 39">
            <a:extLst>
              <a:ext uri="{FF2B5EF4-FFF2-40B4-BE49-F238E27FC236}">
                <a16:creationId xmlns:a16="http://schemas.microsoft.com/office/drawing/2014/main" id="{7E2D103C-16B6-406D-A75A-0129956A8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816" y="2419981"/>
            <a:ext cx="1428750" cy="6858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if 'h', match=2</a:t>
            </a:r>
          </a:p>
          <a:p>
            <a:pPr algn="ctr"/>
            <a:r>
              <a:rPr lang="en-US" altLang="en-US" sz="1350">
                <a:solidFill>
                  <a:schemeClr val="bg1"/>
                </a:solidFill>
              </a:rPr>
              <a:t>if 't', match=1</a:t>
            </a:r>
          </a:p>
          <a:p>
            <a:pPr algn="ctr"/>
            <a:r>
              <a:rPr lang="en-US" altLang="en-US" sz="1350">
                <a:solidFill>
                  <a:schemeClr val="bg1"/>
                </a:solidFill>
              </a:rPr>
              <a:t>else match=0</a:t>
            </a:r>
          </a:p>
        </p:txBody>
      </p:sp>
      <p:sp>
        <p:nvSpPr>
          <p:cNvPr id="257064" name="Rectangle 40">
            <a:extLst>
              <a:ext uri="{FF2B5EF4-FFF2-40B4-BE49-F238E27FC236}">
                <a16:creationId xmlns:a16="http://schemas.microsoft.com/office/drawing/2014/main" id="{F79CA919-E189-4ADB-ABC3-43D7C9A14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816" y="3334381"/>
            <a:ext cx="1428750" cy="9144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if 'e', count++</a:t>
            </a:r>
            <a:br>
              <a:rPr lang="en-US" altLang="en-US" sz="1350">
                <a:solidFill>
                  <a:schemeClr val="bg1"/>
                </a:solidFill>
              </a:rPr>
            </a:br>
            <a:r>
              <a:rPr lang="en-US" altLang="en-US" sz="1350">
                <a:solidFill>
                  <a:schemeClr val="bg1"/>
                </a:solidFill>
              </a:rPr>
              <a:t>and match = 0</a:t>
            </a:r>
          </a:p>
          <a:p>
            <a:pPr algn="ctr"/>
            <a:r>
              <a:rPr lang="en-US" altLang="en-US" sz="1350">
                <a:solidFill>
                  <a:schemeClr val="bg1"/>
                </a:solidFill>
              </a:rPr>
              <a:t>if 't', match=1</a:t>
            </a:r>
          </a:p>
          <a:p>
            <a:pPr algn="ctr"/>
            <a:r>
              <a:rPr lang="en-US" altLang="en-US" sz="1350">
                <a:solidFill>
                  <a:schemeClr val="bg1"/>
                </a:solidFill>
              </a:rPr>
              <a:t>else match=0</a:t>
            </a:r>
          </a:p>
        </p:txBody>
      </p:sp>
      <p:cxnSp>
        <p:nvCxnSpPr>
          <p:cNvPr id="257065" name="AutoShape 41">
            <a:extLst>
              <a:ext uri="{FF2B5EF4-FFF2-40B4-BE49-F238E27FC236}">
                <a16:creationId xmlns:a16="http://schemas.microsoft.com/office/drawing/2014/main" id="{928B465F-963E-4DA4-82CD-93A302C556A5}"/>
              </a:ext>
            </a:extLst>
          </p:cNvPr>
          <p:cNvCxnSpPr>
            <a:cxnSpLocks noChangeShapeType="1"/>
            <a:stCxn id="257056" idx="3"/>
            <a:endCxn id="257062" idx="1"/>
          </p:cNvCxnSpPr>
          <p:nvPr/>
        </p:nvCxnSpPr>
        <p:spPr bwMode="auto">
          <a:xfrm>
            <a:off x="5441060" y="1962781"/>
            <a:ext cx="328613" cy="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066" name="AutoShape 42">
            <a:extLst>
              <a:ext uri="{FF2B5EF4-FFF2-40B4-BE49-F238E27FC236}">
                <a16:creationId xmlns:a16="http://schemas.microsoft.com/office/drawing/2014/main" id="{E927B870-C54D-423E-B053-8E05A1F82120}"/>
              </a:ext>
            </a:extLst>
          </p:cNvPr>
          <p:cNvCxnSpPr>
            <a:cxnSpLocks noChangeShapeType="1"/>
            <a:stCxn id="257057" idx="3"/>
            <a:endCxn id="257063" idx="1"/>
          </p:cNvCxnSpPr>
          <p:nvPr/>
        </p:nvCxnSpPr>
        <p:spPr bwMode="auto">
          <a:xfrm>
            <a:off x="5441060" y="2762881"/>
            <a:ext cx="328613" cy="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067" name="AutoShape 43">
            <a:extLst>
              <a:ext uri="{FF2B5EF4-FFF2-40B4-BE49-F238E27FC236}">
                <a16:creationId xmlns:a16="http://schemas.microsoft.com/office/drawing/2014/main" id="{B81E746F-0BBC-43A1-B58B-29A21A3FA729}"/>
              </a:ext>
            </a:extLst>
          </p:cNvPr>
          <p:cNvCxnSpPr>
            <a:cxnSpLocks noChangeShapeType="1"/>
            <a:stCxn id="257058" idx="3"/>
            <a:endCxn id="257064" idx="1"/>
          </p:cNvCxnSpPr>
          <p:nvPr/>
        </p:nvCxnSpPr>
        <p:spPr bwMode="auto">
          <a:xfrm>
            <a:off x="5441060" y="3791581"/>
            <a:ext cx="328613" cy="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068" name="AutoShape 44">
            <a:extLst>
              <a:ext uri="{FF2B5EF4-FFF2-40B4-BE49-F238E27FC236}">
                <a16:creationId xmlns:a16="http://schemas.microsoft.com/office/drawing/2014/main" id="{A33A4801-E521-45A0-9AEA-B60A07A936DE}"/>
              </a:ext>
            </a:extLst>
          </p:cNvPr>
          <p:cNvCxnSpPr>
            <a:cxnSpLocks noChangeShapeType="1"/>
            <a:stCxn id="257062" idx="3"/>
            <a:endCxn id="257055" idx="3"/>
          </p:cNvCxnSpPr>
          <p:nvPr/>
        </p:nvCxnSpPr>
        <p:spPr bwMode="auto">
          <a:xfrm flipH="1" flipV="1">
            <a:off x="5498210" y="1162681"/>
            <a:ext cx="1714500" cy="800100"/>
          </a:xfrm>
          <a:prstGeom prst="bentConnector3">
            <a:avLst>
              <a:gd name="adj1" fmla="val -9583"/>
            </a:avLst>
          </a:pr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069" name="AutoShape 45">
            <a:extLst>
              <a:ext uri="{FF2B5EF4-FFF2-40B4-BE49-F238E27FC236}">
                <a16:creationId xmlns:a16="http://schemas.microsoft.com/office/drawing/2014/main" id="{12172EF8-9F44-4DFE-B392-B4751864ACFB}"/>
              </a:ext>
            </a:extLst>
          </p:cNvPr>
          <p:cNvCxnSpPr>
            <a:cxnSpLocks noChangeShapeType="1"/>
            <a:stCxn id="257063" idx="3"/>
            <a:endCxn id="257055" idx="3"/>
          </p:cNvCxnSpPr>
          <p:nvPr/>
        </p:nvCxnSpPr>
        <p:spPr bwMode="auto">
          <a:xfrm flipH="1" flipV="1">
            <a:off x="5498210" y="1162681"/>
            <a:ext cx="1714500" cy="1600200"/>
          </a:xfrm>
          <a:prstGeom prst="bentConnector3">
            <a:avLst>
              <a:gd name="adj1" fmla="val -9583"/>
            </a:avLst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070" name="AutoShape 46">
            <a:extLst>
              <a:ext uri="{FF2B5EF4-FFF2-40B4-BE49-F238E27FC236}">
                <a16:creationId xmlns:a16="http://schemas.microsoft.com/office/drawing/2014/main" id="{29C0324F-BE8E-4C81-8349-8C4E564B89D8}"/>
              </a:ext>
            </a:extLst>
          </p:cNvPr>
          <p:cNvCxnSpPr>
            <a:cxnSpLocks noChangeShapeType="1"/>
            <a:stCxn id="257064" idx="3"/>
            <a:endCxn id="257055" idx="3"/>
          </p:cNvCxnSpPr>
          <p:nvPr/>
        </p:nvCxnSpPr>
        <p:spPr bwMode="auto">
          <a:xfrm flipH="1" flipV="1">
            <a:off x="5498210" y="1162681"/>
            <a:ext cx="1714500" cy="2628900"/>
          </a:xfrm>
          <a:prstGeom prst="bentConnector3">
            <a:avLst>
              <a:gd name="adj1" fmla="val -9583"/>
            </a:avLst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7071" name="Text Box 47">
            <a:extLst>
              <a:ext uri="{FF2B5EF4-FFF2-40B4-BE49-F238E27FC236}">
                <a16:creationId xmlns:a16="http://schemas.microsoft.com/office/drawing/2014/main" id="{81B11A9C-375E-435C-AC42-D33DDB226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766" y="1734182"/>
            <a:ext cx="29046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T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57072" name="Text Box 48">
            <a:extLst>
              <a:ext uri="{FF2B5EF4-FFF2-40B4-BE49-F238E27FC236}">
                <a16:creationId xmlns:a16="http://schemas.microsoft.com/office/drawing/2014/main" id="{10CD21CE-8D62-4783-B34F-E41529920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766" y="2534282"/>
            <a:ext cx="29046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T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57073" name="Text Box 49">
            <a:extLst>
              <a:ext uri="{FF2B5EF4-FFF2-40B4-BE49-F238E27FC236}">
                <a16:creationId xmlns:a16="http://schemas.microsoft.com/office/drawing/2014/main" id="{A5EB1008-3922-491A-829E-CE58CD0E2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766" y="3562982"/>
            <a:ext cx="29046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T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57074" name="Text Box 50">
            <a:extLst>
              <a:ext uri="{FF2B5EF4-FFF2-40B4-BE49-F238E27FC236}">
                <a16:creationId xmlns:a16="http://schemas.microsoft.com/office/drawing/2014/main" id="{B464A659-6B77-44A2-AC3B-4B01D88DA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5266" y="3105782"/>
            <a:ext cx="29046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F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57075" name="Text Box 51">
            <a:extLst>
              <a:ext uri="{FF2B5EF4-FFF2-40B4-BE49-F238E27FC236}">
                <a16:creationId xmlns:a16="http://schemas.microsoft.com/office/drawing/2014/main" id="{9C96A25E-9C47-4DE7-8761-4D8A4B466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5266" y="2248532"/>
            <a:ext cx="29046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F</a:t>
            </a: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57076" name="Text Box 52">
            <a:extLst>
              <a:ext uri="{FF2B5EF4-FFF2-40B4-BE49-F238E27FC236}">
                <a16:creationId xmlns:a16="http://schemas.microsoft.com/office/drawing/2014/main" id="{2C40AB6A-1916-4660-A1C6-4F5E3B936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416" y="4020182"/>
            <a:ext cx="29046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F</a:t>
            </a:r>
            <a:endParaRPr lang="en-US" altLang="en-US" sz="1050">
              <a:solidFill>
                <a:schemeClr val="bg1"/>
              </a:solidFill>
            </a:endParaRPr>
          </a:p>
        </p:txBody>
      </p:sp>
      <p:cxnSp>
        <p:nvCxnSpPr>
          <p:cNvPr id="257077" name="AutoShape 53">
            <a:extLst>
              <a:ext uri="{FF2B5EF4-FFF2-40B4-BE49-F238E27FC236}">
                <a16:creationId xmlns:a16="http://schemas.microsoft.com/office/drawing/2014/main" id="{5804FA95-9134-43E2-9F4F-90CC27F3C85D}"/>
              </a:ext>
            </a:extLst>
          </p:cNvPr>
          <p:cNvCxnSpPr>
            <a:cxnSpLocks noChangeShapeType="1"/>
            <a:stCxn id="257058" idx="2"/>
            <a:endCxn id="257055" idx="1"/>
          </p:cNvCxnSpPr>
          <p:nvPr/>
        </p:nvCxnSpPr>
        <p:spPr bwMode="auto">
          <a:xfrm rot="16200000" flipV="1">
            <a:off x="2955036" y="2262820"/>
            <a:ext cx="2921794" cy="721519"/>
          </a:xfrm>
          <a:prstGeom prst="bentConnector4">
            <a:avLst>
              <a:gd name="adj1" fmla="val -8560"/>
              <a:gd name="adj2" fmla="val 136796"/>
            </a:avLst>
          </a:pr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2485DCBC-6E88-43C9-B9D2-F7BFCAA6A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Substring: Code (Part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F0886-FAAD-4241-8129-AB3C7B41564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642E8DB0-7DB5-4507-9413-626967BF9196}" type="slidenum">
              <a:rPr lang="en-US" altLang="en-US"/>
              <a:pPr/>
              <a:t>88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CDF53-88EF-4524-96CD-41E861AEE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74" y="988437"/>
            <a:ext cx="4490199" cy="403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CFADC-87B5-467B-986E-FD0AD57EE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978" y="1770077"/>
            <a:ext cx="3884756" cy="247022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68C0A9A6-3116-4954-8974-FB9172E4B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Break and Continue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D1652-EFA9-4BB6-8A11-3534C1BE0D7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146427D5-4097-4598-A40B-CEEACE3F36D5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7DBD4405-634C-42D6-99E4-331F7114C4A7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break;</a:t>
            </a:r>
            <a:endParaRPr lang="en-US" altLang="en-US" dirty="0">
              <a:solidFill>
                <a:srgbClr val="009900"/>
              </a:solidFill>
            </a:endParaRPr>
          </a:p>
          <a:p>
            <a:pPr marL="719138" lvl="2"/>
            <a:r>
              <a:rPr lang="en-US" altLang="en-US" dirty="0"/>
              <a:t>used </a:t>
            </a:r>
            <a:r>
              <a:rPr lang="en-US" altLang="en-US" i="1" u="sng" dirty="0"/>
              <a:t>only</a:t>
            </a:r>
            <a:r>
              <a:rPr lang="en-US" altLang="en-US" dirty="0"/>
              <a:t> in switch statement or iteration statement</a:t>
            </a:r>
          </a:p>
          <a:p>
            <a:pPr marL="719138" lvl="2"/>
            <a:r>
              <a:rPr lang="en-US" altLang="en-US" dirty="0"/>
              <a:t>passes control out of the “smallest” (loop or switch) statement containing it to the statement immediately following</a:t>
            </a:r>
          </a:p>
          <a:p>
            <a:pPr marL="719138" lvl="2"/>
            <a:r>
              <a:rPr lang="en-US" altLang="en-US" dirty="0"/>
              <a:t>usually used to exit a loop before terminating condition occurs</a:t>
            </a:r>
            <a:br>
              <a:rPr lang="en-US" altLang="en-US" dirty="0"/>
            </a:br>
            <a:r>
              <a:rPr lang="en-US" altLang="en-US" dirty="0"/>
              <a:t>(or to exit switch statement when case is done)</a:t>
            </a:r>
          </a:p>
          <a:p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continue;</a:t>
            </a:r>
            <a:endParaRPr lang="en-US" altLang="en-US" dirty="0">
              <a:solidFill>
                <a:srgbClr val="009900"/>
              </a:solidFill>
            </a:endParaRPr>
          </a:p>
          <a:p>
            <a:pPr marL="719138" lvl="2"/>
            <a:r>
              <a:rPr lang="en-US" altLang="en-US" dirty="0"/>
              <a:t>used only in iteration statement</a:t>
            </a:r>
          </a:p>
          <a:p>
            <a:pPr marL="719138" lvl="2"/>
            <a:r>
              <a:rPr lang="en-US" altLang="en-US" dirty="0"/>
              <a:t>terminates the execution of the loop body for this iteration</a:t>
            </a:r>
          </a:p>
          <a:p>
            <a:pPr marL="719138" lvl="2"/>
            <a:r>
              <a:rPr lang="en-US" altLang="en-US" dirty="0"/>
              <a:t>loop expression is evaluated to see whether another</a:t>
            </a:r>
            <a:br>
              <a:rPr lang="en-US" altLang="en-US" dirty="0"/>
            </a:br>
            <a:r>
              <a:rPr lang="en-US" altLang="en-US" dirty="0"/>
              <a:t>iteration should be performed</a:t>
            </a:r>
          </a:p>
          <a:p>
            <a:pPr marL="719138" lvl="2"/>
            <a:r>
              <a:rPr lang="en-US" altLang="en-US" dirty="0"/>
              <a:t>if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loop, also executes the re-initializer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E2960B43-1EB2-415F-ADD4-B4C00B38C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Preprocessor Directives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5745E-8F97-4AD1-9177-6B7E277D02C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11-</a:t>
            </a:r>
            <a:fld id="{00B4DEAA-821A-4E05-A53E-D540BAE6161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90392460-A83F-4872-943E-590AD64EF771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dirty="0" err="1">
                <a:solidFill>
                  <a:srgbClr val="009900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&gt;</a:t>
            </a:r>
            <a:endParaRPr lang="en-US" altLang="en-US" dirty="0">
              <a:solidFill>
                <a:srgbClr val="009900"/>
              </a:solidFill>
            </a:endParaRPr>
          </a:p>
          <a:p>
            <a:pPr lvl="1"/>
            <a:r>
              <a:rPr lang="en-US" altLang="en-US" dirty="0"/>
              <a:t>Before compiling, copy contents of </a:t>
            </a:r>
            <a:r>
              <a:rPr lang="en-US" altLang="en-US" u="sng" dirty="0"/>
              <a:t>header file </a:t>
            </a:r>
            <a:r>
              <a:rPr lang="en-US" altLang="en-US" dirty="0"/>
              <a:t>(</a:t>
            </a:r>
            <a:r>
              <a:rPr lang="en-US" altLang="en-US" dirty="0" err="1"/>
              <a:t>stdio.h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into source code.</a:t>
            </a:r>
          </a:p>
          <a:p>
            <a:pPr lvl="1"/>
            <a:r>
              <a:rPr lang="en-US" altLang="en-US" dirty="0"/>
              <a:t>Header files typically contain descriptions of functions and</a:t>
            </a:r>
            <a:br>
              <a:rPr lang="en-US" altLang="en-US" dirty="0"/>
            </a:br>
            <a:r>
              <a:rPr lang="en-US" altLang="en-US" dirty="0"/>
              <a:t>variables needed by the program.</a:t>
            </a:r>
          </a:p>
          <a:p>
            <a:pPr lvl="2"/>
            <a:r>
              <a:rPr lang="en-US" altLang="en-US" dirty="0"/>
              <a:t>no restrictions -- could be any C source code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#define STOP 0</a:t>
            </a:r>
            <a:endParaRPr lang="en-US" altLang="en-US" dirty="0">
              <a:solidFill>
                <a:srgbClr val="009900"/>
              </a:solidFill>
            </a:endParaRPr>
          </a:p>
          <a:p>
            <a:pPr lvl="1"/>
            <a:r>
              <a:rPr lang="en-US" altLang="en-US" dirty="0"/>
              <a:t>Before compiling, replace all instances of the string</a:t>
            </a:r>
            <a:br>
              <a:rPr lang="en-US" altLang="en-US" dirty="0"/>
            </a:br>
            <a:r>
              <a:rPr lang="en-US" altLang="en-US" dirty="0"/>
              <a:t>"STOP" with the string "0"</a:t>
            </a:r>
          </a:p>
          <a:p>
            <a:pPr lvl="1"/>
            <a:r>
              <a:rPr lang="en-US" altLang="en-US" dirty="0"/>
              <a:t>Called a </a:t>
            </a:r>
            <a:r>
              <a:rPr lang="en-US" altLang="en-US" i="1" u="sng" dirty="0"/>
              <a:t>macro</a:t>
            </a:r>
            <a:endParaRPr lang="en-US" altLang="en-US" u="sng" dirty="0"/>
          </a:p>
          <a:p>
            <a:pPr lvl="1"/>
            <a:r>
              <a:rPr lang="en-US" altLang="en-US" dirty="0"/>
              <a:t>Used for values that won't change during execution,</a:t>
            </a:r>
            <a:br>
              <a:rPr lang="en-US" altLang="en-US" dirty="0"/>
            </a:br>
            <a:r>
              <a:rPr lang="en-US" altLang="en-US" dirty="0"/>
              <a:t>but might change if the program is reused.  (Must recompile.)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46A998FF-41B4-4BC0-B127-5260557208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0E979-EC91-4A48-B6BA-863AC7F8472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13-</a:t>
            </a:r>
            <a:fld id="{F0F3716C-03FB-47FD-A876-894B336543B7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AD02F740-B353-457A-BEAB-11EF12A7CE81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What does the following loop do?</a:t>
            </a:r>
          </a:p>
          <a:p>
            <a:pPr marL="76200" indent="0">
              <a:buNone/>
            </a:pP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for (</a:t>
            </a:r>
            <a:r>
              <a:rPr lang="en-US" altLang="en-US" dirty="0" err="1">
                <a:solidFill>
                  <a:srgbClr val="0099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 = 0; </a:t>
            </a:r>
            <a:r>
              <a:rPr lang="en-US" altLang="en-US" dirty="0" err="1">
                <a:solidFill>
                  <a:srgbClr val="0099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 &lt;= 20; </a:t>
            </a:r>
            <a:r>
              <a:rPr lang="en-US" altLang="en-US" dirty="0" err="1">
                <a:solidFill>
                  <a:srgbClr val="0099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++) {</a:t>
            </a:r>
            <a:b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  if (i%2 </a:t>
            </a:r>
            <a:r>
              <a:rPr lang="en-US" altLang="en-US" dirty="0">
                <a:solidFill>
                  <a:srgbClr val="009900"/>
                </a:solidFill>
                <a:latin typeface="Symbol" panose="05050102010706020507" pitchFamily="18" charset="2"/>
              </a:rPr>
              <a:t>==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 0) continue;</a:t>
            </a:r>
            <a:b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rgbClr val="0099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("%d ", </a:t>
            </a:r>
            <a:r>
              <a:rPr lang="en-US" altLang="en-US" dirty="0" err="1">
                <a:solidFill>
                  <a:srgbClr val="0099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);</a:t>
            </a:r>
          </a:p>
          <a:p>
            <a:pPr marL="76200" indent="0">
              <a:buNone/>
            </a:pP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en-US" dirty="0"/>
          </a:p>
          <a:p>
            <a:r>
              <a:rPr lang="en-US" altLang="en-US" dirty="0"/>
              <a:t>What would be an easier way to write this?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What happens if 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dirty="0"/>
              <a:t> instead of 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continue</a:t>
            </a:r>
            <a:r>
              <a:rPr lang="en-US" altLang="en-US" dirty="0"/>
              <a:t>?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DD82F9A-3C00-432C-A604-D5D13CE835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F01FB-7A09-4D3D-88D7-46C37CF59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828" name="Text Box 12">
            <a:extLst>
              <a:ext uri="{FF2B5EF4-FFF2-40B4-BE49-F238E27FC236}">
                <a16:creationId xmlns:a16="http://schemas.microsoft.com/office/drawing/2014/main" id="{71A3F30E-5FE5-4D62-863A-7DCEAFB6D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5442" y="4980385"/>
            <a:ext cx="18473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en-US" altLang="en-US" sz="1050"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93CFE10D-E00A-4F98-B524-7661A8AFE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8EBEA-D330-4991-B1BE-F9CDEEC9AAF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14-</a:t>
            </a:r>
            <a:fld id="{A825D4F6-7705-44A0-B10B-D7DD668D60B0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BE6CF62F-7EC9-43E2-BC14-42ACA8694AAB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Smaller, simpler, subcomponent of program</a:t>
            </a:r>
          </a:p>
          <a:p>
            <a:r>
              <a:rPr lang="en-US" altLang="en-US" dirty="0"/>
              <a:t>Provides abstraction</a:t>
            </a:r>
          </a:p>
          <a:p>
            <a:pPr lvl="1"/>
            <a:r>
              <a:rPr lang="en-US" altLang="en-US" dirty="0"/>
              <a:t>hide low-level details</a:t>
            </a:r>
          </a:p>
          <a:p>
            <a:pPr lvl="1"/>
            <a:r>
              <a:rPr lang="en-US" altLang="en-US" dirty="0"/>
              <a:t>give high-level structure to program, easier to understand overall program flow</a:t>
            </a:r>
          </a:p>
          <a:p>
            <a:pPr lvl="1"/>
            <a:r>
              <a:rPr lang="en-US" altLang="en-US" dirty="0"/>
              <a:t>enables separable, independent development</a:t>
            </a:r>
          </a:p>
          <a:p>
            <a:r>
              <a:rPr lang="en-US" altLang="en-US" dirty="0"/>
              <a:t>C functions</a:t>
            </a:r>
          </a:p>
          <a:p>
            <a:pPr lvl="1"/>
            <a:r>
              <a:rPr lang="en-US" altLang="en-US" dirty="0"/>
              <a:t>zero or multiple arguments passed in</a:t>
            </a:r>
          </a:p>
          <a:p>
            <a:pPr lvl="1"/>
            <a:r>
              <a:rPr lang="en-US" altLang="en-US" dirty="0"/>
              <a:t>single result returned (optional)</a:t>
            </a:r>
          </a:p>
          <a:p>
            <a:pPr lvl="1"/>
            <a:r>
              <a:rPr lang="en-US" altLang="en-US" dirty="0"/>
              <a:t>return value is always a particular type</a:t>
            </a:r>
          </a:p>
          <a:p>
            <a:endParaRPr lang="en-US" altLang="en-US" dirty="0"/>
          </a:p>
          <a:p>
            <a:r>
              <a:rPr lang="en-US" altLang="en-US" dirty="0"/>
              <a:t>In other languages, called procedures, subroutines, ...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60411A3A-1223-4E08-9C2B-3A67A3550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High-Level Structure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97170-B143-46DB-BDEA-D4B78EE37EE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14-</a:t>
            </a:r>
            <a:fld id="{A1A669E0-450C-4291-9926-9406180D0DB9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A352A91F-C417-4D49-95DC-CC328DBB77DE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main() {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SetupBoard</a:t>
            </a:r>
            <a:r>
              <a:rPr lang="en-US" altLang="en-US" dirty="0">
                <a:latin typeface="Courier New" panose="02070309020205020404" pitchFamily="49" charset="0"/>
              </a:rPr>
              <a:t>();  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/* place pieces on board */</a:t>
            </a:r>
            <a:br>
              <a:rPr lang="en-US" altLang="en-US" dirty="0">
                <a:latin typeface="Courier New" panose="02070309020205020404" pitchFamily="49" charset="0"/>
              </a:rPr>
            </a:b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DetermineSides</a:t>
            </a:r>
            <a:r>
              <a:rPr lang="en-US" altLang="en-US" dirty="0">
                <a:latin typeface="Courier New" panose="02070309020205020404" pitchFamily="49" charset="0"/>
              </a:rPr>
              <a:t>();  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/* choose black/white */</a:t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>
              <a:latin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  /* Play game */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do {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</a:rPr>
              <a:t>WhitesTurn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</a:rPr>
              <a:t>BlacksTurn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} while (</a:t>
            </a:r>
            <a:r>
              <a:rPr lang="en-US" altLang="en-US" dirty="0" err="1">
                <a:latin typeface="Courier New" panose="02070309020205020404" pitchFamily="49" charset="0"/>
              </a:rPr>
              <a:t>NoOutcomeYet</a:t>
            </a:r>
            <a:r>
              <a:rPr lang="en-US" altLang="en-US" dirty="0">
                <a:latin typeface="Courier New" panose="02070309020205020404" pitchFamily="49" charset="0"/>
              </a:rPr>
              <a:t>());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1188" name="Text Box 4">
            <a:extLst>
              <a:ext uri="{FF2B5EF4-FFF2-40B4-BE49-F238E27FC236}">
                <a16:creationId xmlns:a16="http://schemas.microsoft.com/office/drawing/2014/main" id="{06296430-B2D2-462D-9F98-47E6CD5F7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852" y="2617704"/>
            <a:ext cx="2440092" cy="83099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chemeClr val="bg1"/>
                </a:solidFill>
              </a:rPr>
              <a:t>Structure of program</a:t>
            </a:r>
            <a:br>
              <a:rPr lang="en-US" altLang="en-US" sz="1600" dirty="0">
                <a:solidFill>
                  <a:schemeClr val="bg1"/>
                </a:solidFill>
              </a:rPr>
            </a:br>
            <a:r>
              <a:rPr lang="en-US" altLang="en-US" sz="1600" dirty="0">
                <a:solidFill>
                  <a:schemeClr val="bg1"/>
                </a:solidFill>
              </a:rPr>
              <a:t>is evident, even without</a:t>
            </a:r>
            <a:br>
              <a:rPr lang="en-US" altLang="en-US" sz="1600" dirty="0">
                <a:solidFill>
                  <a:schemeClr val="bg1"/>
                </a:solidFill>
              </a:rPr>
            </a:br>
            <a:r>
              <a:rPr lang="en-US" altLang="en-US" sz="1600" dirty="0">
                <a:solidFill>
                  <a:schemeClr val="bg1"/>
                </a:solidFill>
              </a:rPr>
              <a:t>knowing implementation.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1026">
            <a:extLst>
              <a:ext uri="{FF2B5EF4-FFF2-40B4-BE49-F238E27FC236}">
                <a16:creationId xmlns:a16="http://schemas.microsoft.com/office/drawing/2014/main" id="{D3EF6C5D-6DC0-4024-9180-4559B9EA6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 in C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E607414-DFCE-4A39-9618-05086AD7058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14-</a:t>
            </a:r>
            <a:fld id="{ECFFF628-8F2B-456D-995A-1D96734D16D2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222211" name="Rectangle 1027">
            <a:extLst>
              <a:ext uri="{FF2B5EF4-FFF2-40B4-BE49-F238E27FC236}">
                <a16:creationId xmlns:a16="http://schemas.microsoft.com/office/drawing/2014/main" id="{16AF3DC5-5398-4232-B5DF-9E413ED89E84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Declaration (also called prototype)</a:t>
            </a:r>
          </a:p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int Factorial(int n);</a:t>
            </a:r>
            <a:endParaRPr lang="en-US" altLang="en-US" b="0" dirty="0">
              <a:latin typeface="Courier New" panose="02070309020205020404" pitchFamily="49" charset="0"/>
            </a:endParaRPr>
          </a:p>
          <a:p>
            <a:endParaRPr lang="en-US" altLang="en-US" dirty="0">
              <a:latin typeface="Courier New" panose="02070309020205020404" pitchFamily="49" charset="0"/>
            </a:endParaRPr>
          </a:p>
          <a:p>
            <a:endParaRPr lang="en-US" altLang="en-US" dirty="0"/>
          </a:p>
          <a:p>
            <a:pPr marL="76200" indent="0">
              <a:buNone/>
            </a:pPr>
            <a:endParaRPr lang="en-US" altLang="en-US" dirty="0"/>
          </a:p>
          <a:p>
            <a:r>
              <a:rPr lang="en-US" altLang="en-US" dirty="0"/>
              <a:t>Function call - used in expression</a:t>
            </a:r>
          </a:p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a = x + Factorial(f + g);</a:t>
            </a:r>
            <a:endParaRPr lang="en-US" altLang="en-US" dirty="0"/>
          </a:p>
          <a:p>
            <a:endParaRPr lang="en-US" altLang="en-US" b="0" dirty="0"/>
          </a:p>
        </p:txBody>
      </p:sp>
      <p:sp>
        <p:nvSpPr>
          <p:cNvPr id="222212" name="Text Box 1028">
            <a:extLst>
              <a:ext uri="{FF2B5EF4-FFF2-40B4-BE49-F238E27FC236}">
                <a16:creationId xmlns:a16="http://schemas.microsoft.com/office/drawing/2014/main" id="{2560C83F-ECA8-4F36-92E0-6AD6B3C4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86" y="1998034"/>
            <a:ext cx="898003" cy="415498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050" dirty="0">
                <a:solidFill>
                  <a:srgbClr val="009900"/>
                </a:solidFill>
              </a:rPr>
              <a:t>type of</a:t>
            </a:r>
            <a:br>
              <a:rPr lang="en-US" altLang="en-US" sz="1050" dirty="0">
                <a:solidFill>
                  <a:srgbClr val="009900"/>
                </a:solidFill>
              </a:rPr>
            </a:br>
            <a:r>
              <a:rPr lang="en-US" altLang="en-US" sz="1050" dirty="0">
                <a:solidFill>
                  <a:srgbClr val="009900"/>
                </a:solidFill>
              </a:rPr>
              <a:t>return value</a:t>
            </a:r>
          </a:p>
        </p:txBody>
      </p:sp>
      <p:sp>
        <p:nvSpPr>
          <p:cNvPr id="222213" name="Text Box 1029">
            <a:extLst>
              <a:ext uri="{FF2B5EF4-FFF2-40B4-BE49-F238E27FC236}">
                <a16:creationId xmlns:a16="http://schemas.microsoft.com/office/drawing/2014/main" id="{F748BA2D-29BC-4A72-ABF9-C733F1B6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2856" y="2020480"/>
            <a:ext cx="671980" cy="415498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050">
                <a:solidFill>
                  <a:srgbClr val="009900"/>
                </a:solidFill>
              </a:rPr>
              <a:t>name of</a:t>
            </a:r>
            <a:br>
              <a:rPr lang="en-US" altLang="en-US" sz="1050">
                <a:solidFill>
                  <a:srgbClr val="009900"/>
                </a:solidFill>
              </a:rPr>
            </a:br>
            <a:r>
              <a:rPr lang="en-US" altLang="en-US" sz="1050">
                <a:solidFill>
                  <a:srgbClr val="009900"/>
                </a:solidFill>
              </a:rPr>
              <a:t>function</a:t>
            </a:r>
          </a:p>
        </p:txBody>
      </p:sp>
      <p:sp>
        <p:nvSpPr>
          <p:cNvPr id="222214" name="Text Box 1030">
            <a:extLst>
              <a:ext uri="{FF2B5EF4-FFF2-40B4-BE49-F238E27FC236}">
                <a16:creationId xmlns:a16="http://schemas.microsoft.com/office/drawing/2014/main" id="{5018762D-2F9C-466A-9EE3-032244510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499" y="2034761"/>
            <a:ext cx="755335" cy="415498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050" dirty="0">
                <a:solidFill>
                  <a:srgbClr val="009900"/>
                </a:solidFill>
              </a:rPr>
              <a:t>types of</a:t>
            </a:r>
            <a:br>
              <a:rPr lang="en-US" altLang="en-US" sz="1050" dirty="0">
                <a:solidFill>
                  <a:srgbClr val="009900"/>
                </a:solidFill>
              </a:rPr>
            </a:br>
            <a:r>
              <a:rPr lang="en-US" altLang="en-US" sz="1050" dirty="0">
                <a:solidFill>
                  <a:srgbClr val="009900"/>
                </a:solidFill>
              </a:rPr>
              <a:t>argument</a:t>
            </a:r>
          </a:p>
        </p:txBody>
      </p:sp>
      <p:sp>
        <p:nvSpPr>
          <p:cNvPr id="222215" name="Line 1031">
            <a:extLst>
              <a:ext uri="{FF2B5EF4-FFF2-40B4-BE49-F238E27FC236}">
                <a16:creationId xmlns:a16="http://schemas.microsoft.com/office/drawing/2014/main" id="{BE0B4F37-E81A-4DB1-8C7F-D3667DBA81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9766" y="1712284"/>
            <a:ext cx="171450" cy="28575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2216" name="Line 1032">
            <a:extLst>
              <a:ext uri="{FF2B5EF4-FFF2-40B4-BE49-F238E27FC236}">
                <a16:creationId xmlns:a16="http://schemas.microsoft.com/office/drawing/2014/main" id="{A0AF01CC-94F5-46A7-AF06-CD68A226F9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28790" y="1734730"/>
            <a:ext cx="228600" cy="28575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2217" name="Line 1033">
            <a:extLst>
              <a:ext uri="{FF2B5EF4-FFF2-40B4-BE49-F238E27FC236}">
                <a16:creationId xmlns:a16="http://schemas.microsoft.com/office/drawing/2014/main" id="{CEFB08AF-7889-4E9B-9D75-FF0427B730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02492" y="1712284"/>
            <a:ext cx="228600" cy="28575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2218" name="Text Box 1034">
            <a:extLst>
              <a:ext uri="{FF2B5EF4-FFF2-40B4-BE49-F238E27FC236}">
                <a16:creationId xmlns:a16="http://schemas.microsoft.com/office/drawing/2014/main" id="{F7F8135B-EC02-4C78-A0DD-3310DF051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6038" y="3687365"/>
            <a:ext cx="1519968" cy="253916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050">
                <a:solidFill>
                  <a:srgbClr val="009900"/>
                </a:solidFill>
              </a:rPr>
              <a:t>1. evaluate arguments</a:t>
            </a:r>
          </a:p>
        </p:txBody>
      </p:sp>
      <p:sp>
        <p:nvSpPr>
          <p:cNvPr id="222219" name="Text Box 1035">
            <a:extLst>
              <a:ext uri="{FF2B5EF4-FFF2-40B4-BE49-F238E27FC236}">
                <a16:creationId xmlns:a16="http://schemas.microsoft.com/office/drawing/2014/main" id="{5B48D924-D6AB-4C52-8B24-18B694CE6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2899" y="4050216"/>
            <a:ext cx="1316386" cy="253916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050">
                <a:solidFill>
                  <a:srgbClr val="009900"/>
                </a:solidFill>
              </a:rPr>
              <a:t>2, execute function</a:t>
            </a:r>
          </a:p>
        </p:txBody>
      </p:sp>
      <p:sp>
        <p:nvSpPr>
          <p:cNvPr id="222220" name="Text Box 1036">
            <a:extLst>
              <a:ext uri="{FF2B5EF4-FFF2-40B4-BE49-F238E27FC236}">
                <a16:creationId xmlns:a16="http://schemas.microsoft.com/office/drawing/2014/main" id="{9D0EA4A0-4206-43F4-860C-45161A19E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6752" y="4466285"/>
            <a:ext cx="2135521" cy="253916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050">
                <a:solidFill>
                  <a:srgbClr val="009900"/>
                </a:solidFill>
              </a:rPr>
              <a:t>3. use return value in expression</a:t>
            </a:r>
          </a:p>
        </p:txBody>
      </p:sp>
      <p:sp>
        <p:nvSpPr>
          <p:cNvPr id="222221" name="Line 1037">
            <a:extLst>
              <a:ext uri="{FF2B5EF4-FFF2-40B4-BE49-F238E27FC236}">
                <a16:creationId xmlns:a16="http://schemas.microsoft.com/office/drawing/2014/main" id="{37A4DF43-319E-4FC6-9169-C5E26CD17E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17529" y="3458765"/>
            <a:ext cx="0" cy="2286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rgbClr val="009900"/>
              </a:solidFill>
            </a:endParaRPr>
          </a:p>
        </p:txBody>
      </p:sp>
      <p:sp>
        <p:nvSpPr>
          <p:cNvPr id="222222" name="Line 1038">
            <a:extLst>
              <a:ext uri="{FF2B5EF4-FFF2-40B4-BE49-F238E27FC236}">
                <a16:creationId xmlns:a16="http://schemas.microsoft.com/office/drawing/2014/main" id="{BE8C13D9-F838-4720-9C8C-C92896FD308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13293" y="3535866"/>
            <a:ext cx="0" cy="51435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rgbClr val="009900"/>
              </a:solidFill>
            </a:endParaRPr>
          </a:p>
        </p:txBody>
      </p:sp>
      <p:sp>
        <p:nvSpPr>
          <p:cNvPr id="222223" name="Line 1039">
            <a:extLst>
              <a:ext uri="{FF2B5EF4-FFF2-40B4-BE49-F238E27FC236}">
                <a16:creationId xmlns:a16="http://schemas.microsoft.com/office/drawing/2014/main" id="{BED4B438-2480-4C14-8698-3FC582ED45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28850" y="3551884"/>
            <a:ext cx="0" cy="914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>
            <a:extLst>
              <a:ext uri="{FF2B5EF4-FFF2-40B4-BE49-F238E27FC236}">
                <a16:creationId xmlns:a16="http://schemas.microsoft.com/office/drawing/2014/main" id="{4B3E3940-5B93-464E-9E2F-94361BBBD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Definition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2627-7ADD-436F-93D9-26368D8EC71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14-</a:t>
            </a:r>
            <a:fld id="{DB606703-E077-4F86-B94A-822C2E0DBBD0}" type="slidenum">
              <a:rPr lang="en-US" altLang="en-US"/>
              <a:pPr/>
              <a:t>95</a:t>
            </a:fld>
            <a:endParaRPr lang="en-US" altLang="en-US"/>
          </a:p>
        </p:txBody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511A5084-2949-408B-9181-4D66A5FD0A0A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2000" dirty="0"/>
              <a:t>State type, name, types of arguments</a:t>
            </a:r>
          </a:p>
          <a:p>
            <a:pPr lvl="1"/>
            <a:r>
              <a:rPr lang="en-US" altLang="en-US" sz="2000" dirty="0"/>
              <a:t>must match function declaration</a:t>
            </a:r>
          </a:p>
          <a:p>
            <a:pPr lvl="1"/>
            <a:r>
              <a:rPr lang="en-US" altLang="en-US" sz="2000" dirty="0"/>
              <a:t>give name to each argument (doesn't have to match declaration)</a:t>
            </a:r>
          </a:p>
          <a:p>
            <a:endParaRPr lang="en-US" altLang="en-US" dirty="0"/>
          </a:p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int Factorial(int n) {</a:t>
            </a:r>
          </a:p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int result = 1;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for (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1;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&lt;= n;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result *=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return result;</a:t>
            </a:r>
          </a:p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  <a:endParaRPr lang="en-US" altLang="en-US" dirty="0"/>
          </a:p>
        </p:txBody>
      </p:sp>
      <p:sp>
        <p:nvSpPr>
          <p:cNvPr id="223237" name="Line 5">
            <a:extLst>
              <a:ext uri="{FF2B5EF4-FFF2-40B4-BE49-F238E27FC236}">
                <a16:creationId xmlns:a16="http://schemas.microsoft.com/office/drawing/2014/main" id="{E84B8E80-0E65-4109-B462-9C095099CB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68895" y="4378201"/>
            <a:ext cx="14287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3236" name="Text Box 4">
            <a:extLst>
              <a:ext uri="{FF2B5EF4-FFF2-40B4-BE49-F238E27FC236}">
                <a16:creationId xmlns:a16="http://schemas.microsoft.com/office/drawing/2014/main" id="{194A345B-8CF1-4193-8B74-CA28138AB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645" y="4279944"/>
            <a:ext cx="1816523" cy="73866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en-US" dirty="0">
                <a:solidFill>
                  <a:schemeClr val="accent2"/>
                </a:solidFill>
                <a:latin typeface="+mn-lt"/>
              </a:rPr>
              <a:t>gives control back to</a:t>
            </a:r>
            <a:br>
              <a:rPr lang="en-US" altLang="en-US" dirty="0">
                <a:solidFill>
                  <a:schemeClr val="accent2"/>
                </a:solidFill>
                <a:latin typeface="+mn-lt"/>
              </a:rPr>
            </a:br>
            <a:r>
              <a:rPr lang="en-US" altLang="en-US" dirty="0">
                <a:solidFill>
                  <a:schemeClr val="accent2"/>
                </a:solidFill>
                <a:latin typeface="+mn-lt"/>
              </a:rPr>
              <a:t>calling function and </a:t>
            </a:r>
            <a:br>
              <a:rPr lang="en-US" altLang="en-US" dirty="0">
                <a:solidFill>
                  <a:schemeClr val="accent2"/>
                </a:solidFill>
                <a:latin typeface="+mn-lt"/>
              </a:rPr>
            </a:br>
            <a:r>
              <a:rPr lang="en-US" altLang="en-US" dirty="0">
                <a:solidFill>
                  <a:schemeClr val="accent2"/>
                </a:solidFill>
                <a:latin typeface="+mn-lt"/>
              </a:rPr>
              <a:t>returns value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6614A47E-C83B-4346-B8E8-D124C2A95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Declaration?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8E7CD-0492-462E-ADB2-484FB23B5A3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14-</a:t>
            </a:r>
            <a:fld id="{F2119601-C016-452E-AB4F-FD9B075A5D4B}" type="slidenum">
              <a:rPr lang="en-US" altLang="en-US"/>
              <a:pPr/>
              <a:t>96</a:t>
            </a:fld>
            <a:endParaRPr lang="en-US" altLang="en-US"/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D90A0DC5-B33E-4A89-86EB-F079CEF85B02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Since function definition also includes return and argument types, why is declaration needed?</a:t>
            </a:r>
          </a:p>
          <a:p>
            <a:endParaRPr lang="en-US" altLang="en-US" dirty="0"/>
          </a:p>
          <a:p>
            <a:pPr>
              <a:buFontTx/>
              <a:buChar char="•"/>
            </a:pPr>
            <a:r>
              <a:rPr lang="en-US" altLang="en-US" dirty="0"/>
              <a:t> Use might be seen before definition. Compiler needs to know return and </a:t>
            </a:r>
            <a:r>
              <a:rPr lang="en-US" altLang="en-US" dirty="0" err="1"/>
              <a:t>arg</a:t>
            </a:r>
            <a:r>
              <a:rPr lang="en-US" altLang="en-US" dirty="0"/>
              <a:t> types and number of arguments.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r>
              <a:rPr lang="en-US" altLang="en-US" dirty="0"/>
              <a:t> Definition might be in a different file, written by a different programmer.</a:t>
            </a:r>
          </a:p>
          <a:p>
            <a:pPr lvl="1"/>
            <a:r>
              <a:rPr lang="en-US" altLang="en-US" dirty="0"/>
              <a:t>include a "header" file with function declarations only</a:t>
            </a:r>
          </a:p>
          <a:p>
            <a:pPr lvl="1"/>
            <a:r>
              <a:rPr lang="en-US" altLang="en-US" dirty="0"/>
              <a:t>compile separately, link together to make executable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0CD64115-C1B9-4397-B9F5-B85D4236F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F64007-80CA-42BA-94EC-3B2595CA95A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14-</a:t>
            </a:r>
            <a:fld id="{07575ADD-7131-4E63-B314-E437283B4B4D}" type="slidenum">
              <a:rPr lang="en-US" altLang="en-US"/>
              <a:pPr/>
              <a:t>97</a:t>
            </a:fld>
            <a:endParaRPr lang="en-US" altLang="en-US"/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55D4A5C2-19CE-42DD-A695-B7AE663B583E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 marL="76200" indent="0">
              <a:lnSpc>
                <a:spcPct val="90000"/>
              </a:lnSpc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double </a:t>
            </a:r>
            <a:r>
              <a:rPr lang="en-US" altLang="en-US" sz="1500" dirty="0" err="1">
                <a:latin typeface="Courier New" panose="02070309020205020404" pitchFamily="49" charset="0"/>
              </a:rPr>
              <a:t>ValueInDollars</a:t>
            </a:r>
            <a:r>
              <a:rPr lang="en-US" altLang="en-US" sz="1500" dirty="0">
                <a:latin typeface="Courier New" panose="02070309020205020404" pitchFamily="49" charset="0"/>
              </a:rPr>
              <a:t>(double amount, double rate);</a:t>
            </a:r>
          </a:p>
          <a:p>
            <a:pPr>
              <a:lnSpc>
                <a:spcPct val="90000"/>
              </a:lnSpc>
            </a:pPr>
            <a:endParaRPr lang="en-US" altLang="en-US" sz="1500" dirty="0">
              <a:latin typeface="Courier New" panose="02070309020205020404" pitchFamily="49" charset="0"/>
            </a:endParaRPr>
          </a:p>
          <a:p>
            <a:pPr marL="76200" indent="0">
              <a:lnSpc>
                <a:spcPct val="90000"/>
              </a:lnSpc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main() {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...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dollars = </a:t>
            </a:r>
            <a:r>
              <a:rPr lang="en-US" altLang="en-US" sz="1500" dirty="0" err="1">
                <a:latin typeface="Courier New" panose="02070309020205020404" pitchFamily="49" charset="0"/>
              </a:rPr>
              <a:t>ValueInDollars</a:t>
            </a:r>
            <a:r>
              <a:rPr lang="en-US" altLang="en-US" sz="1500" dirty="0">
                <a:latin typeface="Courier New" panose="02070309020205020404" pitchFamily="49" charset="0"/>
              </a:rPr>
              <a:t>(</a:t>
            </a:r>
            <a:r>
              <a:rPr lang="en-US" altLang="en-US" sz="1500" dirty="0" err="1">
                <a:latin typeface="Courier New" panose="02070309020205020404" pitchFamily="49" charset="0"/>
              </a:rPr>
              <a:t>francs,DOLLARS_PER_FRANC</a:t>
            </a:r>
            <a:r>
              <a:rPr lang="en-US" altLang="en-US" sz="1500" dirty="0">
                <a:latin typeface="Courier New" panose="02070309020205020404" pitchFamily="49" charset="0"/>
              </a:rPr>
              <a:t>);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printf</a:t>
            </a:r>
            <a:r>
              <a:rPr lang="en-US" altLang="en-US" sz="1500" dirty="0">
                <a:latin typeface="Courier New" panose="02070309020205020404" pitchFamily="49" charset="0"/>
              </a:rPr>
              <a:t>("%f francs equals %f dollars.\n", francs, dollars);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...</a:t>
            </a:r>
          </a:p>
          <a:p>
            <a:pPr marL="76200" indent="0">
              <a:lnSpc>
                <a:spcPct val="90000"/>
              </a:lnSpc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}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endParaRPr lang="en-US" altLang="en-US" sz="1500" dirty="0">
              <a:latin typeface="Courier New" panose="02070309020205020404" pitchFamily="49" charset="0"/>
            </a:endParaRPr>
          </a:p>
          <a:p>
            <a:pPr marL="76200" indent="0">
              <a:lnSpc>
                <a:spcPct val="90000"/>
              </a:lnSpc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double </a:t>
            </a:r>
            <a:r>
              <a:rPr lang="en-US" altLang="en-US" sz="1500" dirty="0" err="1">
                <a:latin typeface="Courier New" panose="02070309020205020404" pitchFamily="49" charset="0"/>
              </a:rPr>
              <a:t>ValueInDollars</a:t>
            </a:r>
            <a:r>
              <a:rPr lang="en-US" altLang="en-US" sz="1500" dirty="0">
                <a:latin typeface="Courier New" panose="02070309020205020404" pitchFamily="49" charset="0"/>
              </a:rPr>
              <a:t>(double amount, double rate) {</a:t>
            </a:r>
          </a:p>
          <a:p>
            <a:pPr marL="76200" indent="0">
              <a:lnSpc>
                <a:spcPct val="90000"/>
              </a:lnSpc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return amount * rate;</a:t>
            </a:r>
          </a:p>
          <a:p>
            <a:pPr marL="76200" indent="0">
              <a:lnSpc>
                <a:spcPct val="90000"/>
              </a:lnSpc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5284" name="Text Box 4">
            <a:extLst>
              <a:ext uri="{FF2B5EF4-FFF2-40B4-BE49-F238E27FC236}">
                <a16:creationId xmlns:a16="http://schemas.microsoft.com/office/drawing/2014/main" id="{D89D7D5A-2001-4061-B632-90364B877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044" y="1244710"/>
            <a:ext cx="90281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 b="1" dirty="0">
                <a:solidFill>
                  <a:srgbClr val="009900"/>
                </a:solidFill>
              </a:rPr>
              <a:t>declaration</a:t>
            </a:r>
          </a:p>
        </p:txBody>
      </p:sp>
      <p:sp>
        <p:nvSpPr>
          <p:cNvPr id="225285" name="Text Box 5">
            <a:extLst>
              <a:ext uri="{FF2B5EF4-FFF2-40B4-BE49-F238E27FC236}">
                <a16:creationId xmlns:a16="http://schemas.microsoft.com/office/drawing/2014/main" id="{18559D4F-841D-4EF1-853E-1E47659E4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000" y="1824711"/>
            <a:ext cx="177324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 b="1" dirty="0">
                <a:solidFill>
                  <a:srgbClr val="0B87A1"/>
                </a:solidFill>
              </a:rPr>
              <a:t>function call (invocation)</a:t>
            </a:r>
          </a:p>
        </p:txBody>
      </p:sp>
      <p:sp>
        <p:nvSpPr>
          <p:cNvPr id="225286" name="Text Box 6">
            <a:extLst>
              <a:ext uri="{FF2B5EF4-FFF2-40B4-BE49-F238E27FC236}">
                <a16:creationId xmlns:a16="http://schemas.microsoft.com/office/drawing/2014/main" id="{9A7F2B0E-DF58-44E3-AE42-7880AEFA6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7294" y="2933742"/>
            <a:ext cx="78739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 b="1" dirty="0">
                <a:solidFill>
                  <a:schemeClr val="accent2"/>
                </a:solidFill>
              </a:rPr>
              <a:t>definition</a:t>
            </a:r>
            <a:endParaRPr lang="en-US" altLang="en-US" sz="1050" b="1" dirty="0">
              <a:solidFill>
                <a:srgbClr val="009900"/>
              </a:solidFill>
            </a:endParaRPr>
          </a:p>
        </p:txBody>
      </p:sp>
      <p:sp>
        <p:nvSpPr>
          <p:cNvPr id="225287" name="Line 7">
            <a:extLst>
              <a:ext uri="{FF2B5EF4-FFF2-40B4-BE49-F238E27FC236}">
                <a16:creationId xmlns:a16="http://schemas.microsoft.com/office/drawing/2014/main" id="{FE4A9FD1-33BB-4B91-9C4A-14E9D172B0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37294" y="1228793"/>
            <a:ext cx="400050" cy="11430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5288" name="Line 8">
            <a:extLst>
              <a:ext uri="{FF2B5EF4-FFF2-40B4-BE49-F238E27FC236}">
                <a16:creationId xmlns:a16="http://schemas.microsoft.com/office/drawing/2014/main" id="{C97D76C1-8C66-4C5B-91E9-6EA2A9B1AA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2155" y="1964327"/>
            <a:ext cx="342900" cy="114300"/>
          </a:xfrm>
          <a:prstGeom prst="line">
            <a:avLst/>
          </a:prstGeom>
          <a:noFill/>
          <a:ln w="57150">
            <a:solidFill>
              <a:srgbClr val="0B87A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5289" name="Line 9">
            <a:extLst>
              <a:ext uri="{FF2B5EF4-FFF2-40B4-BE49-F238E27FC236}">
                <a16:creationId xmlns:a16="http://schemas.microsoft.com/office/drawing/2014/main" id="{AD6EFD9B-1EB8-4FAE-8581-9F5D680D78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130508"/>
            <a:ext cx="342900" cy="1143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73CBFD1C-C79D-4622-A049-3EE42F200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Functions: Overview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A711BD3-6D48-4792-8145-F2313DA7C32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14-</a:t>
            </a:r>
            <a:fld id="{E3A53354-FFCF-440B-8FD4-9FA6CCBF7357}" type="slidenum">
              <a:rPr lang="en-US" altLang="en-US"/>
              <a:pPr/>
              <a:t>98</a:t>
            </a:fld>
            <a:endParaRPr lang="en-US" altLang="en-US"/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C890F9CF-DBC0-47B8-A91E-3E9F2A685BE7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Activation record</a:t>
            </a:r>
          </a:p>
          <a:p>
            <a:pPr lvl="1"/>
            <a:r>
              <a:rPr lang="en-US" altLang="en-US" dirty="0"/>
              <a:t>information about each function, including arguments and local variables</a:t>
            </a:r>
          </a:p>
          <a:p>
            <a:pPr lvl="1"/>
            <a:r>
              <a:rPr lang="en-US" altLang="en-US" dirty="0"/>
              <a:t>stored on run-time stack</a:t>
            </a:r>
          </a:p>
        </p:txBody>
      </p:sp>
      <p:sp>
        <p:nvSpPr>
          <p:cNvPr id="227332" name="Rectangle 4">
            <a:extLst>
              <a:ext uri="{FF2B5EF4-FFF2-40B4-BE49-F238E27FC236}">
                <a16:creationId xmlns:a16="http://schemas.microsoft.com/office/drawing/2014/main" id="{E8E53C05-2DE5-49AB-8E68-BCE0634B2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236" y="2506266"/>
            <a:ext cx="2010965" cy="2400300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7333" name="Rectangle 5">
            <a:extLst>
              <a:ext uri="{FF2B5EF4-FFF2-40B4-BE49-F238E27FC236}">
                <a16:creationId xmlns:a16="http://schemas.microsoft.com/office/drawing/2014/main" id="{0B864957-281D-432A-AA52-51FA0C194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7978" y="2914650"/>
            <a:ext cx="2137172" cy="1543050"/>
          </a:xfrm>
          <a:prstGeom prst="rect">
            <a:avLst/>
          </a:prstGeom>
          <a:noFill/>
          <a:ln w="9525">
            <a:solidFill>
              <a:srgbClr val="D3EBD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7334" name="Text Box 6">
            <a:extLst>
              <a:ext uri="{FF2B5EF4-FFF2-40B4-BE49-F238E27FC236}">
                <a16:creationId xmlns:a16="http://schemas.microsoft.com/office/drawing/2014/main" id="{4100B20A-812A-4312-906C-AD1C6D917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3028" y="2243510"/>
            <a:ext cx="1109599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050" dirty="0">
                <a:solidFill>
                  <a:srgbClr val="009900"/>
                </a:solidFill>
              </a:rPr>
              <a:t>Calling function</a:t>
            </a:r>
          </a:p>
        </p:txBody>
      </p:sp>
      <p:sp>
        <p:nvSpPr>
          <p:cNvPr id="227335" name="Text Box 7">
            <a:extLst>
              <a:ext uri="{FF2B5EF4-FFF2-40B4-BE49-F238E27FC236}">
                <a16:creationId xmlns:a16="http://schemas.microsoft.com/office/drawing/2014/main" id="{C579D50D-CAAD-40E4-981A-CCD54A720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028" y="2571751"/>
            <a:ext cx="1808508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 b="1" dirty="0">
                <a:solidFill>
                  <a:srgbClr val="009900"/>
                </a:solidFill>
                <a:latin typeface="Franklin Gothic Book" panose="020B0503020102020204" pitchFamily="34" charset="0"/>
              </a:rPr>
              <a:t>push new activation</a:t>
            </a:r>
            <a:br>
              <a:rPr lang="en-US" altLang="en-US" sz="1500" b="1" dirty="0">
                <a:solidFill>
                  <a:srgbClr val="009900"/>
                </a:solidFill>
                <a:latin typeface="Franklin Gothic Book" panose="020B0503020102020204" pitchFamily="34" charset="0"/>
              </a:rPr>
            </a:br>
            <a:r>
              <a:rPr lang="en-US" altLang="en-US" sz="1500" b="1" dirty="0">
                <a:solidFill>
                  <a:srgbClr val="009900"/>
                </a:solidFill>
                <a:latin typeface="Franklin Gothic Book" panose="020B0503020102020204" pitchFamily="34" charset="0"/>
              </a:rPr>
              <a:t>  record</a:t>
            </a:r>
            <a:br>
              <a:rPr lang="en-US" altLang="en-US" sz="1500" b="1" dirty="0">
                <a:solidFill>
                  <a:srgbClr val="009900"/>
                </a:solidFill>
                <a:latin typeface="Franklin Gothic Book" panose="020B0503020102020204" pitchFamily="34" charset="0"/>
              </a:rPr>
            </a:br>
            <a:r>
              <a:rPr lang="en-US" altLang="en-US" sz="1500" b="1" dirty="0">
                <a:solidFill>
                  <a:srgbClr val="009900"/>
                </a:solidFill>
                <a:latin typeface="Franklin Gothic Book" panose="020B0503020102020204" pitchFamily="34" charset="0"/>
              </a:rPr>
              <a:t>copy values into</a:t>
            </a:r>
            <a:br>
              <a:rPr lang="en-US" altLang="en-US" sz="1500" b="1" dirty="0">
                <a:solidFill>
                  <a:srgbClr val="009900"/>
                </a:solidFill>
                <a:latin typeface="Franklin Gothic Book" panose="020B0503020102020204" pitchFamily="34" charset="0"/>
              </a:rPr>
            </a:br>
            <a:r>
              <a:rPr lang="en-US" altLang="en-US" sz="1500" b="1" dirty="0">
                <a:solidFill>
                  <a:srgbClr val="009900"/>
                </a:solidFill>
                <a:latin typeface="Franklin Gothic Book" panose="020B0503020102020204" pitchFamily="34" charset="0"/>
              </a:rPr>
              <a:t>  arguments</a:t>
            </a:r>
            <a:br>
              <a:rPr lang="en-US" altLang="en-US" sz="1500" b="1" dirty="0">
                <a:solidFill>
                  <a:srgbClr val="009900"/>
                </a:solidFill>
                <a:latin typeface="Franklin Gothic Book" panose="020B0503020102020204" pitchFamily="34" charset="0"/>
              </a:rPr>
            </a:br>
            <a:r>
              <a:rPr lang="en-US" altLang="en-US" sz="1500" b="1" dirty="0">
                <a:solidFill>
                  <a:srgbClr val="009900"/>
                </a:solidFill>
                <a:latin typeface="Franklin Gothic Book" panose="020B0503020102020204" pitchFamily="34" charset="0"/>
              </a:rPr>
              <a:t>call function</a:t>
            </a:r>
            <a:endParaRPr lang="en-US" altLang="en-US" sz="1500" dirty="0">
              <a:solidFill>
                <a:srgbClr val="0099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27336" name="Text Box 8">
            <a:extLst>
              <a:ext uri="{FF2B5EF4-FFF2-40B4-BE49-F238E27FC236}">
                <a16:creationId xmlns:a16="http://schemas.microsoft.com/office/drawing/2014/main" id="{70560B81-526B-44CB-8A78-2A4A7464A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323" y="4151710"/>
            <a:ext cx="186301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 b="1">
                <a:solidFill>
                  <a:srgbClr val="009900"/>
                </a:solidFill>
                <a:latin typeface="Franklin Gothic Book" panose="020B0503020102020204" pitchFamily="34" charset="0"/>
              </a:rPr>
              <a:t>get result from stack</a:t>
            </a:r>
          </a:p>
        </p:txBody>
      </p:sp>
      <p:sp>
        <p:nvSpPr>
          <p:cNvPr id="227337" name="Text Box 9">
            <a:extLst>
              <a:ext uri="{FF2B5EF4-FFF2-40B4-BE49-F238E27FC236}">
                <a16:creationId xmlns:a16="http://schemas.microsoft.com/office/drawing/2014/main" id="{4ADA4A72-2F97-4833-9E36-BEEAE15FF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6993" y="2632159"/>
            <a:ext cx="107914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050" dirty="0">
                <a:solidFill>
                  <a:srgbClr val="D3EBD5"/>
                </a:solidFill>
              </a:rPr>
              <a:t>Called function</a:t>
            </a:r>
          </a:p>
        </p:txBody>
      </p:sp>
      <p:sp>
        <p:nvSpPr>
          <p:cNvPr id="227338" name="Text Box 10">
            <a:extLst>
              <a:ext uri="{FF2B5EF4-FFF2-40B4-BE49-F238E27FC236}">
                <a16:creationId xmlns:a16="http://schemas.microsoft.com/office/drawing/2014/main" id="{5DB73AF0-775B-45F0-A503-B809D7B13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7584" y="2971800"/>
            <a:ext cx="190148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 b="1">
                <a:solidFill>
                  <a:srgbClr val="D3EBD5"/>
                </a:solidFill>
                <a:latin typeface="Franklin Gothic Book" panose="020B0503020102020204" pitchFamily="34" charset="0"/>
              </a:rPr>
              <a:t>execute code</a:t>
            </a:r>
            <a:br>
              <a:rPr lang="en-US" altLang="en-US" sz="1500" b="1">
                <a:solidFill>
                  <a:srgbClr val="D3EBD5"/>
                </a:solidFill>
                <a:latin typeface="Franklin Gothic Book" panose="020B0503020102020204" pitchFamily="34" charset="0"/>
              </a:rPr>
            </a:br>
            <a:r>
              <a:rPr lang="en-US" altLang="en-US" sz="1500" b="1">
                <a:solidFill>
                  <a:srgbClr val="D3EBD5"/>
                </a:solidFill>
                <a:latin typeface="Franklin Gothic Book" panose="020B0503020102020204" pitchFamily="34" charset="0"/>
              </a:rPr>
              <a:t>put result in</a:t>
            </a:r>
            <a:br>
              <a:rPr lang="en-US" altLang="en-US" sz="1500" b="1">
                <a:solidFill>
                  <a:srgbClr val="D3EBD5"/>
                </a:solidFill>
                <a:latin typeface="Franklin Gothic Book" panose="020B0503020102020204" pitchFamily="34" charset="0"/>
              </a:rPr>
            </a:br>
            <a:r>
              <a:rPr lang="en-US" altLang="en-US" sz="1500" b="1">
                <a:solidFill>
                  <a:srgbClr val="D3EBD5"/>
                </a:solidFill>
                <a:latin typeface="Franklin Gothic Book" panose="020B0503020102020204" pitchFamily="34" charset="0"/>
              </a:rPr>
              <a:t>  activation record</a:t>
            </a:r>
          </a:p>
          <a:p>
            <a:r>
              <a:rPr lang="en-US" altLang="en-US" sz="1500" b="1">
                <a:solidFill>
                  <a:srgbClr val="D3EBD5"/>
                </a:solidFill>
                <a:latin typeface="Franklin Gothic Book" panose="020B0503020102020204" pitchFamily="34" charset="0"/>
              </a:rPr>
              <a:t>pop activation record</a:t>
            </a:r>
            <a:br>
              <a:rPr lang="en-US" altLang="en-US" sz="1500" b="1">
                <a:solidFill>
                  <a:srgbClr val="D3EBD5"/>
                </a:solidFill>
                <a:latin typeface="Franklin Gothic Book" panose="020B0503020102020204" pitchFamily="34" charset="0"/>
              </a:rPr>
            </a:br>
            <a:r>
              <a:rPr lang="en-US" altLang="en-US" sz="1500" b="1">
                <a:solidFill>
                  <a:srgbClr val="D3EBD5"/>
                </a:solidFill>
                <a:latin typeface="Franklin Gothic Book" panose="020B0503020102020204" pitchFamily="34" charset="0"/>
              </a:rPr>
              <a:t>  from stack</a:t>
            </a:r>
            <a:br>
              <a:rPr lang="en-US" altLang="en-US" sz="1500" b="1">
                <a:solidFill>
                  <a:srgbClr val="D3EBD5"/>
                </a:solidFill>
                <a:latin typeface="Franklin Gothic Book" panose="020B0503020102020204" pitchFamily="34" charset="0"/>
              </a:rPr>
            </a:br>
            <a:r>
              <a:rPr lang="en-US" altLang="en-US" sz="1500" b="1">
                <a:solidFill>
                  <a:srgbClr val="D3EBD5"/>
                </a:solidFill>
                <a:latin typeface="Franklin Gothic Book" panose="020B0503020102020204" pitchFamily="34" charset="0"/>
              </a:rPr>
              <a:t>return</a:t>
            </a:r>
            <a:endParaRPr lang="en-US" altLang="en-US" sz="1500">
              <a:solidFill>
                <a:srgbClr val="D3EBD5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27339" name="Line 11">
            <a:extLst>
              <a:ext uri="{FF2B5EF4-FFF2-40B4-BE49-F238E27FC236}">
                <a16:creationId xmlns:a16="http://schemas.microsoft.com/office/drawing/2014/main" id="{D32D5E2C-D2EE-447E-94E7-0BDE70D893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1086" y="3086100"/>
            <a:ext cx="1759744" cy="734616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7340" name="Line 12">
            <a:extLst>
              <a:ext uri="{FF2B5EF4-FFF2-40B4-BE49-F238E27FC236}">
                <a16:creationId xmlns:a16="http://schemas.microsoft.com/office/drawing/2014/main" id="{DDC3527A-DEB2-4750-AFF9-A03075CD8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1086" y="4106466"/>
            <a:ext cx="1759744" cy="294084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050">
            <a:extLst>
              <a:ext uri="{FF2B5EF4-FFF2-40B4-BE49-F238E27FC236}">
                <a16:creationId xmlns:a16="http://schemas.microsoft.com/office/drawing/2014/main" id="{23C968D8-8397-420F-89FD-F94FF2D52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Run-Time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E2699-95DC-4A67-89ED-F92EF3D9451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r>
              <a:rPr lang="en-US" altLang="en-US"/>
              <a:t>14-</a:t>
            </a:r>
            <a:fld id="{6BDF2D2F-4760-4E8A-A167-515564A9095A}" type="slidenum">
              <a:rPr lang="en-US" altLang="en-US"/>
              <a:pPr/>
              <a:t>99</a:t>
            </a:fld>
            <a:endParaRPr lang="en-US" altLang="en-US"/>
          </a:p>
        </p:txBody>
      </p:sp>
      <p:sp>
        <p:nvSpPr>
          <p:cNvPr id="228355" name="Rectangle 2051">
            <a:extLst>
              <a:ext uri="{FF2B5EF4-FFF2-40B4-BE49-F238E27FC236}">
                <a16:creationId xmlns:a16="http://schemas.microsoft.com/office/drawing/2014/main" id="{9241D1CC-0363-4EDA-B13D-21137E9D1A46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Recall that local variables are stored on the run-time stack in an </a:t>
            </a:r>
            <a:r>
              <a:rPr lang="en-US" altLang="en-US" i="1" dirty="0">
                <a:solidFill>
                  <a:srgbClr val="CE0000"/>
                </a:solidFill>
              </a:rPr>
              <a:t>activation record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>
                <a:solidFill>
                  <a:srgbClr val="009900"/>
                </a:solidFill>
              </a:rPr>
              <a:t>Frame pointer (R5)</a:t>
            </a:r>
            <a:r>
              <a:rPr lang="en-US" altLang="en-US" dirty="0"/>
              <a:t> points to the beginning of a region of activation record that stores local variables for the current function</a:t>
            </a:r>
          </a:p>
          <a:p>
            <a:endParaRPr lang="en-US" altLang="en-US" dirty="0"/>
          </a:p>
          <a:p>
            <a:r>
              <a:rPr lang="en-US" altLang="en-US" dirty="0"/>
              <a:t>When a new function is </a:t>
            </a:r>
            <a:r>
              <a:rPr lang="en-US" altLang="en-US" dirty="0">
                <a:solidFill>
                  <a:srgbClr val="CE0000"/>
                </a:solidFill>
              </a:rPr>
              <a:t>called</a:t>
            </a:r>
            <a:r>
              <a:rPr lang="en-US" altLang="en-US" dirty="0"/>
              <a:t>,  its activation record is </a:t>
            </a:r>
            <a:r>
              <a:rPr lang="en-US" altLang="en-US" dirty="0">
                <a:solidFill>
                  <a:srgbClr val="CE0000"/>
                </a:solidFill>
              </a:rPr>
              <a:t>pushed</a:t>
            </a:r>
            <a:r>
              <a:rPr lang="en-US" altLang="en-US" dirty="0"/>
              <a:t> on the stack;</a:t>
            </a:r>
          </a:p>
          <a:p>
            <a:endParaRPr lang="en-US" altLang="en-US" dirty="0"/>
          </a:p>
          <a:p>
            <a:r>
              <a:rPr lang="en-US" altLang="en-US" dirty="0"/>
              <a:t>When it </a:t>
            </a:r>
            <a:r>
              <a:rPr lang="en-US" altLang="en-US" dirty="0">
                <a:solidFill>
                  <a:schemeClr val="accent2"/>
                </a:solidFill>
              </a:rPr>
              <a:t>returns</a:t>
            </a:r>
            <a:r>
              <a:rPr lang="en-US" altLang="en-US" dirty="0"/>
              <a:t>, its activation record is </a:t>
            </a:r>
            <a:r>
              <a:rPr lang="en-US" altLang="en-US" dirty="0">
                <a:solidFill>
                  <a:schemeClr val="accent2"/>
                </a:solidFill>
              </a:rPr>
              <a:t>popped</a:t>
            </a:r>
            <a:r>
              <a:rPr lang="en-US" altLang="en-US" dirty="0"/>
              <a:t> off of the stack.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6205</Words>
  <Application>Microsoft Office PowerPoint</Application>
  <PresentationFormat>On-screen Show (16:9)</PresentationFormat>
  <Paragraphs>2066</Paragraphs>
  <Slides>195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195</vt:i4>
      </vt:variant>
    </vt:vector>
  </HeadingPairs>
  <TitlesOfParts>
    <vt:vector size="207" baseType="lpstr">
      <vt:lpstr>Franklin Gothic Book</vt:lpstr>
      <vt:lpstr>Titillium Web Light</vt:lpstr>
      <vt:lpstr>Cambria Math</vt:lpstr>
      <vt:lpstr>Dosis</vt:lpstr>
      <vt:lpstr>Arial</vt:lpstr>
      <vt:lpstr>Symbol</vt:lpstr>
      <vt:lpstr>Dosis Light</vt:lpstr>
      <vt:lpstr>Courier New</vt:lpstr>
      <vt:lpstr>Tahoma</vt:lpstr>
      <vt:lpstr>Mowbray template</vt:lpstr>
      <vt:lpstr>VISIO</vt:lpstr>
      <vt:lpstr>Equation</vt:lpstr>
      <vt:lpstr>C PROGRAMMING</vt:lpstr>
      <vt:lpstr>INTRO TO C PROGRAMMING</vt:lpstr>
      <vt:lpstr>C: A High-Level Language</vt:lpstr>
      <vt:lpstr>Compilation vs. Interpretation</vt:lpstr>
      <vt:lpstr>Compilation vs. Interpretation</vt:lpstr>
      <vt:lpstr>Compiling a C Program</vt:lpstr>
      <vt:lpstr>Compiler</vt:lpstr>
      <vt:lpstr>A Simple C Program</vt:lpstr>
      <vt:lpstr>Preprocessor Directives</vt:lpstr>
      <vt:lpstr>Comments</vt:lpstr>
      <vt:lpstr>Comments Example</vt:lpstr>
      <vt:lpstr>main Function</vt:lpstr>
      <vt:lpstr>*Special Note for Arduino</vt:lpstr>
      <vt:lpstr>Variable Declarations</vt:lpstr>
      <vt:lpstr>Input and Output</vt:lpstr>
      <vt:lpstr>More About Output</vt:lpstr>
      <vt:lpstr>Examples</vt:lpstr>
      <vt:lpstr>Examples of Input</vt:lpstr>
      <vt:lpstr>Compiling and Linking</vt:lpstr>
      <vt:lpstr>VARIABLES</vt:lpstr>
      <vt:lpstr>Basic C Elements</vt:lpstr>
      <vt:lpstr>Data Types</vt:lpstr>
      <vt:lpstr>Variable Names</vt:lpstr>
      <vt:lpstr>Examples</vt:lpstr>
      <vt:lpstr>Literals</vt:lpstr>
      <vt:lpstr>Scope: Global and Local</vt:lpstr>
      <vt:lpstr>Example</vt:lpstr>
      <vt:lpstr>OPERATIONS</vt:lpstr>
      <vt:lpstr>Operators</vt:lpstr>
      <vt:lpstr>Expression</vt:lpstr>
      <vt:lpstr>Statement</vt:lpstr>
      <vt:lpstr>Operators</vt:lpstr>
      <vt:lpstr>Assignment Operator</vt:lpstr>
      <vt:lpstr>Assignment Operator</vt:lpstr>
      <vt:lpstr>Arithmetic Operators</vt:lpstr>
      <vt:lpstr>Arithmetic Expressions</vt:lpstr>
      <vt:lpstr>Bitwise Operators</vt:lpstr>
      <vt:lpstr>Logical Operators</vt:lpstr>
      <vt:lpstr>Relational Operators</vt:lpstr>
      <vt:lpstr>Special Operators: ++ and --</vt:lpstr>
      <vt:lpstr>Using ++ and --</vt:lpstr>
      <vt:lpstr>Practice with Precedence</vt:lpstr>
      <vt:lpstr>Symbol Table</vt:lpstr>
      <vt:lpstr>Local Variable Storage</vt:lpstr>
      <vt:lpstr>Allocating Space for Variables</vt:lpstr>
      <vt:lpstr>Variables and Memory Locations</vt:lpstr>
      <vt:lpstr>Example: Compiling to LC-3</vt:lpstr>
      <vt:lpstr>Example: Symbol Table</vt:lpstr>
      <vt:lpstr>Example: Code Generation</vt:lpstr>
      <vt:lpstr>Example (continued)</vt:lpstr>
      <vt:lpstr>Example (continued)</vt:lpstr>
      <vt:lpstr>Special Operators: +=, *=, etc.</vt:lpstr>
      <vt:lpstr>Special Operator: Conditional</vt:lpstr>
      <vt:lpstr>CONTROL STRUCTURES</vt:lpstr>
      <vt:lpstr>Control Structures</vt:lpstr>
      <vt:lpstr>If</vt:lpstr>
      <vt:lpstr>Example If Statements</vt:lpstr>
      <vt:lpstr>More If Examples</vt:lpstr>
      <vt:lpstr>If’s Can Be Nested</vt:lpstr>
      <vt:lpstr>If-else</vt:lpstr>
      <vt:lpstr>Matching Else with If</vt:lpstr>
      <vt:lpstr>Chaining If’s and Else’s</vt:lpstr>
      <vt:lpstr>While</vt:lpstr>
      <vt:lpstr>Infinite Loops</vt:lpstr>
      <vt:lpstr>For</vt:lpstr>
      <vt:lpstr>Example For Loops</vt:lpstr>
      <vt:lpstr>Nested Loops</vt:lpstr>
      <vt:lpstr>Another Nested Loop</vt:lpstr>
      <vt:lpstr>For vs. While</vt:lpstr>
      <vt:lpstr>Do-While</vt:lpstr>
      <vt:lpstr>Problem Solving in C</vt:lpstr>
      <vt:lpstr>Problem 1: Calculating Pi</vt:lpstr>
      <vt:lpstr>Pi: 1st refinement</vt:lpstr>
      <vt:lpstr>Pi: 2nd refinement</vt:lpstr>
      <vt:lpstr>Pi: Code for Evaluate Terms</vt:lpstr>
      <vt:lpstr>Pi: Complete Code</vt:lpstr>
      <vt:lpstr>Problem 2: Finding Prime Numbers</vt:lpstr>
      <vt:lpstr>Primes: 1st refinement</vt:lpstr>
      <vt:lpstr>Primes: 2nd refinement</vt:lpstr>
      <vt:lpstr>Primes: 3rd refinement</vt:lpstr>
      <vt:lpstr>Primes: Using a Flag Variable</vt:lpstr>
      <vt:lpstr>Primes: Complete Code</vt:lpstr>
      <vt:lpstr>Switch</vt:lpstr>
      <vt:lpstr>Switch Example</vt:lpstr>
      <vt:lpstr>More About Switch</vt:lpstr>
      <vt:lpstr>Problem 3: Searching for Substring</vt:lpstr>
      <vt:lpstr>Substring: State machine to flow chart</vt:lpstr>
      <vt:lpstr>Substring: Code (Part 1)</vt:lpstr>
      <vt:lpstr>Break and Continue</vt:lpstr>
      <vt:lpstr>Example</vt:lpstr>
      <vt:lpstr>FUNCTIONS</vt:lpstr>
      <vt:lpstr>Function</vt:lpstr>
      <vt:lpstr>Example of High-Level Structure</vt:lpstr>
      <vt:lpstr>Functions in C</vt:lpstr>
      <vt:lpstr>Function Definition</vt:lpstr>
      <vt:lpstr>Why Declaration?</vt:lpstr>
      <vt:lpstr>Example</vt:lpstr>
      <vt:lpstr>Implementing Functions: Overview</vt:lpstr>
      <vt:lpstr>Run-Time Stack</vt:lpstr>
      <vt:lpstr>Run-Time Stack</vt:lpstr>
      <vt:lpstr>DATA STRUCTURES:</vt:lpstr>
      <vt:lpstr>Data Structures</vt:lpstr>
      <vt:lpstr>DATA STRUCTURES:</vt:lpstr>
      <vt:lpstr>Data Structures</vt:lpstr>
      <vt:lpstr>Pointers and Arrays</vt:lpstr>
      <vt:lpstr>Address vs. Value</vt:lpstr>
      <vt:lpstr>Another Need for Addresses</vt:lpstr>
      <vt:lpstr>Executing the Swap Function</vt:lpstr>
      <vt:lpstr>Pointers in C</vt:lpstr>
      <vt:lpstr>Example</vt:lpstr>
      <vt:lpstr>Example: LC-3 Code</vt:lpstr>
      <vt:lpstr>Pointers as Arguments</vt:lpstr>
      <vt:lpstr>Passing Pointers to a Function</vt:lpstr>
      <vt:lpstr>Code Using Pointers</vt:lpstr>
      <vt:lpstr>Null Pointer</vt:lpstr>
      <vt:lpstr>Using Arguments for Results</vt:lpstr>
      <vt:lpstr>Syntax for Pointer Operators</vt:lpstr>
      <vt:lpstr>Example using Pointers</vt:lpstr>
      <vt:lpstr>C Code for IntDivide</vt:lpstr>
      <vt:lpstr>DATA STRUCTURES:</vt:lpstr>
      <vt:lpstr>Arrays</vt:lpstr>
      <vt:lpstr>Array Syntax</vt:lpstr>
      <vt:lpstr>Array as a Local Variable</vt:lpstr>
      <vt:lpstr>Passing Arrays as Arguments</vt:lpstr>
      <vt:lpstr>A String is an Array of Characters</vt:lpstr>
      <vt:lpstr>I/O with Strings</vt:lpstr>
      <vt:lpstr>Relationship between Arrays &amp; Pointers</vt:lpstr>
      <vt:lpstr>Correspondence: Pointers &amp; Arrays</vt:lpstr>
      <vt:lpstr>Common Pitfalls with Arrays in C</vt:lpstr>
      <vt:lpstr>Pointer Arithmetic</vt:lpstr>
      <vt:lpstr>DATA STRUCTURES:</vt:lpstr>
      <vt:lpstr>Structures in C</vt:lpstr>
      <vt:lpstr>Defining a Struct</vt:lpstr>
      <vt:lpstr>Declaring and Using a Struct</vt:lpstr>
      <vt:lpstr>Defining and Declaring at Once</vt:lpstr>
      <vt:lpstr>typedef</vt:lpstr>
      <vt:lpstr>Using typedef</vt:lpstr>
      <vt:lpstr>Generating Code for Structs</vt:lpstr>
      <vt:lpstr>Array of Structs</vt:lpstr>
      <vt:lpstr>Pointer to Struct</vt:lpstr>
      <vt:lpstr>Passing Structs as Arguments</vt:lpstr>
      <vt:lpstr>DATA STRUCTURES:</vt:lpstr>
      <vt:lpstr>The Linked List Data Structure</vt:lpstr>
      <vt:lpstr>Linked List vs. Array</vt:lpstr>
      <vt:lpstr>Example: Car Lot</vt:lpstr>
      <vt:lpstr>Car data structure</vt:lpstr>
      <vt:lpstr>Scanning the List</vt:lpstr>
      <vt:lpstr>Adding a Node</vt:lpstr>
      <vt:lpstr>Excerpts from Code to Add a Node</vt:lpstr>
      <vt:lpstr>Deleting a Node</vt:lpstr>
      <vt:lpstr>Excerpts from Code to Delete a Node</vt:lpstr>
      <vt:lpstr>Building on Linked Lists</vt:lpstr>
      <vt:lpstr>DATA STRUCTURES:</vt:lpstr>
      <vt:lpstr>Dynamic Allocation</vt:lpstr>
      <vt:lpstr>malloc</vt:lpstr>
      <vt:lpstr>Using malloc</vt:lpstr>
      <vt:lpstr>Example</vt:lpstr>
      <vt:lpstr>free</vt:lpstr>
      <vt:lpstr>RECURSIVE FUNCTIONS</vt:lpstr>
      <vt:lpstr>What is Recursion?</vt:lpstr>
      <vt:lpstr>Executing RunningSum</vt:lpstr>
      <vt:lpstr>High-Level Example: Binary Search</vt:lpstr>
      <vt:lpstr>Binary Search: Pseudocode</vt:lpstr>
      <vt:lpstr>High-Level Example: Towers of Hanoi</vt:lpstr>
      <vt:lpstr>Task Decomposition</vt:lpstr>
      <vt:lpstr>Task Decomposition (cont.)</vt:lpstr>
      <vt:lpstr>Towers of Hanoi: Pseudocode</vt:lpstr>
      <vt:lpstr>Detailed Example: Fibonacci Numbers</vt:lpstr>
      <vt:lpstr>Fibonacci: C Code</vt:lpstr>
      <vt:lpstr>Activation Records</vt:lpstr>
      <vt:lpstr>Activation Records (cont.)</vt:lpstr>
      <vt:lpstr>Tracing the Function Calls</vt:lpstr>
      <vt:lpstr>A Final C Example: Printing an Integer</vt:lpstr>
      <vt:lpstr>Trace of IntToAscii</vt:lpstr>
      <vt:lpstr>I/O IN C</vt:lpstr>
      <vt:lpstr>Standard C Library</vt:lpstr>
      <vt:lpstr>Basic I/O Functions</vt:lpstr>
      <vt:lpstr>Text Streams</vt:lpstr>
      <vt:lpstr>Character I/O</vt:lpstr>
      <vt:lpstr>Buffered I/O</vt:lpstr>
      <vt:lpstr>Input Buffering</vt:lpstr>
      <vt:lpstr>Output Buffering</vt:lpstr>
      <vt:lpstr>Formatted I/O</vt:lpstr>
      <vt:lpstr>Special Character Literals</vt:lpstr>
      <vt:lpstr>printf</vt:lpstr>
      <vt:lpstr>Missing Data Arguments</vt:lpstr>
      <vt:lpstr>scanf</vt:lpstr>
      <vt:lpstr>scanf Conversion</vt:lpstr>
      <vt:lpstr>scanf Return Value</vt:lpstr>
      <vt:lpstr>Bad scanf Arguments</vt:lpstr>
      <vt:lpstr>Variable Argument Lists</vt:lpstr>
      <vt:lpstr>File I/O</vt:lpstr>
      <vt:lpstr>fopen</vt:lpstr>
      <vt:lpstr>fprintf and fscanf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Michael</dc:creator>
  <cp:lastModifiedBy>Michael D'Argenio</cp:lastModifiedBy>
  <cp:revision>14</cp:revision>
  <dcterms:modified xsi:type="dcterms:W3CDTF">2019-06-19T17:04:48Z</dcterms:modified>
</cp:coreProperties>
</file>