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notesMasterIdLst>
    <p:notesMasterId r:id="rId11"/>
  </p:notesMasterIdLst>
  <p:sldIdLst>
    <p:sldId id="256" r:id="rId2"/>
    <p:sldId id="270" r:id="rId3"/>
    <p:sldId id="315" r:id="rId4"/>
    <p:sldId id="303" r:id="rId5"/>
    <p:sldId id="316" r:id="rId6"/>
    <p:sldId id="295" r:id="rId7"/>
    <p:sldId id="309" r:id="rId8"/>
    <p:sldId id="313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4DE9"/>
    <a:srgbClr val="BE12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21" autoAdjust="0"/>
    <p:restoredTop sz="94660"/>
  </p:normalViewPr>
  <p:slideViewPr>
    <p:cSldViewPr snapToGrid="0">
      <p:cViewPr varScale="1">
        <p:scale>
          <a:sx n="74" d="100"/>
          <a:sy n="74" d="100"/>
        </p:scale>
        <p:origin x="9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9A6B7-EC8F-446F-BD83-D675EAFC86E5}" type="datetimeFigureOut">
              <a:rPr lang="en-US" smtClean="0"/>
              <a:t>5/8/2018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264D3-4B0D-4023-B45D-9C26B33B77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501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264D3-4B0D-4023-B45D-9C26B33B779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322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D346-C81B-487F-8128-A17B72F0777B}" type="datetime1">
              <a:rPr lang="en-US" smtClean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F5A4-2B09-46B8-955A-A0DA784AD4B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800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73DC-AA55-4ABA-9163-7D975EDCAB7A}" type="datetime1">
              <a:rPr lang="en-US" smtClean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F5A4-2B09-46B8-955A-A0DA784AD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20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2F96D-8CE0-417A-A7C0-AD5CC74E3D63}" type="datetime1">
              <a:rPr lang="en-US" smtClean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F5A4-2B09-46B8-955A-A0DA784AD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9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F07D0-5806-4AB1-9FC9-9AFAFAB4937C}" type="datetime1">
              <a:rPr lang="en-US" smtClean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F5A4-2B09-46B8-955A-A0DA784AD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3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4810-5FAC-4A63-9442-CF91B546118A}" type="datetime1">
              <a:rPr lang="en-US" smtClean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F5A4-2B09-46B8-955A-A0DA784AD4B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41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D7DD4-CC27-4502-A41B-01DE97F8AECB}" type="datetime1">
              <a:rPr lang="en-US" smtClean="0"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F5A4-2B09-46B8-955A-A0DA784AD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5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EEEE-55C3-43FA-8539-4FDF6C0DC863}" type="datetime1">
              <a:rPr lang="en-US" smtClean="0"/>
              <a:t>5/8/2018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F5A4-2B09-46B8-955A-A0DA784AD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17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7829-6644-4F5B-9765-FD6E6BD3E498}" type="datetime1">
              <a:rPr lang="en-US" smtClean="0"/>
              <a:t>5/8/2018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F5A4-2B09-46B8-955A-A0DA784AD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164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93EC-5503-49E4-8EA0-8A36DB6C1A54}" type="datetime1">
              <a:rPr lang="en-US" smtClean="0"/>
              <a:t>5/8/2018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F5A4-2B09-46B8-955A-A0DA784AD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356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FA7EB5D-D0A9-4FE1-827B-F5BD1278AE41}" type="datetime1">
              <a:rPr lang="en-US" smtClean="0"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4AF5A4-2B09-46B8-955A-A0DA784AD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872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60E8-564F-484E-B096-A585073CCE3C}" type="datetime1">
              <a:rPr lang="en-US" smtClean="0"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F5A4-2B09-46B8-955A-A0DA784AD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62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9333799-A892-4224-9D39-628BCDCD7EF2}" type="datetime1">
              <a:rPr lang="en-US" smtClean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4AF5A4-2B09-46B8-955A-A0DA784AD4B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909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322111" y="1473219"/>
            <a:ext cx="7892610" cy="2118625"/>
          </a:xfr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Cricket Game Predictor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6321" y="4554093"/>
            <a:ext cx="10058400" cy="1679282"/>
          </a:xfrm>
        </p:spPr>
        <p:txBody>
          <a:bodyPr>
            <a:normAutofit/>
          </a:bodyPr>
          <a:lstStyle/>
          <a:p>
            <a:pPr algn="ctr"/>
            <a:r>
              <a:rPr lang="en-US" sz="1800" dirty="0" smtClean="0"/>
              <a:t>Group: salman Karim | Muhammad </a:t>
            </a:r>
            <a:r>
              <a:rPr lang="en-US" sz="1800" dirty="0" smtClean="0"/>
              <a:t>mohsin</a:t>
            </a:r>
            <a:endParaRPr lang="en-US" sz="1800" dirty="0" smtClean="0"/>
          </a:p>
          <a:p>
            <a:pPr algn="ctr"/>
            <a:r>
              <a:rPr lang="en-US" dirty="0" smtClean="0"/>
              <a:t>machine Learning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986" y="1473219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17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Outline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F5A4-2B09-46B8-955A-A0DA784AD4B2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7280" y="1586314"/>
            <a:ext cx="10058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Introduction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Methodology</a:t>
            </a:r>
            <a:endParaRPr lang="en-US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Features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Data </a:t>
            </a:r>
            <a:r>
              <a:rPr lang="en-US" sz="2400" dirty="0" smtClean="0"/>
              <a:t>Collection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Results </a:t>
            </a:r>
            <a:endParaRPr lang="en-US" sz="2400" dirty="0"/>
          </a:p>
          <a:p>
            <a:pPr algn="just"/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55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Cricket </a:t>
            </a:r>
            <a:r>
              <a:rPr lang="en-US" dirty="0"/>
              <a:t>is the second most popular sports in the world.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Most </a:t>
            </a:r>
            <a:r>
              <a:rPr lang="en-US" dirty="0"/>
              <a:t>popular could mean most watched, most played or most revenue-generating </a:t>
            </a:r>
            <a:r>
              <a:rPr lang="en-US" dirty="0" smtClean="0"/>
              <a:t>sports.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We designed a system which predicts the outcome of a match before its been played based on historical data. 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F5A4-2B09-46B8-955A-A0DA784AD4B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608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F5A4-2B09-46B8-955A-A0DA784AD4B2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01783" y="2023965"/>
            <a:ext cx="869867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We created </a:t>
            </a:r>
            <a:r>
              <a:rPr lang="en-US" sz="2000" dirty="0"/>
              <a:t>machine learning models with a specific end goal to anticipate results of the cricket match. We utilized a multi-step way to deal with examine the information that deliver different features. </a:t>
            </a:r>
          </a:p>
          <a:p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Logistic Regression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Random forests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Naïve Bayes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SVM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Decision Tree Classifier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Neural Network (new)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N</a:t>
            </a:r>
            <a:r>
              <a:rPr lang="en-US" sz="2000" dirty="0" smtClean="0"/>
              <a:t>earest Neighbors (new)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7885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Data is collected form cricsheet.org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Cricsheet </a:t>
            </a:r>
            <a:r>
              <a:rPr lang="en-US" dirty="0"/>
              <a:t>provide ball-by-ball data including information of bowler, date, city, gender, outcomes, wickets, runs, umpires, toss decision, teams, innings, wickets  for men’s and women’s Test Matches, One Day Internationals and t20 matches.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Extracted the features form yaml files and stored in CSV files.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F5A4-2B09-46B8-955A-A0DA784AD4B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76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F5A4-2B09-46B8-955A-A0DA784AD4B2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7280" y="1831072"/>
            <a:ext cx="7833778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Database consists of following data: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Date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City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Team_1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Team_2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Toss Winner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Toss Decision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Result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Winner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Win-by-Runs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Win-by-Wickets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Player of the Match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Venue</a:t>
            </a:r>
          </a:p>
        </p:txBody>
      </p:sp>
    </p:spTree>
    <p:extLst>
      <p:ext uri="{BB962C8B-B14F-4D97-AF65-F5344CB8AC3E}">
        <p14:creationId xmlns:p14="http://schemas.microsoft.com/office/powerpoint/2010/main" val="3369512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We used 70% of our data for training.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We used use multiple models so that we can improve our prediction</a:t>
            </a:r>
          </a:p>
          <a:p>
            <a:r>
              <a:rPr lang="en-US" dirty="0" smtClean="0"/>
              <a:t>Models for training our data set: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Naïve Bayes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Logistic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Random Forests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Decision Trees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SVM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Nearest </a:t>
            </a:r>
            <a:r>
              <a:rPr lang="en-US" dirty="0" smtClean="0"/>
              <a:t>Neighbors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Neural Networks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F5A4-2B09-46B8-955A-A0DA784AD4B2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479" y="1378039"/>
            <a:ext cx="8345510" cy="565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278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083" y="274077"/>
            <a:ext cx="10058400" cy="1450757"/>
          </a:xfrm>
        </p:spPr>
        <p:txBody>
          <a:bodyPr/>
          <a:lstStyle/>
          <a:p>
            <a:r>
              <a:rPr lang="en-US" dirty="0" smtClean="0"/>
              <a:t>Results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7753100"/>
              </p:ext>
            </p:extLst>
          </p:nvPr>
        </p:nvGraphicFramePr>
        <p:xfrm>
          <a:off x="1139867" y="1974798"/>
          <a:ext cx="10208714" cy="3913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4357"/>
                <a:gridCol w="5104357"/>
              </a:tblGrid>
              <a:tr h="461498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4614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47.581%</a:t>
                      </a:r>
                      <a:endParaRPr lang="en-US" dirty="0"/>
                    </a:p>
                  </a:txBody>
                  <a:tcPr/>
                </a:tc>
              </a:tr>
              <a:tr h="4614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33.871%</a:t>
                      </a:r>
                      <a:endParaRPr lang="en-US" dirty="0"/>
                    </a:p>
                  </a:txBody>
                  <a:tcPr/>
                </a:tc>
              </a:tr>
              <a:tr h="4614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Random Forests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93.93</a:t>
                      </a:r>
                      <a:r>
                        <a:rPr lang="en-US" baseline="0" dirty="0" smtClean="0"/>
                        <a:t> %</a:t>
                      </a:r>
                      <a:endParaRPr lang="en-US" dirty="0"/>
                    </a:p>
                  </a:txBody>
                  <a:tcPr/>
                </a:tc>
              </a:tr>
              <a:tr h="4614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SVM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63.78%</a:t>
                      </a:r>
                      <a:endParaRPr lang="en-US" dirty="0"/>
                    </a:p>
                  </a:txBody>
                  <a:tcPr/>
                </a:tc>
              </a:tr>
              <a:tr h="4828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Decision Tree Classifier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88.70%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4828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Neural</a:t>
                      </a:r>
                      <a:r>
                        <a:rPr lang="en-US" sz="1800" baseline="0" dirty="0" smtClean="0"/>
                        <a:t> Network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56.657%</a:t>
                      </a:r>
                      <a:endParaRPr lang="en-US" dirty="0" smtClean="0"/>
                    </a:p>
                  </a:txBody>
                  <a:tcPr/>
                </a:tc>
              </a:tr>
              <a:tr h="4828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Nearest Neighbors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23.386%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F5A4-2B09-46B8-955A-A0DA784AD4B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421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&amp; Answers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879975" y="286603"/>
            <a:ext cx="1312025" cy="365125"/>
          </a:xfrm>
        </p:spPr>
        <p:txBody>
          <a:bodyPr/>
          <a:lstStyle/>
          <a:p>
            <a:fld id="{BA4AF5A4-2B09-46B8-955A-A0DA784AD4B2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49251" y="1737360"/>
            <a:ext cx="10097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199" y="2137470"/>
            <a:ext cx="4961600" cy="371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45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4392</TotalTime>
  <Words>303</Words>
  <Application>Microsoft Office PowerPoint</Application>
  <PresentationFormat>Widescreen</PresentationFormat>
  <Paragraphs>86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Retrospect</vt:lpstr>
      <vt:lpstr>Cricket Game Predictor</vt:lpstr>
      <vt:lpstr>Outline</vt:lpstr>
      <vt:lpstr>Introduction</vt:lpstr>
      <vt:lpstr>Methodology</vt:lpstr>
      <vt:lpstr>Data Collection</vt:lpstr>
      <vt:lpstr>Features</vt:lpstr>
      <vt:lpstr>Implementation(1/2)</vt:lpstr>
      <vt:lpstr>Results </vt:lpstr>
      <vt:lpstr>Question &amp; Answers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</dc:title>
  <dc:creator>ebdul kader</dc:creator>
  <cp:lastModifiedBy>Mohsin Javed</cp:lastModifiedBy>
  <cp:revision>393</cp:revision>
  <dcterms:created xsi:type="dcterms:W3CDTF">2015-05-18T16:23:20Z</dcterms:created>
  <dcterms:modified xsi:type="dcterms:W3CDTF">2018-05-08T00:54:23Z</dcterms:modified>
</cp:coreProperties>
</file>