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64" r:id="rId6"/>
    <p:sldId id="271" r:id="rId7"/>
    <p:sldId id="259" r:id="rId8"/>
    <p:sldId id="267" r:id="rId9"/>
    <p:sldId id="268" r:id="rId10"/>
    <p:sldId id="266" r:id="rId11"/>
    <p:sldId id="269" r:id="rId12"/>
    <p:sldId id="270" r:id="rId13"/>
    <p:sldId id="262" r:id="rId14"/>
    <p:sldId id="263" r:id="rId15"/>
  </p:sldIdLst>
  <p:sldSz cx="12192000" cy="6858000"/>
  <p:notesSz cx="7099300" cy="10234613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</p:embeddedFont>
    <p:embeddedFont>
      <p:font typeface="Poppins Light" panose="00000400000000000000" pitchFamily="2" charset="0"/>
      <p:regular r:id="rId26"/>
      <p:bold r:id="rId27"/>
      <p:italic r:id="rId28"/>
      <p:boldItalic r:id="rId29"/>
    </p:embeddedFont>
    <p:embeddedFont>
      <p:font typeface="Poppins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DaTcdLCZ++j28nvT/LgiPBDv8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93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05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171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79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832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81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359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6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>
            <a:spLocks noGrp="1"/>
          </p:cNvSpPr>
          <p:nvPr>
            <p:ph type="pic" idx="2"/>
          </p:nvPr>
        </p:nvSpPr>
        <p:spPr>
          <a:xfrm>
            <a:off x="0" y="0"/>
            <a:ext cx="6324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>
            <a:spLocks noGrp="1"/>
          </p:cNvSpPr>
          <p:nvPr>
            <p:ph type="pic" idx="2"/>
          </p:nvPr>
        </p:nvSpPr>
        <p:spPr>
          <a:xfrm>
            <a:off x="5650912" y="0"/>
            <a:ext cx="6541089" cy="65930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>
            <a:spLocks noGrp="1"/>
          </p:cNvSpPr>
          <p:nvPr>
            <p:ph type="pic" idx="2"/>
          </p:nvPr>
        </p:nvSpPr>
        <p:spPr>
          <a:xfrm>
            <a:off x="5867400" y="350881"/>
            <a:ext cx="6324600" cy="61562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>
            <a:spLocks noGrp="1"/>
          </p:cNvSpPr>
          <p:nvPr>
            <p:ph type="pic" idx="2"/>
          </p:nvPr>
        </p:nvSpPr>
        <p:spPr>
          <a:xfrm>
            <a:off x="5410200" y="0"/>
            <a:ext cx="67818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>
            <a:spLocks noGrp="1"/>
          </p:cNvSpPr>
          <p:nvPr>
            <p:ph type="pic" idx="2"/>
          </p:nvPr>
        </p:nvSpPr>
        <p:spPr>
          <a:xfrm>
            <a:off x="2895600" y="0"/>
            <a:ext cx="6858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>
            <a:spLocks noGrp="1"/>
          </p:cNvSpPr>
          <p:nvPr>
            <p:ph type="pic" idx="2"/>
          </p:nvPr>
        </p:nvSpPr>
        <p:spPr>
          <a:xfrm>
            <a:off x="0" y="0"/>
            <a:ext cx="7467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>
            <a:spLocks noGrp="1"/>
          </p:cNvSpPr>
          <p:nvPr>
            <p:ph type="pic" idx="2"/>
          </p:nvPr>
        </p:nvSpPr>
        <p:spPr>
          <a:xfrm>
            <a:off x="6134102" y="1"/>
            <a:ext cx="5493055" cy="334365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7"/>
          <p:cNvSpPr>
            <a:spLocks noGrp="1"/>
          </p:cNvSpPr>
          <p:nvPr>
            <p:ph type="pic" idx="3"/>
          </p:nvPr>
        </p:nvSpPr>
        <p:spPr>
          <a:xfrm>
            <a:off x="8945284" y="685801"/>
            <a:ext cx="3246717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>
            <a:spLocks noGrp="1"/>
          </p:cNvSpPr>
          <p:nvPr>
            <p:ph type="pic" idx="4"/>
          </p:nvPr>
        </p:nvSpPr>
        <p:spPr>
          <a:xfrm>
            <a:off x="6134102" y="3514344"/>
            <a:ext cx="5493054" cy="3343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>
            <a:spLocks noGrp="1"/>
          </p:cNvSpPr>
          <p:nvPr>
            <p:ph type="pic" idx="2"/>
          </p:nvPr>
        </p:nvSpPr>
        <p:spPr>
          <a:xfrm>
            <a:off x="3352800" y="684338"/>
            <a:ext cx="2702672" cy="2702673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28"/>
          <p:cNvSpPr>
            <a:spLocks noGrp="1"/>
          </p:cNvSpPr>
          <p:nvPr>
            <p:ph type="pic" idx="3"/>
          </p:nvPr>
        </p:nvSpPr>
        <p:spPr>
          <a:xfrm>
            <a:off x="3352800" y="3470991"/>
            <a:ext cx="2702672" cy="2702673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8"/>
          <p:cNvSpPr>
            <a:spLocks noGrp="1"/>
          </p:cNvSpPr>
          <p:nvPr>
            <p:ph type="pic" idx="4"/>
          </p:nvPr>
        </p:nvSpPr>
        <p:spPr>
          <a:xfrm>
            <a:off x="6120198" y="684338"/>
            <a:ext cx="2702672" cy="2702673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8"/>
          <p:cNvSpPr>
            <a:spLocks noGrp="1"/>
          </p:cNvSpPr>
          <p:nvPr>
            <p:ph type="pic" idx="5"/>
          </p:nvPr>
        </p:nvSpPr>
        <p:spPr>
          <a:xfrm>
            <a:off x="6120198" y="3470991"/>
            <a:ext cx="2702672" cy="27026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>
            <a:spLocks noGrp="1"/>
          </p:cNvSpPr>
          <p:nvPr>
            <p:ph type="pic" idx="2"/>
          </p:nvPr>
        </p:nvSpPr>
        <p:spPr>
          <a:xfrm>
            <a:off x="606272" y="1"/>
            <a:ext cx="5493056" cy="3343657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9"/>
          <p:cNvSpPr>
            <a:spLocks noGrp="1"/>
          </p:cNvSpPr>
          <p:nvPr>
            <p:ph type="pic" idx="3"/>
          </p:nvPr>
        </p:nvSpPr>
        <p:spPr>
          <a:xfrm>
            <a:off x="0" y="685801"/>
            <a:ext cx="3287464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9"/>
          <p:cNvSpPr>
            <a:spLocks noGrp="1"/>
          </p:cNvSpPr>
          <p:nvPr>
            <p:ph type="pic" idx="4"/>
          </p:nvPr>
        </p:nvSpPr>
        <p:spPr>
          <a:xfrm>
            <a:off x="606272" y="3514343"/>
            <a:ext cx="5493056" cy="334365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>
            <a:spLocks noGrp="1"/>
          </p:cNvSpPr>
          <p:nvPr>
            <p:ph type="pic" idx="2"/>
          </p:nvPr>
        </p:nvSpPr>
        <p:spPr>
          <a:xfrm>
            <a:off x="859578" y="704069"/>
            <a:ext cx="5468135" cy="54681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>
            <a:spLocks noGrp="1"/>
          </p:cNvSpPr>
          <p:nvPr>
            <p:ph type="pic" idx="2"/>
          </p:nvPr>
        </p:nvSpPr>
        <p:spPr>
          <a:xfrm>
            <a:off x="3941475" y="0"/>
            <a:ext cx="494501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>
            <a:spLocks noGrp="1"/>
          </p:cNvSpPr>
          <p:nvPr>
            <p:ph type="pic" idx="2"/>
          </p:nvPr>
        </p:nvSpPr>
        <p:spPr>
          <a:xfrm>
            <a:off x="5867400" y="4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2"/>
          <p:cNvSpPr>
            <a:spLocks noGrp="1"/>
          </p:cNvSpPr>
          <p:nvPr>
            <p:ph type="pic" idx="3"/>
          </p:nvPr>
        </p:nvSpPr>
        <p:spPr>
          <a:xfrm>
            <a:off x="9084564" y="4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2"/>
          <p:cNvSpPr>
            <a:spLocks noGrp="1"/>
          </p:cNvSpPr>
          <p:nvPr>
            <p:ph type="pic" idx="4"/>
          </p:nvPr>
        </p:nvSpPr>
        <p:spPr>
          <a:xfrm>
            <a:off x="5867400" y="3483865"/>
            <a:ext cx="6324600" cy="33741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1_Custom Layout">
  <p:cSld name="101_Custom Layou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>
            <a:spLocks noGrp="1"/>
          </p:cNvSpPr>
          <p:nvPr>
            <p:ph type="pic" idx="2"/>
          </p:nvPr>
        </p:nvSpPr>
        <p:spPr>
          <a:xfrm>
            <a:off x="5867400" y="3483865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3"/>
          <p:cNvSpPr>
            <a:spLocks noGrp="1"/>
          </p:cNvSpPr>
          <p:nvPr>
            <p:ph type="pic" idx="3"/>
          </p:nvPr>
        </p:nvSpPr>
        <p:spPr>
          <a:xfrm>
            <a:off x="9084564" y="3483865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>
            <a:spLocks noGrp="1"/>
          </p:cNvSpPr>
          <p:nvPr>
            <p:ph type="pic" idx="4"/>
          </p:nvPr>
        </p:nvSpPr>
        <p:spPr>
          <a:xfrm>
            <a:off x="5867400" y="0"/>
            <a:ext cx="6324600" cy="33741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3_Custom Layout">
  <p:cSld name="103_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>
            <a:spLocks noGrp="1"/>
          </p:cNvSpPr>
          <p:nvPr>
            <p:ph type="pic" idx="2"/>
          </p:nvPr>
        </p:nvSpPr>
        <p:spPr>
          <a:xfrm>
            <a:off x="9084564" y="3483865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4"/>
          <p:cNvSpPr>
            <a:spLocks noGrp="1"/>
          </p:cNvSpPr>
          <p:nvPr>
            <p:ph type="pic" idx="3"/>
          </p:nvPr>
        </p:nvSpPr>
        <p:spPr>
          <a:xfrm>
            <a:off x="9084564" y="-1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>
            <a:spLocks noGrp="1"/>
          </p:cNvSpPr>
          <p:nvPr>
            <p:ph type="pic" idx="4"/>
          </p:nvPr>
        </p:nvSpPr>
        <p:spPr>
          <a:xfrm>
            <a:off x="5867400" y="0"/>
            <a:ext cx="310743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2_Custom Layout">
  <p:cSld name="102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>
            <a:spLocks noGrp="1"/>
          </p:cNvSpPr>
          <p:nvPr>
            <p:ph type="pic" idx="2"/>
          </p:nvPr>
        </p:nvSpPr>
        <p:spPr>
          <a:xfrm>
            <a:off x="5867400" y="3483865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5"/>
          <p:cNvSpPr>
            <a:spLocks noGrp="1"/>
          </p:cNvSpPr>
          <p:nvPr>
            <p:ph type="pic" idx="3"/>
          </p:nvPr>
        </p:nvSpPr>
        <p:spPr>
          <a:xfrm>
            <a:off x="5867400" y="-1"/>
            <a:ext cx="3107436" cy="337413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5"/>
          <p:cNvSpPr>
            <a:spLocks noGrp="1"/>
          </p:cNvSpPr>
          <p:nvPr>
            <p:ph type="pic" idx="4"/>
          </p:nvPr>
        </p:nvSpPr>
        <p:spPr>
          <a:xfrm>
            <a:off x="9084564" y="0"/>
            <a:ext cx="310743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4_Custom Layout">
  <p:cSld name="104_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>
            <a:spLocks noGrp="1"/>
          </p:cNvSpPr>
          <p:nvPr>
            <p:ph type="pic" idx="2"/>
          </p:nvPr>
        </p:nvSpPr>
        <p:spPr>
          <a:xfrm>
            <a:off x="4038600" y="0"/>
            <a:ext cx="411480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>
            <a:spLocks noGrp="1"/>
          </p:cNvSpPr>
          <p:nvPr>
            <p:ph type="pic" idx="2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>
            <a:spLocks noGrp="1"/>
          </p:cNvSpPr>
          <p:nvPr>
            <p:ph type="pic" idx="2"/>
          </p:nvPr>
        </p:nvSpPr>
        <p:spPr>
          <a:xfrm>
            <a:off x="6101577" y="622775"/>
            <a:ext cx="5264754" cy="559977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>
            <a:spLocks noGrp="1"/>
          </p:cNvSpPr>
          <p:nvPr>
            <p:ph type="pic" idx="2"/>
          </p:nvPr>
        </p:nvSpPr>
        <p:spPr>
          <a:xfrm>
            <a:off x="4267200" y="0"/>
            <a:ext cx="3657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>
            <a:spLocks noGrp="1"/>
          </p:cNvSpPr>
          <p:nvPr>
            <p:ph type="pic" idx="2"/>
          </p:nvPr>
        </p:nvSpPr>
        <p:spPr>
          <a:xfrm>
            <a:off x="5456904" y="0"/>
            <a:ext cx="673509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>
            <a:spLocks noGrp="1"/>
          </p:cNvSpPr>
          <p:nvPr>
            <p:ph type="pic" idx="2"/>
          </p:nvPr>
        </p:nvSpPr>
        <p:spPr>
          <a:xfrm>
            <a:off x="2025982" y="138452"/>
            <a:ext cx="3237682" cy="3237678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2"/>
          <p:cNvSpPr>
            <a:spLocks noGrp="1"/>
          </p:cNvSpPr>
          <p:nvPr>
            <p:ph type="pic" idx="3"/>
          </p:nvPr>
        </p:nvSpPr>
        <p:spPr>
          <a:xfrm>
            <a:off x="352180" y="1810160"/>
            <a:ext cx="3237682" cy="323767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2"/>
          <p:cNvSpPr>
            <a:spLocks noGrp="1"/>
          </p:cNvSpPr>
          <p:nvPr>
            <p:ph type="pic" idx="4"/>
          </p:nvPr>
        </p:nvSpPr>
        <p:spPr>
          <a:xfrm>
            <a:off x="2025982" y="3481869"/>
            <a:ext cx="3237682" cy="3237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5_Custom Layout">
  <p:cSld name="105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>
            <a:spLocks noGrp="1"/>
          </p:cNvSpPr>
          <p:nvPr>
            <p:ph type="pic" idx="2"/>
          </p:nvPr>
        </p:nvSpPr>
        <p:spPr>
          <a:xfrm>
            <a:off x="6899349" y="138452"/>
            <a:ext cx="3237682" cy="323767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3"/>
          <p:cNvSpPr>
            <a:spLocks noGrp="1"/>
          </p:cNvSpPr>
          <p:nvPr>
            <p:ph type="pic" idx="3"/>
          </p:nvPr>
        </p:nvSpPr>
        <p:spPr>
          <a:xfrm>
            <a:off x="8573152" y="1810160"/>
            <a:ext cx="3237682" cy="323767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3"/>
          <p:cNvSpPr>
            <a:spLocks noGrp="1"/>
          </p:cNvSpPr>
          <p:nvPr>
            <p:ph type="pic" idx="4"/>
          </p:nvPr>
        </p:nvSpPr>
        <p:spPr>
          <a:xfrm>
            <a:off x="6899349" y="3481869"/>
            <a:ext cx="3237682" cy="3237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0" y="2"/>
            <a:ext cx="12192000" cy="36243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109728" y="109729"/>
            <a:ext cx="3637250" cy="21431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5"/>
          <p:cNvSpPr>
            <a:spLocks noGrp="1"/>
          </p:cNvSpPr>
          <p:nvPr>
            <p:ph type="pic" idx="3"/>
          </p:nvPr>
        </p:nvSpPr>
        <p:spPr>
          <a:xfrm>
            <a:off x="109728" y="2360024"/>
            <a:ext cx="3637250" cy="2143178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5"/>
          <p:cNvSpPr>
            <a:spLocks noGrp="1"/>
          </p:cNvSpPr>
          <p:nvPr>
            <p:ph type="pic" idx="4"/>
          </p:nvPr>
        </p:nvSpPr>
        <p:spPr>
          <a:xfrm>
            <a:off x="109728" y="4610319"/>
            <a:ext cx="3637250" cy="21431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6"/>
          <p:cNvSpPr>
            <a:spLocks noGrp="1"/>
          </p:cNvSpPr>
          <p:nvPr>
            <p:ph type="pic" idx="2"/>
          </p:nvPr>
        </p:nvSpPr>
        <p:spPr>
          <a:xfrm>
            <a:off x="109728" y="3429000"/>
            <a:ext cx="3917696" cy="3319272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6"/>
          <p:cNvSpPr>
            <a:spLocks noGrp="1"/>
          </p:cNvSpPr>
          <p:nvPr>
            <p:ph type="pic" idx="3"/>
          </p:nvPr>
        </p:nvSpPr>
        <p:spPr>
          <a:xfrm>
            <a:off x="4137152" y="3429000"/>
            <a:ext cx="3917696" cy="331927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46"/>
          <p:cNvSpPr>
            <a:spLocks noGrp="1"/>
          </p:cNvSpPr>
          <p:nvPr>
            <p:ph type="pic" idx="4"/>
          </p:nvPr>
        </p:nvSpPr>
        <p:spPr>
          <a:xfrm>
            <a:off x="8164576" y="3429000"/>
            <a:ext cx="3917696" cy="331927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6_Custom Layout">
  <p:cSld name="106_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>
            <a:spLocks noGrp="1"/>
          </p:cNvSpPr>
          <p:nvPr>
            <p:ph type="pic" idx="2"/>
          </p:nvPr>
        </p:nvSpPr>
        <p:spPr>
          <a:xfrm>
            <a:off x="4952999" y="109729"/>
            <a:ext cx="3365973" cy="2143178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7"/>
          <p:cNvSpPr>
            <a:spLocks noGrp="1"/>
          </p:cNvSpPr>
          <p:nvPr>
            <p:ph type="pic" idx="3"/>
          </p:nvPr>
        </p:nvSpPr>
        <p:spPr>
          <a:xfrm>
            <a:off x="4952999" y="2360024"/>
            <a:ext cx="3365973" cy="214317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7"/>
          <p:cNvSpPr>
            <a:spLocks noGrp="1"/>
          </p:cNvSpPr>
          <p:nvPr>
            <p:ph type="pic" idx="4"/>
          </p:nvPr>
        </p:nvSpPr>
        <p:spPr>
          <a:xfrm>
            <a:off x="4952999" y="4610319"/>
            <a:ext cx="3365973" cy="21431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>
            <a:spLocks noGrp="1"/>
          </p:cNvSpPr>
          <p:nvPr>
            <p:ph type="pic" idx="2"/>
          </p:nvPr>
        </p:nvSpPr>
        <p:spPr>
          <a:xfrm>
            <a:off x="0" y="0"/>
            <a:ext cx="3657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0"/>
          <p:cNvSpPr>
            <a:spLocks noGrp="1"/>
          </p:cNvSpPr>
          <p:nvPr>
            <p:ph type="pic" idx="2"/>
          </p:nvPr>
        </p:nvSpPr>
        <p:spPr>
          <a:xfrm>
            <a:off x="701040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>
            <a:spLocks noGrp="1"/>
          </p:cNvSpPr>
          <p:nvPr>
            <p:ph type="pic" idx="2"/>
          </p:nvPr>
        </p:nvSpPr>
        <p:spPr>
          <a:xfrm>
            <a:off x="1295400" y="1722121"/>
            <a:ext cx="3657600" cy="365759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>
            <a:spLocks noGrp="1"/>
          </p:cNvSpPr>
          <p:nvPr>
            <p:ph type="pic" idx="2"/>
          </p:nvPr>
        </p:nvSpPr>
        <p:spPr>
          <a:xfrm>
            <a:off x="4495798" y="0"/>
            <a:ext cx="7696201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2"/>
          <p:cNvSpPr>
            <a:spLocks noGrp="1"/>
          </p:cNvSpPr>
          <p:nvPr>
            <p:ph type="pic" idx="2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9962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Custom Layout">
  <p:cSld name="35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>
            <a:spLocks noGrp="1"/>
          </p:cNvSpPr>
          <p:nvPr>
            <p:ph type="pic" idx="2"/>
          </p:nvPr>
        </p:nvSpPr>
        <p:spPr>
          <a:xfrm>
            <a:off x="4267200" y="0"/>
            <a:ext cx="3657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Custom Layout">
  <p:cSld name="36_Custom Layou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5"/>
          <p:cNvSpPr>
            <a:spLocks noGrp="1"/>
          </p:cNvSpPr>
          <p:nvPr>
            <p:ph type="pic" idx="2"/>
          </p:nvPr>
        </p:nvSpPr>
        <p:spPr>
          <a:xfrm>
            <a:off x="0" y="1"/>
            <a:ext cx="4064000" cy="3996267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55"/>
          <p:cNvSpPr>
            <a:spLocks noGrp="1"/>
          </p:cNvSpPr>
          <p:nvPr>
            <p:ph type="pic" idx="3"/>
          </p:nvPr>
        </p:nvSpPr>
        <p:spPr>
          <a:xfrm>
            <a:off x="4064000" y="1"/>
            <a:ext cx="4064000" cy="3996267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55"/>
          <p:cNvSpPr>
            <a:spLocks noGrp="1"/>
          </p:cNvSpPr>
          <p:nvPr>
            <p:ph type="pic" idx="4"/>
          </p:nvPr>
        </p:nvSpPr>
        <p:spPr>
          <a:xfrm>
            <a:off x="8128000" y="1"/>
            <a:ext cx="4064000" cy="39962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>
            <a:spLocks noGrp="1"/>
          </p:cNvSpPr>
          <p:nvPr>
            <p:ph type="pic" idx="2"/>
          </p:nvPr>
        </p:nvSpPr>
        <p:spPr>
          <a:xfrm>
            <a:off x="1" y="2"/>
            <a:ext cx="5638801" cy="685799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Custom Layout">
  <p:cSld name="38_Custom Layou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57"/>
          <p:cNvSpPr>
            <a:spLocks noGrp="1"/>
          </p:cNvSpPr>
          <p:nvPr>
            <p:ph type="pic" idx="3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57"/>
          <p:cNvSpPr>
            <a:spLocks noGrp="1"/>
          </p:cNvSpPr>
          <p:nvPr>
            <p:ph type="pic" idx="4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7_Custom Layout">
  <p:cSld name="107_Custom Layou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8"/>
          <p:cNvSpPr>
            <a:spLocks noGrp="1"/>
          </p:cNvSpPr>
          <p:nvPr>
            <p:ph type="pic" idx="2"/>
          </p:nvPr>
        </p:nvSpPr>
        <p:spPr>
          <a:xfrm>
            <a:off x="6553199" y="2"/>
            <a:ext cx="5638801" cy="685799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>
            <a:spLocks noGrp="1"/>
          </p:cNvSpPr>
          <p:nvPr>
            <p:ph type="pic" idx="2"/>
          </p:nvPr>
        </p:nvSpPr>
        <p:spPr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8_Custom Layout">
  <p:cSld name="108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0"/>
          <p:cNvSpPr>
            <a:spLocks noGrp="1"/>
          </p:cNvSpPr>
          <p:nvPr>
            <p:ph type="pic" idx="2"/>
          </p:nvPr>
        </p:nvSpPr>
        <p:spPr>
          <a:xfrm>
            <a:off x="701040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1"/>
          <p:cNvSpPr>
            <a:spLocks noGrp="1"/>
          </p:cNvSpPr>
          <p:nvPr>
            <p:ph type="pic" idx="2"/>
          </p:nvPr>
        </p:nvSpPr>
        <p:spPr>
          <a:xfrm>
            <a:off x="0" y="2497669"/>
            <a:ext cx="3048000" cy="3674533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61"/>
          <p:cNvSpPr>
            <a:spLocks noGrp="1"/>
          </p:cNvSpPr>
          <p:nvPr>
            <p:ph type="pic" idx="3"/>
          </p:nvPr>
        </p:nvSpPr>
        <p:spPr>
          <a:xfrm>
            <a:off x="3048000" y="2497669"/>
            <a:ext cx="3048000" cy="3674533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61"/>
          <p:cNvSpPr>
            <a:spLocks noGrp="1"/>
          </p:cNvSpPr>
          <p:nvPr>
            <p:ph type="pic" idx="4"/>
          </p:nvPr>
        </p:nvSpPr>
        <p:spPr>
          <a:xfrm>
            <a:off x="9144000" y="2497669"/>
            <a:ext cx="3048000" cy="367453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2"/>
          <p:cNvSpPr>
            <a:spLocks noGrp="1"/>
          </p:cNvSpPr>
          <p:nvPr>
            <p:ph type="pic" idx="2"/>
          </p:nvPr>
        </p:nvSpPr>
        <p:spPr>
          <a:xfrm>
            <a:off x="2" y="2701032"/>
            <a:ext cx="12191998" cy="34711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>
            <a:spLocks noGrp="1"/>
          </p:cNvSpPr>
          <p:nvPr>
            <p:ph type="pic" idx="2"/>
          </p:nvPr>
        </p:nvSpPr>
        <p:spPr>
          <a:xfrm>
            <a:off x="3581400" y="685800"/>
            <a:ext cx="2286000" cy="1892142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63"/>
          <p:cNvSpPr>
            <a:spLocks noGrp="1"/>
          </p:cNvSpPr>
          <p:nvPr>
            <p:ph type="pic" idx="3"/>
          </p:nvPr>
        </p:nvSpPr>
        <p:spPr>
          <a:xfrm>
            <a:off x="6324600" y="685800"/>
            <a:ext cx="2286000" cy="1892142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63"/>
          <p:cNvSpPr>
            <a:spLocks noGrp="1"/>
          </p:cNvSpPr>
          <p:nvPr>
            <p:ph type="pic" idx="4"/>
          </p:nvPr>
        </p:nvSpPr>
        <p:spPr>
          <a:xfrm>
            <a:off x="9067800" y="685800"/>
            <a:ext cx="2286000" cy="189214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63"/>
          <p:cNvSpPr>
            <a:spLocks noGrp="1"/>
          </p:cNvSpPr>
          <p:nvPr>
            <p:ph type="pic" idx="5"/>
          </p:nvPr>
        </p:nvSpPr>
        <p:spPr>
          <a:xfrm>
            <a:off x="838200" y="3672840"/>
            <a:ext cx="2286000" cy="189214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63"/>
          <p:cNvSpPr>
            <a:spLocks noGrp="1"/>
          </p:cNvSpPr>
          <p:nvPr>
            <p:ph type="pic" idx="6"/>
          </p:nvPr>
        </p:nvSpPr>
        <p:spPr>
          <a:xfrm>
            <a:off x="3581400" y="3672840"/>
            <a:ext cx="2286000" cy="1892142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63"/>
          <p:cNvSpPr>
            <a:spLocks noGrp="1"/>
          </p:cNvSpPr>
          <p:nvPr>
            <p:ph type="pic" idx="7"/>
          </p:nvPr>
        </p:nvSpPr>
        <p:spPr>
          <a:xfrm>
            <a:off x="6324600" y="3672840"/>
            <a:ext cx="2286000" cy="189214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ustom Layout">
  <p:cSld name="43_Custom Layou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4"/>
          <p:cNvSpPr>
            <a:spLocks noGrp="1"/>
          </p:cNvSpPr>
          <p:nvPr>
            <p:ph type="pic" idx="2"/>
          </p:nvPr>
        </p:nvSpPr>
        <p:spPr>
          <a:xfrm>
            <a:off x="838200" y="1659467"/>
            <a:ext cx="2286000" cy="3015806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64"/>
          <p:cNvSpPr>
            <a:spLocks noGrp="1"/>
          </p:cNvSpPr>
          <p:nvPr>
            <p:ph type="pic" idx="3"/>
          </p:nvPr>
        </p:nvSpPr>
        <p:spPr>
          <a:xfrm>
            <a:off x="3581400" y="1659467"/>
            <a:ext cx="2286000" cy="3015806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64"/>
          <p:cNvSpPr>
            <a:spLocks noGrp="1"/>
          </p:cNvSpPr>
          <p:nvPr>
            <p:ph type="pic" idx="4"/>
          </p:nvPr>
        </p:nvSpPr>
        <p:spPr>
          <a:xfrm>
            <a:off x="6324600" y="1659467"/>
            <a:ext cx="2286000" cy="3015806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64"/>
          <p:cNvSpPr>
            <a:spLocks noGrp="1"/>
          </p:cNvSpPr>
          <p:nvPr>
            <p:ph type="pic" idx="5"/>
          </p:nvPr>
        </p:nvSpPr>
        <p:spPr>
          <a:xfrm>
            <a:off x="9067800" y="1659467"/>
            <a:ext cx="2286000" cy="301580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Custom Layout">
  <p:cSld name="44_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5"/>
          <p:cNvSpPr>
            <a:spLocks noGrp="1"/>
          </p:cNvSpPr>
          <p:nvPr>
            <p:ph type="pic" idx="2"/>
          </p:nvPr>
        </p:nvSpPr>
        <p:spPr>
          <a:xfrm>
            <a:off x="838200" y="1659467"/>
            <a:ext cx="2286002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65"/>
          <p:cNvSpPr>
            <a:spLocks noGrp="1"/>
          </p:cNvSpPr>
          <p:nvPr>
            <p:ph type="pic" idx="3"/>
          </p:nvPr>
        </p:nvSpPr>
        <p:spPr>
          <a:xfrm>
            <a:off x="3581398" y="1659467"/>
            <a:ext cx="2286002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65"/>
          <p:cNvSpPr>
            <a:spLocks noGrp="1"/>
          </p:cNvSpPr>
          <p:nvPr>
            <p:ph type="pic" idx="4"/>
          </p:nvPr>
        </p:nvSpPr>
        <p:spPr>
          <a:xfrm>
            <a:off x="6324596" y="1659467"/>
            <a:ext cx="2286002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65"/>
          <p:cNvSpPr>
            <a:spLocks noGrp="1"/>
          </p:cNvSpPr>
          <p:nvPr>
            <p:ph type="pic" idx="5"/>
          </p:nvPr>
        </p:nvSpPr>
        <p:spPr>
          <a:xfrm>
            <a:off x="9067794" y="1659467"/>
            <a:ext cx="2286002" cy="32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6"/>
          <p:cNvSpPr>
            <a:spLocks noGrp="1"/>
          </p:cNvSpPr>
          <p:nvPr>
            <p:ph type="pic" idx="2"/>
          </p:nvPr>
        </p:nvSpPr>
        <p:spPr>
          <a:xfrm>
            <a:off x="838202" y="1501816"/>
            <a:ext cx="2285998" cy="283254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66"/>
          <p:cNvSpPr>
            <a:spLocks noGrp="1"/>
          </p:cNvSpPr>
          <p:nvPr>
            <p:ph type="pic" idx="3"/>
          </p:nvPr>
        </p:nvSpPr>
        <p:spPr>
          <a:xfrm>
            <a:off x="3581402" y="2038275"/>
            <a:ext cx="2285998" cy="2832544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66"/>
          <p:cNvSpPr>
            <a:spLocks noGrp="1"/>
          </p:cNvSpPr>
          <p:nvPr>
            <p:ph type="pic" idx="4"/>
          </p:nvPr>
        </p:nvSpPr>
        <p:spPr>
          <a:xfrm>
            <a:off x="6324603" y="1501816"/>
            <a:ext cx="2285998" cy="2832544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66"/>
          <p:cNvSpPr>
            <a:spLocks noGrp="1"/>
          </p:cNvSpPr>
          <p:nvPr>
            <p:ph type="pic" idx="5"/>
          </p:nvPr>
        </p:nvSpPr>
        <p:spPr>
          <a:xfrm>
            <a:off x="9067803" y="2038275"/>
            <a:ext cx="2285998" cy="28325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7"/>
          <p:cNvSpPr>
            <a:spLocks noGrp="1"/>
          </p:cNvSpPr>
          <p:nvPr>
            <p:ph type="pic" idx="2"/>
          </p:nvPr>
        </p:nvSpPr>
        <p:spPr>
          <a:xfrm>
            <a:off x="838200" y="1659467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67"/>
          <p:cNvSpPr>
            <a:spLocks noGrp="1"/>
          </p:cNvSpPr>
          <p:nvPr>
            <p:ph type="pic" idx="3"/>
          </p:nvPr>
        </p:nvSpPr>
        <p:spPr>
          <a:xfrm>
            <a:off x="4495800" y="1659467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67"/>
          <p:cNvSpPr>
            <a:spLocks noGrp="1"/>
          </p:cNvSpPr>
          <p:nvPr>
            <p:ph type="pic" idx="4"/>
          </p:nvPr>
        </p:nvSpPr>
        <p:spPr>
          <a:xfrm>
            <a:off x="8153400" y="1659467"/>
            <a:ext cx="3200400" cy="32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8"/>
          <p:cNvSpPr>
            <a:spLocks noGrp="1"/>
          </p:cNvSpPr>
          <p:nvPr>
            <p:ph type="pic" idx="2"/>
          </p:nvPr>
        </p:nvSpPr>
        <p:spPr>
          <a:xfrm>
            <a:off x="1758694" y="1566987"/>
            <a:ext cx="1368553" cy="1368551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68"/>
          <p:cNvSpPr>
            <a:spLocks noGrp="1"/>
          </p:cNvSpPr>
          <p:nvPr>
            <p:ph type="pic" idx="3"/>
          </p:nvPr>
        </p:nvSpPr>
        <p:spPr>
          <a:xfrm>
            <a:off x="5413247" y="1566987"/>
            <a:ext cx="1368553" cy="1368551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68"/>
          <p:cNvSpPr>
            <a:spLocks noGrp="1"/>
          </p:cNvSpPr>
          <p:nvPr>
            <p:ph type="pic" idx="4"/>
          </p:nvPr>
        </p:nvSpPr>
        <p:spPr>
          <a:xfrm>
            <a:off x="9067800" y="1566987"/>
            <a:ext cx="1368553" cy="1368551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8"/>
          <p:cNvSpPr>
            <a:spLocks noGrp="1"/>
          </p:cNvSpPr>
          <p:nvPr>
            <p:ph type="pic" idx="5"/>
          </p:nvPr>
        </p:nvSpPr>
        <p:spPr>
          <a:xfrm>
            <a:off x="1758694" y="4072009"/>
            <a:ext cx="1368553" cy="136855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8"/>
          <p:cNvSpPr>
            <a:spLocks noGrp="1"/>
          </p:cNvSpPr>
          <p:nvPr>
            <p:ph type="pic" idx="6"/>
          </p:nvPr>
        </p:nvSpPr>
        <p:spPr>
          <a:xfrm>
            <a:off x="5413247" y="4072009"/>
            <a:ext cx="1368553" cy="1368551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8"/>
          <p:cNvSpPr>
            <a:spLocks noGrp="1"/>
          </p:cNvSpPr>
          <p:nvPr>
            <p:ph type="pic" idx="7"/>
          </p:nvPr>
        </p:nvSpPr>
        <p:spPr>
          <a:xfrm>
            <a:off x="9067800" y="4072009"/>
            <a:ext cx="1368553" cy="13685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Custom Layout">
  <p:cSld name="48_Custom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9"/>
          <p:cNvSpPr>
            <a:spLocks noGrp="1"/>
          </p:cNvSpPr>
          <p:nvPr>
            <p:ph type="pic" idx="2"/>
          </p:nvPr>
        </p:nvSpPr>
        <p:spPr>
          <a:xfrm>
            <a:off x="838201" y="1637970"/>
            <a:ext cx="3657599" cy="4534231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69"/>
          <p:cNvSpPr>
            <a:spLocks noGrp="1"/>
          </p:cNvSpPr>
          <p:nvPr>
            <p:ph type="pic" idx="3"/>
          </p:nvPr>
        </p:nvSpPr>
        <p:spPr>
          <a:xfrm>
            <a:off x="4602827" y="1637968"/>
            <a:ext cx="2986346" cy="221225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69"/>
          <p:cNvSpPr>
            <a:spLocks noGrp="1"/>
          </p:cNvSpPr>
          <p:nvPr>
            <p:ph type="pic" idx="4"/>
          </p:nvPr>
        </p:nvSpPr>
        <p:spPr>
          <a:xfrm>
            <a:off x="4602827" y="3959948"/>
            <a:ext cx="2986346" cy="2212252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9"/>
          <p:cNvSpPr>
            <a:spLocks noGrp="1"/>
          </p:cNvSpPr>
          <p:nvPr>
            <p:ph type="pic" idx="5"/>
          </p:nvPr>
        </p:nvSpPr>
        <p:spPr>
          <a:xfrm>
            <a:off x="7696199" y="1637970"/>
            <a:ext cx="3657599" cy="45342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ustom Layout">
  <p:cSld name="49_Custom Layou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0"/>
          <p:cNvSpPr>
            <a:spLocks noGrp="1"/>
          </p:cNvSpPr>
          <p:nvPr>
            <p:ph type="pic" idx="2"/>
          </p:nvPr>
        </p:nvSpPr>
        <p:spPr>
          <a:xfrm>
            <a:off x="838201" y="1637970"/>
            <a:ext cx="2689685" cy="1886049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70"/>
          <p:cNvSpPr>
            <a:spLocks noGrp="1"/>
          </p:cNvSpPr>
          <p:nvPr>
            <p:ph type="pic" idx="3"/>
          </p:nvPr>
        </p:nvSpPr>
        <p:spPr>
          <a:xfrm>
            <a:off x="838200" y="3633746"/>
            <a:ext cx="2689686" cy="2538454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70"/>
          <p:cNvSpPr>
            <a:spLocks noGrp="1"/>
          </p:cNvSpPr>
          <p:nvPr>
            <p:ph type="pic" idx="4"/>
          </p:nvPr>
        </p:nvSpPr>
        <p:spPr>
          <a:xfrm>
            <a:off x="3634913" y="1697372"/>
            <a:ext cx="3550572" cy="406129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70"/>
          <p:cNvSpPr>
            <a:spLocks noGrp="1"/>
          </p:cNvSpPr>
          <p:nvPr>
            <p:ph type="pic" idx="5"/>
          </p:nvPr>
        </p:nvSpPr>
        <p:spPr>
          <a:xfrm>
            <a:off x="7292519" y="1637971"/>
            <a:ext cx="1977127" cy="220942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70"/>
          <p:cNvSpPr>
            <a:spLocks noGrp="1"/>
          </p:cNvSpPr>
          <p:nvPr>
            <p:ph type="pic" idx="6"/>
          </p:nvPr>
        </p:nvSpPr>
        <p:spPr>
          <a:xfrm>
            <a:off x="7292519" y="3959951"/>
            <a:ext cx="1977127" cy="221225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70"/>
          <p:cNvSpPr>
            <a:spLocks noGrp="1"/>
          </p:cNvSpPr>
          <p:nvPr>
            <p:ph type="pic" idx="7"/>
          </p:nvPr>
        </p:nvSpPr>
        <p:spPr>
          <a:xfrm>
            <a:off x="9376674" y="1637971"/>
            <a:ext cx="1977127" cy="876941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70"/>
          <p:cNvSpPr>
            <a:spLocks noGrp="1"/>
          </p:cNvSpPr>
          <p:nvPr>
            <p:ph type="pic" idx="8"/>
          </p:nvPr>
        </p:nvSpPr>
        <p:spPr>
          <a:xfrm>
            <a:off x="9376671" y="2624640"/>
            <a:ext cx="1977127" cy="220942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70"/>
          <p:cNvSpPr>
            <a:spLocks noGrp="1"/>
          </p:cNvSpPr>
          <p:nvPr>
            <p:ph type="pic" idx="9"/>
          </p:nvPr>
        </p:nvSpPr>
        <p:spPr>
          <a:xfrm>
            <a:off x="9376674" y="4941129"/>
            <a:ext cx="1977127" cy="8769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Custom Layout">
  <p:cSld name="50_Custom Layou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1"/>
          <p:cNvSpPr>
            <a:spLocks noGrp="1"/>
          </p:cNvSpPr>
          <p:nvPr>
            <p:ph type="pic" idx="2"/>
          </p:nvPr>
        </p:nvSpPr>
        <p:spPr>
          <a:xfrm>
            <a:off x="838200" y="1501819"/>
            <a:ext cx="2057400" cy="258166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71"/>
          <p:cNvSpPr>
            <a:spLocks noGrp="1"/>
          </p:cNvSpPr>
          <p:nvPr>
            <p:ph type="pic" idx="3"/>
          </p:nvPr>
        </p:nvSpPr>
        <p:spPr>
          <a:xfrm>
            <a:off x="1295400" y="4189447"/>
            <a:ext cx="2285998" cy="198275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71"/>
          <p:cNvSpPr>
            <a:spLocks noGrp="1"/>
          </p:cNvSpPr>
          <p:nvPr>
            <p:ph type="pic" idx="4"/>
          </p:nvPr>
        </p:nvSpPr>
        <p:spPr>
          <a:xfrm>
            <a:off x="3002627" y="1944130"/>
            <a:ext cx="3321973" cy="2139354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71"/>
          <p:cNvSpPr>
            <a:spLocks noGrp="1"/>
          </p:cNvSpPr>
          <p:nvPr>
            <p:ph type="pic" idx="5"/>
          </p:nvPr>
        </p:nvSpPr>
        <p:spPr>
          <a:xfrm>
            <a:off x="3688426" y="4189447"/>
            <a:ext cx="2636172" cy="198275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71"/>
          <p:cNvSpPr>
            <a:spLocks noGrp="1"/>
          </p:cNvSpPr>
          <p:nvPr>
            <p:ph type="pic" idx="6"/>
          </p:nvPr>
        </p:nvSpPr>
        <p:spPr>
          <a:xfrm>
            <a:off x="6431626" y="1944130"/>
            <a:ext cx="2292245" cy="278438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71"/>
          <p:cNvSpPr>
            <a:spLocks noGrp="1"/>
          </p:cNvSpPr>
          <p:nvPr>
            <p:ph type="pic" idx="7"/>
          </p:nvPr>
        </p:nvSpPr>
        <p:spPr>
          <a:xfrm>
            <a:off x="6431628" y="4836365"/>
            <a:ext cx="2292243" cy="1335837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71"/>
          <p:cNvSpPr>
            <a:spLocks noGrp="1"/>
          </p:cNvSpPr>
          <p:nvPr>
            <p:ph type="pic" idx="8"/>
          </p:nvPr>
        </p:nvSpPr>
        <p:spPr>
          <a:xfrm>
            <a:off x="8825638" y="1643178"/>
            <a:ext cx="2528163" cy="1611549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71"/>
          <p:cNvSpPr>
            <a:spLocks noGrp="1"/>
          </p:cNvSpPr>
          <p:nvPr>
            <p:ph type="pic" idx="9"/>
          </p:nvPr>
        </p:nvSpPr>
        <p:spPr>
          <a:xfrm>
            <a:off x="8825637" y="3362568"/>
            <a:ext cx="2528163" cy="252816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Custom Layout">
  <p:cSld name="51_Custom Layou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2"/>
          <p:cNvSpPr>
            <a:spLocks noGrp="1"/>
          </p:cNvSpPr>
          <p:nvPr>
            <p:ph type="pic" idx="2"/>
          </p:nvPr>
        </p:nvSpPr>
        <p:spPr>
          <a:xfrm>
            <a:off x="838200" y="1798320"/>
            <a:ext cx="1663411" cy="375666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2"/>
          <p:cNvSpPr>
            <a:spLocks noGrp="1"/>
          </p:cNvSpPr>
          <p:nvPr>
            <p:ph type="pic" idx="3"/>
          </p:nvPr>
        </p:nvSpPr>
        <p:spPr>
          <a:xfrm>
            <a:off x="2608637" y="2415540"/>
            <a:ext cx="1663411" cy="375666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2"/>
          <p:cNvSpPr>
            <a:spLocks noGrp="1"/>
          </p:cNvSpPr>
          <p:nvPr>
            <p:ph type="pic" idx="4"/>
          </p:nvPr>
        </p:nvSpPr>
        <p:spPr>
          <a:xfrm>
            <a:off x="4379076" y="1798320"/>
            <a:ext cx="1663411" cy="37566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2"/>
          <p:cNvSpPr>
            <a:spLocks noGrp="1"/>
          </p:cNvSpPr>
          <p:nvPr>
            <p:ph type="pic" idx="5"/>
          </p:nvPr>
        </p:nvSpPr>
        <p:spPr>
          <a:xfrm>
            <a:off x="6149513" y="2415540"/>
            <a:ext cx="1663411" cy="375666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2"/>
          <p:cNvSpPr>
            <a:spLocks noGrp="1"/>
          </p:cNvSpPr>
          <p:nvPr>
            <p:ph type="pic" idx="6"/>
          </p:nvPr>
        </p:nvSpPr>
        <p:spPr>
          <a:xfrm>
            <a:off x="7919952" y="1550670"/>
            <a:ext cx="1663411" cy="375666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72"/>
          <p:cNvSpPr>
            <a:spLocks noGrp="1"/>
          </p:cNvSpPr>
          <p:nvPr>
            <p:ph type="pic" idx="7"/>
          </p:nvPr>
        </p:nvSpPr>
        <p:spPr>
          <a:xfrm>
            <a:off x="9690389" y="2167890"/>
            <a:ext cx="1663411" cy="37566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Custom Layout">
  <p:cSld name="52_Custom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3"/>
          <p:cNvSpPr>
            <a:spLocks noGrp="1"/>
          </p:cNvSpPr>
          <p:nvPr>
            <p:ph type="pic" idx="2"/>
          </p:nvPr>
        </p:nvSpPr>
        <p:spPr>
          <a:xfrm>
            <a:off x="838200" y="1596040"/>
            <a:ext cx="3200400" cy="176953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73"/>
          <p:cNvSpPr>
            <a:spLocks noGrp="1"/>
          </p:cNvSpPr>
          <p:nvPr>
            <p:ph type="pic" idx="3"/>
          </p:nvPr>
        </p:nvSpPr>
        <p:spPr>
          <a:xfrm>
            <a:off x="4495800" y="1596040"/>
            <a:ext cx="3200400" cy="1769533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73"/>
          <p:cNvSpPr>
            <a:spLocks noGrp="1"/>
          </p:cNvSpPr>
          <p:nvPr>
            <p:ph type="pic" idx="4"/>
          </p:nvPr>
        </p:nvSpPr>
        <p:spPr>
          <a:xfrm>
            <a:off x="8153400" y="1596040"/>
            <a:ext cx="3200400" cy="1769533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73"/>
          <p:cNvSpPr>
            <a:spLocks noGrp="1"/>
          </p:cNvSpPr>
          <p:nvPr>
            <p:ph type="pic" idx="5"/>
          </p:nvPr>
        </p:nvSpPr>
        <p:spPr>
          <a:xfrm>
            <a:off x="838200" y="4048440"/>
            <a:ext cx="3200400" cy="1769533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73"/>
          <p:cNvSpPr>
            <a:spLocks noGrp="1"/>
          </p:cNvSpPr>
          <p:nvPr>
            <p:ph type="pic" idx="6"/>
          </p:nvPr>
        </p:nvSpPr>
        <p:spPr>
          <a:xfrm>
            <a:off x="4495800" y="4048440"/>
            <a:ext cx="3200400" cy="1769533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73"/>
          <p:cNvSpPr>
            <a:spLocks noGrp="1"/>
          </p:cNvSpPr>
          <p:nvPr>
            <p:ph type="pic" idx="7"/>
          </p:nvPr>
        </p:nvSpPr>
        <p:spPr>
          <a:xfrm>
            <a:off x="8153400" y="4048440"/>
            <a:ext cx="3200400" cy="176953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Custom Layout">
  <p:cSld name="53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4"/>
          <p:cNvSpPr>
            <a:spLocks noGrp="1"/>
          </p:cNvSpPr>
          <p:nvPr>
            <p:ph type="pic" idx="2"/>
          </p:nvPr>
        </p:nvSpPr>
        <p:spPr>
          <a:xfrm>
            <a:off x="838202" y="1637970"/>
            <a:ext cx="2286000" cy="3701909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74"/>
          <p:cNvSpPr>
            <a:spLocks noGrp="1"/>
          </p:cNvSpPr>
          <p:nvPr>
            <p:ph type="pic" idx="3"/>
          </p:nvPr>
        </p:nvSpPr>
        <p:spPr>
          <a:xfrm>
            <a:off x="3581399" y="1637968"/>
            <a:ext cx="2286000" cy="3070726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74"/>
          <p:cNvSpPr>
            <a:spLocks noGrp="1"/>
          </p:cNvSpPr>
          <p:nvPr>
            <p:ph type="pic" idx="4"/>
          </p:nvPr>
        </p:nvSpPr>
        <p:spPr>
          <a:xfrm>
            <a:off x="6324596" y="1637970"/>
            <a:ext cx="2286004" cy="2286005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74"/>
          <p:cNvSpPr>
            <a:spLocks noGrp="1"/>
          </p:cNvSpPr>
          <p:nvPr>
            <p:ph type="pic" idx="5"/>
          </p:nvPr>
        </p:nvSpPr>
        <p:spPr>
          <a:xfrm>
            <a:off x="9067800" y="1637969"/>
            <a:ext cx="2286000" cy="33043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Custom Layout">
  <p:cSld name="54_Custom Layou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5"/>
          <p:cNvSpPr>
            <a:spLocks noGrp="1"/>
          </p:cNvSpPr>
          <p:nvPr>
            <p:ph type="pic" idx="2"/>
          </p:nvPr>
        </p:nvSpPr>
        <p:spPr>
          <a:xfrm>
            <a:off x="3594929" y="1185322"/>
            <a:ext cx="2087411" cy="4515728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75"/>
          <p:cNvSpPr>
            <a:spLocks noGrp="1"/>
          </p:cNvSpPr>
          <p:nvPr>
            <p:ph type="pic" idx="3"/>
          </p:nvPr>
        </p:nvSpPr>
        <p:spPr>
          <a:xfrm>
            <a:off x="6508174" y="1185322"/>
            <a:ext cx="2087411" cy="4515728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75"/>
          <p:cNvSpPr>
            <a:spLocks noGrp="1"/>
          </p:cNvSpPr>
          <p:nvPr>
            <p:ph type="pic" idx="4"/>
          </p:nvPr>
        </p:nvSpPr>
        <p:spPr>
          <a:xfrm>
            <a:off x="4875313" y="816645"/>
            <a:ext cx="2428355" cy="52532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6"/>
          <p:cNvSpPr>
            <a:spLocks noGrp="1"/>
          </p:cNvSpPr>
          <p:nvPr>
            <p:ph type="pic" idx="2"/>
          </p:nvPr>
        </p:nvSpPr>
        <p:spPr>
          <a:xfrm>
            <a:off x="5928846" y="816002"/>
            <a:ext cx="2416427" cy="5227491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76"/>
          <p:cNvSpPr>
            <a:spLocks noGrp="1"/>
          </p:cNvSpPr>
          <p:nvPr>
            <p:ph type="pic" idx="3"/>
          </p:nvPr>
        </p:nvSpPr>
        <p:spPr>
          <a:xfrm>
            <a:off x="8789347" y="816002"/>
            <a:ext cx="2416427" cy="522749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6_Custom Layout">
  <p:cSld name="56_Custom Layou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7"/>
          <p:cNvSpPr>
            <a:spLocks noGrp="1"/>
          </p:cNvSpPr>
          <p:nvPr>
            <p:ph type="pic" idx="2"/>
          </p:nvPr>
        </p:nvSpPr>
        <p:spPr>
          <a:xfrm>
            <a:off x="8067252" y="794658"/>
            <a:ext cx="2001096" cy="43214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8"/>
          <p:cNvSpPr>
            <a:spLocks noGrp="1"/>
          </p:cNvSpPr>
          <p:nvPr>
            <p:ph type="pic" idx="2"/>
          </p:nvPr>
        </p:nvSpPr>
        <p:spPr>
          <a:xfrm>
            <a:off x="5817548" y="816002"/>
            <a:ext cx="2416427" cy="5227491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78"/>
          <p:cNvSpPr>
            <a:spLocks noGrp="1"/>
          </p:cNvSpPr>
          <p:nvPr>
            <p:ph type="pic" idx="3"/>
          </p:nvPr>
        </p:nvSpPr>
        <p:spPr>
          <a:xfrm>
            <a:off x="7481684" y="987497"/>
            <a:ext cx="2257830" cy="4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78"/>
          <p:cNvSpPr>
            <a:spLocks noGrp="1"/>
          </p:cNvSpPr>
          <p:nvPr>
            <p:ph type="pic" idx="4"/>
          </p:nvPr>
        </p:nvSpPr>
        <p:spPr>
          <a:xfrm>
            <a:off x="9111133" y="1143878"/>
            <a:ext cx="2113215" cy="45715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Custom Layout">
  <p:cSld name="58_Custom Layou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9"/>
          <p:cNvSpPr>
            <a:spLocks noGrp="1"/>
          </p:cNvSpPr>
          <p:nvPr>
            <p:ph type="pic" idx="2"/>
          </p:nvPr>
        </p:nvSpPr>
        <p:spPr>
          <a:xfrm>
            <a:off x="5928847" y="-1265046"/>
            <a:ext cx="2416427" cy="5227491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79"/>
          <p:cNvSpPr>
            <a:spLocks noGrp="1"/>
          </p:cNvSpPr>
          <p:nvPr>
            <p:ph type="pic" idx="3"/>
          </p:nvPr>
        </p:nvSpPr>
        <p:spPr>
          <a:xfrm>
            <a:off x="5928847" y="4379877"/>
            <a:ext cx="2416427" cy="5227491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79"/>
          <p:cNvSpPr>
            <a:spLocks noGrp="1"/>
          </p:cNvSpPr>
          <p:nvPr>
            <p:ph type="pic" idx="4"/>
          </p:nvPr>
        </p:nvSpPr>
        <p:spPr>
          <a:xfrm>
            <a:off x="8789348" y="-2747873"/>
            <a:ext cx="2416427" cy="5227491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79"/>
          <p:cNvSpPr>
            <a:spLocks noGrp="1"/>
          </p:cNvSpPr>
          <p:nvPr>
            <p:ph type="pic" idx="5"/>
          </p:nvPr>
        </p:nvSpPr>
        <p:spPr>
          <a:xfrm>
            <a:off x="8789348" y="2897050"/>
            <a:ext cx="2416427" cy="522749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0"/>
          <p:cNvSpPr>
            <a:spLocks noGrp="1"/>
          </p:cNvSpPr>
          <p:nvPr>
            <p:ph type="pic" idx="2"/>
          </p:nvPr>
        </p:nvSpPr>
        <p:spPr>
          <a:xfrm>
            <a:off x="5934899" y="757698"/>
            <a:ext cx="7682025" cy="440302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>
            <a:spLocks noGrp="1"/>
          </p:cNvSpPr>
          <p:nvPr>
            <p:ph type="pic" idx="2"/>
          </p:nvPr>
        </p:nvSpPr>
        <p:spPr>
          <a:xfrm>
            <a:off x="838200" y="1661231"/>
            <a:ext cx="3352800" cy="2605573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8"/>
          <p:cNvSpPr>
            <a:spLocks noGrp="1"/>
          </p:cNvSpPr>
          <p:nvPr>
            <p:ph type="pic" idx="3"/>
          </p:nvPr>
        </p:nvSpPr>
        <p:spPr>
          <a:xfrm>
            <a:off x="4419601" y="1661231"/>
            <a:ext cx="3352800" cy="260557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8"/>
          <p:cNvSpPr>
            <a:spLocks noGrp="1"/>
          </p:cNvSpPr>
          <p:nvPr>
            <p:ph type="pic" idx="4"/>
          </p:nvPr>
        </p:nvSpPr>
        <p:spPr>
          <a:xfrm>
            <a:off x="8001002" y="1661231"/>
            <a:ext cx="3352800" cy="260557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Custom Layout">
  <p:cSld name="60_Custom Layou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1"/>
          <p:cNvSpPr>
            <a:spLocks noGrp="1"/>
          </p:cNvSpPr>
          <p:nvPr>
            <p:ph type="pic" idx="2"/>
          </p:nvPr>
        </p:nvSpPr>
        <p:spPr>
          <a:xfrm>
            <a:off x="2759978" y="3347208"/>
            <a:ext cx="6233020" cy="295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Custom Layout">
  <p:cSld name="61_Custom Layou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2"/>
          <p:cNvSpPr>
            <a:spLocks noGrp="1"/>
          </p:cNvSpPr>
          <p:nvPr>
            <p:ph type="pic" idx="2"/>
          </p:nvPr>
        </p:nvSpPr>
        <p:spPr>
          <a:xfrm>
            <a:off x="6141614" y="740156"/>
            <a:ext cx="7676709" cy="50297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Custom Layout">
  <p:cSld name="62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3"/>
          <p:cNvSpPr>
            <a:spLocks noGrp="1"/>
          </p:cNvSpPr>
          <p:nvPr>
            <p:ph type="pic" idx="2"/>
          </p:nvPr>
        </p:nvSpPr>
        <p:spPr>
          <a:xfrm>
            <a:off x="5095313" y="891855"/>
            <a:ext cx="5066769" cy="23543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3_Custom Layout">
  <p:cSld name="63_Custom Layou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4"/>
          <p:cNvSpPr>
            <a:spLocks noGrp="1"/>
          </p:cNvSpPr>
          <p:nvPr>
            <p:ph type="pic" idx="2"/>
          </p:nvPr>
        </p:nvSpPr>
        <p:spPr>
          <a:xfrm>
            <a:off x="1007233" y="987497"/>
            <a:ext cx="2257831" cy="4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84"/>
          <p:cNvSpPr>
            <a:spLocks noGrp="1"/>
          </p:cNvSpPr>
          <p:nvPr>
            <p:ph type="pic" idx="3"/>
          </p:nvPr>
        </p:nvSpPr>
        <p:spPr>
          <a:xfrm>
            <a:off x="4176909" y="987497"/>
            <a:ext cx="2257831" cy="48844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84"/>
          <p:cNvSpPr>
            <a:spLocks noGrp="1"/>
          </p:cNvSpPr>
          <p:nvPr>
            <p:ph type="pic" idx="4"/>
          </p:nvPr>
        </p:nvSpPr>
        <p:spPr>
          <a:xfrm>
            <a:off x="2511496" y="815255"/>
            <a:ext cx="2416427" cy="522749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4_Custom Layout">
  <p:cSld name="64_Custom Layou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5"/>
          <p:cNvSpPr>
            <a:spLocks noGrp="1"/>
          </p:cNvSpPr>
          <p:nvPr>
            <p:ph type="pic" idx="2"/>
          </p:nvPr>
        </p:nvSpPr>
        <p:spPr>
          <a:xfrm>
            <a:off x="5361927" y="2232083"/>
            <a:ext cx="1924655" cy="2391314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85"/>
          <p:cNvSpPr>
            <a:spLocks noGrp="1"/>
          </p:cNvSpPr>
          <p:nvPr>
            <p:ph type="pic" idx="3"/>
          </p:nvPr>
        </p:nvSpPr>
        <p:spPr>
          <a:xfrm>
            <a:off x="8790924" y="2232083"/>
            <a:ext cx="1924655" cy="23913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5_Custom Layout">
  <p:cSld name="65_Custom Layou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6"/>
          <p:cNvSpPr>
            <a:spLocks noGrp="1"/>
          </p:cNvSpPr>
          <p:nvPr>
            <p:ph type="pic" idx="2"/>
          </p:nvPr>
        </p:nvSpPr>
        <p:spPr>
          <a:xfrm rot="-1740000">
            <a:off x="7659361" y="997533"/>
            <a:ext cx="2453436" cy="5240654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86"/>
          <p:cNvSpPr>
            <a:spLocks noGrp="1"/>
          </p:cNvSpPr>
          <p:nvPr>
            <p:ph type="pic" idx="3"/>
          </p:nvPr>
        </p:nvSpPr>
        <p:spPr>
          <a:xfrm rot="-1740000">
            <a:off x="5969418" y="3759706"/>
            <a:ext cx="2453436" cy="5240654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86"/>
          <p:cNvSpPr>
            <a:spLocks noGrp="1"/>
          </p:cNvSpPr>
          <p:nvPr>
            <p:ph type="pic" idx="4"/>
          </p:nvPr>
        </p:nvSpPr>
        <p:spPr>
          <a:xfrm rot="-1740000">
            <a:off x="10944773" y="997979"/>
            <a:ext cx="2453436" cy="524065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6_Custom Layout">
  <p:cSld name="66_Custom Layou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7"/>
          <p:cNvSpPr>
            <a:spLocks noGrp="1"/>
          </p:cNvSpPr>
          <p:nvPr>
            <p:ph type="pic" idx="2"/>
          </p:nvPr>
        </p:nvSpPr>
        <p:spPr>
          <a:xfrm>
            <a:off x="1065734" y="1935229"/>
            <a:ext cx="5031332" cy="282964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Custom Layout">
  <p:cSld name="67_Custom Layou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8"/>
          <p:cNvSpPr>
            <a:spLocks noGrp="1"/>
          </p:cNvSpPr>
          <p:nvPr>
            <p:ph type="pic" idx="2"/>
          </p:nvPr>
        </p:nvSpPr>
        <p:spPr>
          <a:xfrm>
            <a:off x="4495849" y="1717853"/>
            <a:ext cx="3231025" cy="698972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8_Custom Layout">
  <p:cSld name="68_Custom Layou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9"/>
          <p:cNvSpPr>
            <a:spLocks noGrp="1"/>
          </p:cNvSpPr>
          <p:nvPr>
            <p:ph type="pic" idx="2"/>
          </p:nvPr>
        </p:nvSpPr>
        <p:spPr>
          <a:xfrm>
            <a:off x="5820647" y="1981302"/>
            <a:ext cx="5351005" cy="399216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Custom Layout">
  <p:cSld name="69_Custom Layou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0"/>
          <p:cNvSpPr>
            <a:spLocks noGrp="1"/>
          </p:cNvSpPr>
          <p:nvPr>
            <p:ph type="pic" idx="2"/>
          </p:nvPr>
        </p:nvSpPr>
        <p:spPr>
          <a:xfrm>
            <a:off x="923600" y="881438"/>
            <a:ext cx="6061912" cy="456185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464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0_Custom Layout">
  <p:cSld name="70_Custom Layou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1"/>
          <p:cNvSpPr>
            <a:spLocks noGrp="1"/>
          </p:cNvSpPr>
          <p:nvPr>
            <p:ph type="pic" idx="2"/>
          </p:nvPr>
        </p:nvSpPr>
        <p:spPr>
          <a:xfrm>
            <a:off x="-1249758" y="1757629"/>
            <a:ext cx="7068455" cy="44271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1_Custom Layout">
  <p:cSld name="71_Custom Layou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2"/>
          <p:cNvSpPr>
            <a:spLocks noGrp="1"/>
          </p:cNvSpPr>
          <p:nvPr>
            <p:ph type="pic" idx="2"/>
          </p:nvPr>
        </p:nvSpPr>
        <p:spPr>
          <a:xfrm>
            <a:off x="7252430" y="688428"/>
            <a:ext cx="3846808" cy="550959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2_Custom Layout">
  <p:cSld name="72_Custom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3"/>
          <p:cNvSpPr>
            <a:spLocks noGrp="1"/>
          </p:cNvSpPr>
          <p:nvPr>
            <p:ph type="pic" idx="2"/>
          </p:nvPr>
        </p:nvSpPr>
        <p:spPr>
          <a:xfrm>
            <a:off x="4394621" y="1001617"/>
            <a:ext cx="3396767" cy="48650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3_Custom Layout">
  <p:cSld name="73_Custom Layou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4"/>
          <p:cNvSpPr>
            <a:spLocks noGrp="1"/>
          </p:cNvSpPr>
          <p:nvPr>
            <p:ph type="pic" idx="2"/>
          </p:nvPr>
        </p:nvSpPr>
        <p:spPr>
          <a:xfrm>
            <a:off x="5060941" y="2232083"/>
            <a:ext cx="1924655" cy="23913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4_Custom Layout">
  <p:cSld name="74_Custom Layou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5"/>
          <p:cNvSpPr>
            <a:spLocks noGrp="1"/>
          </p:cNvSpPr>
          <p:nvPr>
            <p:ph type="pic" idx="2"/>
          </p:nvPr>
        </p:nvSpPr>
        <p:spPr>
          <a:xfrm>
            <a:off x="4887788" y="816002"/>
            <a:ext cx="2416427" cy="522749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6"/>
          <p:cNvSpPr>
            <a:spLocks noGrp="1"/>
          </p:cNvSpPr>
          <p:nvPr>
            <p:ph type="pic" idx="2"/>
          </p:nvPr>
        </p:nvSpPr>
        <p:spPr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6_Custom Layout">
  <p:cSld name="76_Custom Layou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7"/>
          <p:cNvSpPr>
            <a:spLocks noGrp="1"/>
          </p:cNvSpPr>
          <p:nvPr>
            <p:ph type="pic" idx="2"/>
          </p:nvPr>
        </p:nvSpPr>
        <p:spPr>
          <a:xfrm>
            <a:off x="7010400" y="2"/>
            <a:ext cx="5181600" cy="6857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7_Custom Layout">
  <p:cSld name="77_Custom Layou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8"/>
          <p:cNvSpPr>
            <a:spLocks noGrp="1"/>
          </p:cNvSpPr>
          <p:nvPr>
            <p:ph type="pic" idx="2"/>
          </p:nvPr>
        </p:nvSpPr>
        <p:spPr>
          <a:xfrm>
            <a:off x="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9"/>
          <p:cNvSpPr>
            <a:spLocks noGrp="1"/>
          </p:cNvSpPr>
          <p:nvPr>
            <p:ph type="pic" idx="2"/>
          </p:nvPr>
        </p:nvSpPr>
        <p:spPr>
          <a:xfrm>
            <a:off x="7010400" y="0"/>
            <a:ext cx="51816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9_Custom Layout">
  <p:cSld name="79_Custom Layou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0"/>
          <p:cNvSpPr>
            <a:spLocks noGrp="1"/>
          </p:cNvSpPr>
          <p:nvPr>
            <p:ph type="pic" idx="2"/>
          </p:nvPr>
        </p:nvSpPr>
        <p:spPr>
          <a:xfrm>
            <a:off x="1066800" y="1744527"/>
            <a:ext cx="1572332" cy="195596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100"/>
          <p:cNvSpPr>
            <a:spLocks noGrp="1"/>
          </p:cNvSpPr>
          <p:nvPr>
            <p:ph type="pic" idx="3"/>
          </p:nvPr>
        </p:nvSpPr>
        <p:spPr>
          <a:xfrm>
            <a:off x="3108658" y="1772905"/>
            <a:ext cx="3023092" cy="1891121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100"/>
          <p:cNvSpPr>
            <a:spLocks noGrp="1"/>
          </p:cNvSpPr>
          <p:nvPr>
            <p:ph type="pic" idx="4"/>
          </p:nvPr>
        </p:nvSpPr>
        <p:spPr>
          <a:xfrm>
            <a:off x="6640199" y="1744527"/>
            <a:ext cx="2069427" cy="195596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00"/>
          <p:cNvSpPr>
            <a:spLocks noGrp="1"/>
          </p:cNvSpPr>
          <p:nvPr>
            <p:ph type="pic" idx="5"/>
          </p:nvPr>
        </p:nvSpPr>
        <p:spPr>
          <a:xfrm>
            <a:off x="9386813" y="1772905"/>
            <a:ext cx="1647977" cy="18911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>
            <a:spLocks noGrp="1"/>
          </p:cNvSpPr>
          <p:nvPr>
            <p:ph type="pic" idx="2"/>
          </p:nvPr>
        </p:nvSpPr>
        <p:spPr>
          <a:xfrm>
            <a:off x="6096000" y="685804"/>
            <a:ext cx="5257800" cy="55227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152">
          <p15:clr>
            <a:srgbClr val="F26B43"/>
          </p15:clr>
        </p15:guide>
        <p15:guide id="2" pos="528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1"/>
          <p:cNvGrpSpPr/>
          <p:nvPr/>
        </p:nvGrpSpPr>
        <p:grpSpPr>
          <a:xfrm>
            <a:off x="0" y="-1396458"/>
            <a:ext cx="12192000" cy="5006621"/>
            <a:chOff x="-762000" y="-1575237"/>
            <a:chExt cx="6858000" cy="6781800"/>
          </a:xfrm>
        </p:grpSpPr>
        <p:sp>
          <p:nvSpPr>
            <p:cNvPr id="291" name="Google Shape;291;p1"/>
            <p:cNvSpPr/>
            <p:nvPr/>
          </p:nvSpPr>
          <p:spPr>
            <a:xfrm rot="5400000">
              <a:off x="-723900" y="-1613337"/>
              <a:ext cx="6781800" cy="6858000"/>
            </a:xfrm>
            <a:custGeom>
              <a:avLst/>
              <a:gdLst/>
              <a:ahLst/>
              <a:cxnLst/>
              <a:rect l="l" t="t" r="r" b="b"/>
              <a:pathLst>
                <a:path w="6781800" h="6858000" extrusionOk="0">
                  <a:moveTo>
                    <a:pt x="0" y="0"/>
                  </a:moveTo>
                  <a:lnTo>
                    <a:pt x="5191196" y="0"/>
                  </a:lnTo>
                  <a:lnTo>
                    <a:pt x="5309455" y="102439"/>
                  </a:lnTo>
                  <a:cubicBezTo>
                    <a:pt x="6213948" y="924522"/>
                    <a:pt x="6781800" y="2110447"/>
                    <a:pt x="6781800" y="3429000"/>
                  </a:cubicBezTo>
                  <a:cubicBezTo>
                    <a:pt x="6781800" y="4747554"/>
                    <a:pt x="6213948" y="5933478"/>
                    <a:pt x="5309455" y="6755561"/>
                  </a:cubicBezTo>
                  <a:lnTo>
                    <a:pt x="5191196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rgbClr val="48CAE4">
                    <a:alpha val="94901"/>
                  </a:srgbClr>
                </a:gs>
                <a:gs pos="100000">
                  <a:srgbClr val="00B4D8">
                    <a:alpha val="94901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2" name="Google Shape;292;p1"/>
            <p:cNvSpPr txBox="1"/>
            <p:nvPr/>
          </p:nvSpPr>
          <p:spPr>
            <a:xfrm>
              <a:off x="72721" y="912471"/>
              <a:ext cx="5035800" cy="2834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b="1" i="0" u="none" strike="noStrike" cap="none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PITCH </a:t>
              </a:r>
              <a:endParaRPr dirty="0"/>
            </a:p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CodeCreators</a:t>
              </a:r>
              <a:endParaRPr dirty="0"/>
            </a:p>
          </p:txBody>
        </p:sp>
        <p:sp>
          <p:nvSpPr>
            <p:cNvPr id="293" name="Google Shape;293;p1"/>
            <p:cNvSpPr txBox="1"/>
            <p:nvPr/>
          </p:nvSpPr>
          <p:spPr>
            <a:xfrm>
              <a:off x="79624" y="3968250"/>
              <a:ext cx="5022000" cy="883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CriptoMeta</a:t>
              </a:r>
              <a:endParaRPr sz="2800" b="1" dirty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pic>
        <p:nvPicPr>
          <p:cNvPr id="294" name="Google Shape;2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338" y="4114601"/>
            <a:ext cx="35052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519783" y="31995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Contrato</a:t>
            </a: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CriptoMeta </a:t>
            </a: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Rede </a:t>
            </a: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Testnet</a:t>
            </a: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da </a:t>
            </a: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Chiliz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3CB795-2B32-B9ED-26C9-408B876C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4" y="843788"/>
            <a:ext cx="11340446" cy="56159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39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/>
        </p:nvSpPr>
        <p:spPr>
          <a:xfrm>
            <a:off x="838200" y="143546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endParaRPr lang="en-US" sz="3200" b="1" dirty="0">
              <a:solidFill>
                <a:schemeClr val="dk2"/>
              </a:solidFill>
              <a:latin typeface="Montserrat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A527C8-79E2-D81B-3629-4EC0EE77F33D}"/>
              </a:ext>
            </a:extLst>
          </p:cNvPr>
          <p:cNvGrpSpPr/>
          <p:nvPr/>
        </p:nvGrpSpPr>
        <p:grpSpPr>
          <a:xfrm>
            <a:off x="487135" y="1413333"/>
            <a:ext cx="4150853" cy="2467595"/>
            <a:chOff x="-494272" y="1624909"/>
            <a:chExt cx="7341587" cy="4364418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130992-0464-B8CE-B4A5-629DF5098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4272" y="1624909"/>
              <a:ext cx="6590272" cy="4364418"/>
            </a:xfrm>
            <a:custGeom>
              <a:avLst/>
              <a:gdLst>
                <a:gd name="T0" fmla="*/ 1543 w 2587"/>
                <a:gd name="T1" fmla="*/ 1712 h 1712"/>
                <a:gd name="T2" fmla="*/ 1347 w 2587"/>
                <a:gd name="T3" fmla="*/ 1630 h 1712"/>
                <a:gd name="T4" fmla="*/ 1265 w 2587"/>
                <a:gd name="T5" fmla="*/ 1434 h 1712"/>
                <a:gd name="T6" fmla="*/ 1347 w 2587"/>
                <a:gd name="T7" fmla="*/ 1237 h 1712"/>
                <a:gd name="T8" fmla="*/ 1732 w 2587"/>
                <a:gd name="T9" fmla="*/ 852 h 1712"/>
                <a:gd name="T10" fmla="*/ 1732 w 2587"/>
                <a:gd name="T11" fmla="*/ 713 h 1712"/>
                <a:gd name="T12" fmla="*/ 1367 w 2587"/>
                <a:gd name="T13" fmla="*/ 349 h 1712"/>
                <a:gd name="T14" fmla="*/ 1298 w 2587"/>
                <a:gd name="T15" fmla="*/ 320 h 1712"/>
                <a:gd name="T16" fmla="*/ 1229 w 2587"/>
                <a:gd name="T17" fmla="*/ 349 h 1712"/>
                <a:gd name="T18" fmla="*/ 1157 w 2587"/>
                <a:gd name="T19" fmla="*/ 420 h 1712"/>
                <a:gd name="T20" fmla="*/ 1128 w 2587"/>
                <a:gd name="T21" fmla="*/ 490 h 1712"/>
                <a:gd name="T22" fmla="*/ 1157 w 2587"/>
                <a:gd name="T23" fmla="*/ 559 h 1712"/>
                <a:gd name="T24" fmla="*/ 1157 w 2587"/>
                <a:gd name="T25" fmla="*/ 1295 h 1712"/>
                <a:gd name="T26" fmla="*/ 937 w 2587"/>
                <a:gd name="T27" fmla="*/ 1515 h 1712"/>
                <a:gd name="T28" fmla="*/ 741 w 2587"/>
                <a:gd name="T29" fmla="*/ 1597 h 1712"/>
                <a:gd name="T30" fmla="*/ 544 w 2587"/>
                <a:gd name="T31" fmla="*/ 1515 h 1712"/>
                <a:gd name="T32" fmla="*/ 463 w 2587"/>
                <a:gd name="T33" fmla="*/ 1319 h 1712"/>
                <a:gd name="T34" fmla="*/ 544 w 2587"/>
                <a:gd name="T35" fmla="*/ 1123 h 1712"/>
                <a:gd name="T36" fmla="*/ 722 w 2587"/>
                <a:gd name="T37" fmla="*/ 945 h 1712"/>
                <a:gd name="T38" fmla="*/ 733 w 2587"/>
                <a:gd name="T39" fmla="*/ 918 h 1712"/>
                <a:gd name="T40" fmla="*/ 722 w 2587"/>
                <a:gd name="T41" fmla="*/ 892 h 1712"/>
                <a:gd name="T42" fmla="*/ 0 w 2587"/>
                <a:gd name="T43" fmla="*/ 169 h 1712"/>
                <a:gd name="T44" fmla="*/ 169 w 2587"/>
                <a:gd name="T45" fmla="*/ 0 h 1712"/>
                <a:gd name="T46" fmla="*/ 892 w 2587"/>
                <a:gd name="T47" fmla="*/ 722 h 1712"/>
                <a:gd name="T48" fmla="*/ 892 w 2587"/>
                <a:gd name="T49" fmla="*/ 1115 h 1712"/>
                <a:gd name="T50" fmla="*/ 714 w 2587"/>
                <a:gd name="T51" fmla="*/ 1292 h 1712"/>
                <a:gd name="T52" fmla="*/ 703 w 2587"/>
                <a:gd name="T53" fmla="*/ 1319 h 1712"/>
                <a:gd name="T54" fmla="*/ 714 w 2587"/>
                <a:gd name="T55" fmla="*/ 1346 h 1712"/>
                <a:gd name="T56" fmla="*/ 767 w 2587"/>
                <a:gd name="T57" fmla="*/ 1346 h 1712"/>
                <a:gd name="T58" fmla="*/ 987 w 2587"/>
                <a:gd name="T59" fmla="*/ 1126 h 1712"/>
                <a:gd name="T60" fmla="*/ 987 w 2587"/>
                <a:gd name="T61" fmla="*/ 729 h 1712"/>
                <a:gd name="T62" fmla="*/ 888 w 2587"/>
                <a:gd name="T63" fmla="*/ 490 h 1712"/>
                <a:gd name="T64" fmla="*/ 987 w 2587"/>
                <a:gd name="T65" fmla="*/ 251 h 1712"/>
                <a:gd name="T66" fmla="*/ 1059 w 2587"/>
                <a:gd name="T67" fmla="*/ 179 h 1712"/>
                <a:gd name="T68" fmla="*/ 1537 w 2587"/>
                <a:gd name="T69" fmla="*/ 179 h 1712"/>
                <a:gd name="T70" fmla="*/ 1901 w 2587"/>
                <a:gd name="T71" fmla="*/ 544 h 1712"/>
                <a:gd name="T72" fmla="*/ 1901 w 2587"/>
                <a:gd name="T73" fmla="*/ 1022 h 1712"/>
                <a:gd name="T74" fmla="*/ 1516 w 2587"/>
                <a:gd name="T75" fmla="*/ 1407 h 1712"/>
                <a:gd name="T76" fmla="*/ 1516 w 2587"/>
                <a:gd name="T77" fmla="*/ 1460 h 1712"/>
                <a:gd name="T78" fmla="*/ 1570 w 2587"/>
                <a:gd name="T79" fmla="*/ 1460 h 1712"/>
                <a:gd name="T80" fmla="*/ 2418 w 2587"/>
                <a:gd name="T81" fmla="*/ 613 h 1712"/>
                <a:gd name="T82" fmla="*/ 2587 w 2587"/>
                <a:gd name="T83" fmla="*/ 782 h 1712"/>
                <a:gd name="T84" fmla="*/ 1740 w 2587"/>
                <a:gd name="T85" fmla="*/ 1630 h 1712"/>
                <a:gd name="T86" fmla="*/ 1543 w 2587"/>
                <a:gd name="T87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87" h="1712">
                  <a:moveTo>
                    <a:pt x="1543" y="1712"/>
                  </a:moveTo>
                  <a:cubicBezTo>
                    <a:pt x="1469" y="1712"/>
                    <a:pt x="1399" y="1683"/>
                    <a:pt x="1347" y="1630"/>
                  </a:cubicBezTo>
                  <a:cubicBezTo>
                    <a:pt x="1294" y="1578"/>
                    <a:pt x="1265" y="1508"/>
                    <a:pt x="1265" y="1434"/>
                  </a:cubicBezTo>
                  <a:cubicBezTo>
                    <a:pt x="1265" y="1359"/>
                    <a:pt x="1294" y="1290"/>
                    <a:pt x="1347" y="1237"/>
                  </a:cubicBezTo>
                  <a:cubicBezTo>
                    <a:pt x="1732" y="852"/>
                    <a:pt x="1732" y="852"/>
                    <a:pt x="1732" y="852"/>
                  </a:cubicBezTo>
                  <a:cubicBezTo>
                    <a:pt x="1770" y="814"/>
                    <a:pt x="1770" y="751"/>
                    <a:pt x="1732" y="713"/>
                  </a:cubicBezTo>
                  <a:cubicBezTo>
                    <a:pt x="1367" y="349"/>
                    <a:pt x="1367" y="349"/>
                    <a:pt x="1367" y="349"/>
                  </a:cubicBezTo>
                  <a:cubicBezTo>
                    <a:pt x="1349" y="330"/>
                    <a:pt x="1324" y="320"/>
                    <a:pt x="1298" y="320"/>
                  </a:cubicBezTo>
                  <a:cubicBezTo>
                    <a:pt x="1272" y="320"/>
                    <a:pt x="1247" y="330"/>
                    <a:pt x="1229" y="349"/>
                  </a:cubicBezTo>
                  <a:cubicBezTo>
                    <a:pt x="1157" y="420"/>
                    <a:pt x="1157" y="420"/>
                    <a:pt x="1157" y="420"/>
                  </a:cubicBezTo>
                  <a:cubicBezTo>
                    <a:pt x="1139" y="439"/>
                    <a:pt x="1128" y="464"/>
                    <a:pt x="1128" y="490"/>
                  </a:cubicBezTo>
                  <a:cubicBezTo>
                    <a:pt x="1128" y="516"/>
                    <a:pt x="1139" y="540"/>
                    <a:pt x="1157" y="559"/>
                  </a:cubicBezTo>
                  <a:cubicBezTo>
                    <a:pt x="1360" y="762"/>
                    <a:pt x="1360" y="1092"/>
                    <a:pt x="1157" y="1295"/>
                  </a:cubicBezTo>
                  <a:cubicBezTo>
                    <a:pt x="937" y="1515"/>
                    <a:pt x="937" y="1515"/>
                    <a:pt x="937" y="1515"/>
                  </a:cubicBezTo>
                  <a:cubicBezTo>
                    <a:pt x="885" y="1568"/>
                    <a:pt x="815" y="1597"/>
                    <a:pt x="741" y="1597"/>
                  </a:cubicBezTo>
                  <a:cubicBezTo>
                    <a:pt x="667" y="1597"/>
                    <a:pt x="597" y="1568"/>
                    <a:pt x="544" y="1515"/>
                  </a:cubicBezTo>
                  <a:cubicBezTo>
                    <a:pt x="492" y="1463"/>
                    <a:pt x="463" y="1393"/>
                    <a:pt x="463" y="1319"/>
                  </a:cubicBezTo>
                  <a:cubicBezTo>
                    <a:pt x="463" y="1245"/>
                    <a:pt x="492" y="1175"/>
                    <a:pt x="544" y="1123"/>
                  </a:cubicBezTo>
                  <a:cubicBezTo>
                    <a:pt x="722" y="945"/>
                    <a:pt x="722" y="945"/>
                    <a:pt x="722" y="945"/>
                  </a:cubicBezTo>
                  <a:cubicBezTo>
                    <a:pt x="732" y="935"/>
                    <a:pt x="733" y="924"/>
                    <a:pt x="733" y="918"/>
                  </a:cubicBezTo>
                  <a:cubicBezTo>
                    <a:pt x="733" y="913"/>
                    <a:pt x="732" y="901"/>
                    <a:pt x="722" y="892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892" y="722"/>
                    <a:pt x="892" y="722"/>
                    <a:pt x="892" y="722"/>
                  </a:cubicBezTo>
                  <a:cubicBezTo>
                    <a:pt x="1000" y="830"/>
                    <a:pt x="1000" y="1007"/>
                    <a:pt x="892" y="1115"/>
                  </a:cubicBezTo>
                  <a:cubicBezTo>
                    <a:pt x="714" y="1292"/>
                    <a:pt x="714" y="1292"/>
                    <a:pt x="714" y="1292"/>
                  </a:cubicBezTo>
                  <a:cubicBezTo>
                    <a:pt x="704" y="1302"/>
                    <a:pt x="703" y="1313"/>
                    <a:pt x="703" y="1319"/>
                  </a:cubicBezTo>
                  <a:cubicBezTo>
                    <a:pt x="703" y="1325"/>
                    <a:pt x="704" y="1336"/>
                    <a:pt x="714" y="1346"/>
                  </a:cubicBezTo>
                  <a:cubicBezTo>
                    <a:pt x="729" y="1360"/>
                    <a:pt x="753" y="1360"/>
                    <a:pt x="767" y="1346"/>
                  </a:cubicBezTo>
                  <a:cubicBezTo>
                    <a:pt x="987" y="1126"/>
                    <a:pt x="987" y="1126"/>
                    <a:pt x="987" y="1126"/>
                  </a:cubicBezTo>
                  <a:cubicBezTo>
                    <a:pt x="1097" y="1016"/>
                    <a:pt x="1097" y="838"/>
                    <a:pt x="987" y="729"/>
                  </a:cubicBezTo>
                  <a:cubicBezTo>
                    <a:pt x="924" y="665"/>
                    <a:pt x="888" y="580"/>
                    <a:pt x="888" y="490"/>
                  </a:cubicBezTo>
                  <a:cubicBezTo>
                    <a:pt x="888" y="399"/>
                    <a:pt x="924" y="315"/>
                    <a:pt x="987" y="251"/>
                  </a:cubicBezTo>
                  <a:cubicBezTo>
                    <a:pt x="1059" y="179"/>
                    <a:pt x="1059" y="179"/>
                    <a:pt x="1059" y="179"/>
                  </a:cubicBezTo>
                  <a:cubicBezTo>
                    <a:pt x="1191" y="47"/>
                    <a:pt x="1405" y="47"/>
                    <a:pt x="1537" y="179"/>
                  </a:cubicBezTo>
                  <a:cubicBezTo>
                    <a:pt x="1901" y="544"/>
                    <a:pt x="1901" y="544"/>
                    <a:pt x="1901" y="544"/>
                  </a:cubicBezTo>
                  <a:cubicBezTo>
                    <a:pt x="2033" y="675"/>
                    <a:pt x="2033" y="890"/>
                    <a:pt x="1901" y="1022"/>
                  </a:cubicBezTo>
                  <a:cubicBezTo>
                    <a:pt x="1516" y="1407"/>
                    <a:pt x="1516" y="1407"/>
                    <a:pt x="1516" y="1407"/>
                  </a:cubicBezTo>
                  <a:cubicBezTo>
                    <a:pt x="1501" y="1422"/>
                    <a:pt x="1501" y="1446"/>
                    <a:pt x="1516" y="1460"/>
                  </a:cubicBezTo>
                  <a:cubicBezTo>
                    <a:pt x="1531" y="1475"/>
                    <a:pt x="1555" y="1475"/>
                    <a:pt x="1570" y="1460"/>
                  </a:cubicBezTo>
                  <a:cubicBezTo>
                    <a:pt x="2418" y="613"/>
                    <a:pt x="2418" y="613"/>
                    <a:pt x="2418" y="613"/>
                  </a:cubicBezTo>
                  <a:cubicBezTo>
                    <a:pt x="2587" y="782"/>
                    <a:pt x="2587" y="782"/>
                    <a:pt x="2587" y="782"/>
                  </a:cubicBezTo>
                  <a:cubicBezTo>
                    <a:pt x="1740" y="1630"/>
                    <a:pt x="1740" y="1630"/>
                    <a:pt x="1740" y="1630"/>
                  </a:cubicBezTo>
                  <a:cubicBezTo>
                    <a:pt x="1687" y="1683"/>
                    <a:pt x="1617" y="1712"/>
                    <a:pt x="1543" y="171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9C92489-D684-01C2-3781-029F2E6B1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8542" y="1712197"/>
              <a:ext cx="6418813" cy="4216340"/>
            </a:xfrm>
            <a:custGeom>
              <a:avLst/>
              <a:gdLst>
                <a:gd name="T0" fmla="*/ 1329 w 2519"/>
                <a:gd name="T1" fmla="*/ 1579 h 1654"/>
                <a:gd name="T2" fmla="*/ 1329 w 2519"/>
                <a:gd name="T3" fmla="*/ 1220 h 1654"/>
                <a:gd name="T4" fmla="*/ 1715 w 2519"/>
                <a:gd name="T5" fmla="*/ 662 h 1654"/>
                <a:gd name="T6" fmla="*/ 1264 w 2519"/>
                <a:gd name="T7" fmla="*/ 262 h 1654"/>
                <a:gd name="T8" fmla="*/ 1106 w 2519"/>
                <a:gd name="T9" fmla="*/ 370 h 1654"/>
                <a:gd name="T10" fmla="*/ 1106 w 2519"/>
                <a:gd name="T11" fmla="*/ 542 h 1654"/>
                <a:gd name="T12" fmla="*/ 1106 w 2519"/>
                <a:gd name="T13" fmla="*/ 1244 h 1654"/>
                <a:gd name="T14" fmla="*/ 707 w 2519"/>
                <a:gd name="T15" fmla="*/ 1539 h 1654"/>
                <a:gd name="T16" fmla="*/ 453 w 2519"/>
                <a:gd name="T17" fmla="*/ 1285 h 1654"/>
                <a:gd name="T18" fmla="*/ 705 w 2519"/>
                <a:gd name="T19" fmla="*/ 928 h 1654"/>
                <a:gd name="T20" fmla="*/ 705 w 2519"/>
                <a:gd name="T21" fmla="*/ 841 h 1654"/>
                <a:gd name="T22" fmla="*/ 135 w 2519"/>
                <a:gd name="T23" fmla="*/ 0 h 1654"/>
                <a:gd name="T24" fmla="*/ 915 w 2519"/>
                <a:gd name="T25" fmla="*/ 884 h 1654"/>
                <a:gd name="T26" fmla="*/ 663 w 2519"/>
                <a:gd name="T27" fmla="*/ 1241 h 1654"/>
                <a:gd name="T28" fmla="*/ 663 w 2519"/>
                <a:gd name="T29" fmla="*/ 1329 h 1654"/>
                <a:gd name="T30" fmla="*/ 750 w 2519"/>
                <a:gd name="T31" fmla="*/ 1329 h 1654"/>
                <a:gd name="T32" fmla="*/ 1060 w 2519"/>
                <a:gd name="T33" fmla="*/ 893 h 1654"/>
                <a:gd name="T34" fmla="*/ 878 w 2519"/>
                <a:gd name="T35" fmla="*/ 456 h 1654"/>
                <a:gd name="T36" fmla="*/ 1042 w 2519"/>
                <a:gd name="T37" fmla="*/ 162 h 1654"/>
                <a:gd name="T38" fmla="*/ 1264 w 2519"/>
                <a:gd name="T39" fmla="*/ 70 h 1654"/>
                <a:gd name="T40" fmla="*/ 1850 w 2519"/>
                <a:gd name="T41" fmla="*/ 527 h 1654"/>
                <a:gd name="T42" fmla="*/ 1465 w 2519"/>
                <a:gd name="T43" fmla="*/ 1356 h 1654"/>
                <a:gd name="T44" fmla="*/ 1465 w 2519"/>
                <a:gd name="T45" fmla="*/ 1443 h 1654"/>
                <a:gd name="T46" fmla="*/ 2384 w 2519"/>
                <a:gd name="T47" fmla="*/ 613 h 1654"/>
                <a:gd name="T48" fmla="*/ 1689 w 2519"/>
                <a:gd name="T49" fmla="*/ 1579 h 1654"/>
                <a:gd name="T50" fmla="*/ 1264 w 2519"/>
                <a:gd name="T51" fmla="*/ 254 h 1654"/>
                <a:gd name="T52" fmla="*/ 1720 w 2519"/>
                <a:gd name="T53" fmla="*/ 657 h 1654"/>
                <a:gd name="T54" fmla="*/ 1335 w 2519"/>
                <a:gd name="T55" fmla="*/ 1226 h 1654"/>
                <a:gd name="T56" fmla="*/ 1335 w 2519"/>
                <a:gd name="T57" fmla="*/ 1573 h 1654"/>
                <a:gd name="T58" fmla="*/ 1683 w 2519"/>
                <a:gd name="T59" fmla="*/ 1573 h 1654"/>
                <a:gd name="T60" fmla="*/ 2384 w 2519"/>
                <a:gd name="T61" fmla="*/ 624 h 1654"/>
                <a:gd name="T62" fmla="*/ 1460 w 2519"/>
                <a:gd name="T63" fmla="*/ 1449 h 1654"/>
                <a:gd name="T64" fmla="*/ 1460 w 2519"/>
                <a:gd name="T65" fmla="*/ 1350 h 1654"/>
                <a:gd name="T66" fmla="*/ 1845 w 2519"/>
                <a:gd name="T67" fmla="*/ 532 h 1654"/>
                <a:gd name="T68" fmla="*/ 1264 w 2519"/>
                <a:gd name="T69" fmla="*/ 78 h 1654"/>
                <a:gd name="T70" fmla="*/ 976 w 2519"/>
                <a:gd name="T71" fmla="*/ 239 h 1654"/>
                <a:gd name="T72" fmla="*/ 976 w 2519"/>
                <a:gd name="T73" fmla="*/ 672 h 1654"/>
                <a:gd name="T74" fmla="*/ 976 w 2519"/>
                <a:gd name="T75" fmla="*/ 1114 h 1654"/>
                <a:gd name="T76" fmla="*/ 707 w 2519"/>
                <a:gd name="T77" fmla="*/ 1355 h 1654"/>
                <a:gd name="T78" fmla="*/ 637 w 2519"/>
                <a:gd name="T79" fmla="*/ 1285 h 1654"/>
                <a:gd name="T80" fmla="*/ 835 w 2519"/>
                <a:gd name="T81" fmla="*/ 1058 h 1654"/>
                <a:gd name="T82" fmla="*/ 835 w 2519"/>
                <a:gd name="T83" fmla="*/ 711 h 1654"/>
                <a:gd name="T84" fmla="*/ 11 w 2519"/>
                <a:gd name="T85" fmla="*/ 135 h 1654"/>
                <a:gd name="T86" fmla="*/ 731 w 2519"/>
                <a:gd name="T87" fmla="*/ 884 h 1654"/>
                <a:gd name="T88" fmla="*/ 533 w 2519"/>
                <a:gd name="T89" fmla="*/ 1111 h 1654"/>
                <a:gd name="T90" fmla="*/ 533 w 2519"/>
                <a:gd name="T91" fmla="*/ 1459 h 1654"/>
                <a:gd name="T92" fmla="*/ 880 w 2519"/>
                <a:gd name="T93" fmla="*/ 1459 h 1654"/>
                <a:gd name="T94" fmla="*/ 1243 w 2519"/>
                <a:gd name="T95" fmla="*/ 893 h 1654"/>
                <a:gd name="T96" fmla="*/ 1062 w 2519"/>
                <a:gd name="T97" fmla="*/ 456 h 1654"/>
                <a:gd name="T98" fmla="*/ 1172 w 2519"/>
                <a:gd name="T99" fmla="*/ 292 h 1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9" h="1654">
                  <a:moveTo>
                    <a:pt x="1509" y="1654"/>
                  </a:moveTo>
                  <a:cubicBezTo>
                    <a:pt x="1441" y="1654"/>
                    <a:pt x="1377" y="1627"/>
                    <a:pt x="1329" y="1579"/>
                  </a:cubicBezTo>
                  <a:cubicBezTo>
                    <a:pt x="1282" y="1531"/>
                    <a:pt x="1255" y="1467"/>
                    <a:pt x="1255" y="1400"/>
                  </a:cubicBezTo>
                  <a:cubicBezTo>
                    <a:pt x="1255" y="1332"/>
                    <a:pt x="1282" y="1268"/>
                    <a:pt x="1329" y="1220"/>
                  </a:cubicBezTo>
                  <a:cubicBezTo>
                    <a:pt x="1715" y="835"/>
                    <a:pt x="1715" y="835"/>
                    <a:pt x="1715" y="835"/>
                  </a:cubicBezTo>
                  <a:cubicBezTo>
                    <a:pt x="1762" y="787"/>
                    <a:pt x="1762" y="710"/>
                    <a:pt x="1715" y="662"/>
                  </a:cubicBezTo>
                  <a:cubicBezTo>
                    <a:pt x="1350" y="298"/>
                    <a:pt x="1350" y="298"/>
                    <a:pt x="1350" y="298"/>
                  </a:cubicBezTo>
                  <a:cubicBezTo>
                    <a:pt x="1327" y="275"/>
                    <a:pt x="1297" y="262"/>
                    <a:pt x="1264" y="262"/>
                  </a:cubicBezTo>
                  <a:cubicBezTo>
                    <a:pt x="1231" y="262"/>
                    <a:pt x="1201" y="275"/>
                    <a:pt x="1178" y="298"/>
                  </a:cubicBezTo>
                  <a:cubicBezTo>
                    <a:pt x="1106" y="370"/>
                    <a:pt x="1106" y="370"/>
                    <a:pt x="1106" y="370"/>
                  </a:cubicBezTo>
                  <a:cubicBezTo>
                    <a:pt x="1083" y="393"/>
                    <a:pt x="1070" y="423"/>
                    <a:pt x="1070" y="456"/>
                  </a:cubicBezTo>
                  <a:cubicBezTo>
                    <a:pt x="1070" y="488"/>
                    <a:pt x="1083" y="519"/>
                    <a:pt x="1106" y="542"/>
                  </a:cubicBezTo>
                  <a:cubicBezTo>
                    <a:pt x="1200" y="636"/>
                    <a:pt x="1251" y="760"/>
                    <a:pt x="1251" y="893"/>
                  </a:cubicBezTo>
                  <a:cubicBezTo>
                    <a:pt x="1251" y="1026"/>
                    <a:pt x="1200" y="1151"/>
                    <a:pt x="1106" y="1244"/>
                  </a:cubicBezTo>
                  <a:cubicBezTo>
                    <a:pt x="886" y="1464"/>
                    <a:pt x="886" y="1464"/>
                    <a:pt x="886" y="1464"/>
                  </a:cubicBezTo>
                  <a:cubicBezTo>
                    <a:pt x="838" y="1512"/>
                    <a:pt x="774" y="1539"/>
                    <a:pt x="707" y="1539"/>
                  </a:cubicBezTo>
                  <a:cubicBezTo>
                    <a:pt x="639" y="1539"/>
                    <a:pt x="575" y="1512"/>
                    <a:pt x="527" y="1464"/>
                  </a:cubicBezTo>
                  <a:cubicBezTo>
                    <a:pt x="479" y="1417"/>
                    <a:pt x="453" y="1353"/>
                    <a:pt x="453" y="1285"/>
                  </a:cubicBezTo>
                  <a:cubicBezTo>
                    <a:pt x="453" y="1217"/>
                    <a:pt x="479" y="1154"/>
                    <a:pt x="527" y="1106"/>
                  </a:cubicBezTo>
                  <a:cubicBezTo>
                    <a:pt x="705" y="928"/>
                    <a:pt x="705" y="928"/>
                    <a:pt x="705" y="928"/>
                  </a:cubicBezTo>
                  <a:cubicBezTo>
                    <a:pt x="721" y="912"/>
                    <a:pt x="723" y="894"/>
                    <a:pt x="723" y="884"/>
                  </a:cubicBezTo>
                  <a:cubicBezTo>
                    <a:pt x="723" y="875"/>
                    <a:pt x="721" y="857"/>
                    <a:pt x="705" y="84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841" y="705"/>
                    <a:pt x="841" y="705"/>
                    <a:pt x="841" y="705"/>
                  </a:cubicBezTo>
                  <a:cubicBezTo>
                    <a:pt x="888" y="753"/>
                    <a:pt x="915" y="817"/>
                    <a:pt x="915" y="884"/>
                  </a:cubicBezTo>
                  <a:cubicBezTo>
                    <a:pt x="915" y="952"/>
                    <a:pt x="888" y="1016"/>
                    <a:pt x="841" y="1064"/>
                  </a:cubicBezTo>
                  <a:cubicBezTo>
                    <a:pt x="663" y="1241"/>
                    <a:pt x="663" y="1241"/>
                    <a:pt x="663" y="1241"/>
                  </a:cubicBezTo>
                  <a:cubicBezTo>
                    <a:pt x="647" y="1257"/>
                    <a:pt x="645" y="1276"/>
                    <a:pt x="645" y="1285"/>
                  </a:cubicBezTo>
                  <a:cubicBezTo>
                    <a:pt x="645" y="1295"/>
                    <a:pt x="647" y="1313"/>
                    <a:pt x="663" y="1329"/>
                  </a:cubicBezTo>
                  <a:cubicBezTo>
                    <a:pt x="675" y="1340"/>
                    <a:pt x="690" y="1347"/>
                    <a:pt x="707" y="1347"/>
                  </a:cubicBezTo>
                  <a:cubicBezTo>
                    <a:pt x="723" y="1347"/>
                    <a:pt x="739" y="1340"/>
                    <a:pt x="750" y="1329"/>
                  </a:cubicBezTo>
                  <a:cubicBezTo>
                    <a:pt x="970" y="1109"/>
                    <a:pt x="970" y="1109"/>
                    <a:pt x="970" y="1109"/>
                  </a:cubicBezTo>
                  <a:cubicBezTo>
                    <a:pt x="1028" y="1051"/>
                    <a:pt x="1060" y="975"/>
                    <a:pt x="1060" y="893"/>
                  </a:cubicBezTo>
                  <a:cubicBezTo>
                    <a:pt x="1060" y="812"/>
                    <a:pt x="1028" y="735"/>
                    <a:pt x="970" y="678"/>
                  </a:cubicBezTo>
                  <a:cubicBezTo>
                    <a:pt x="911" y="618"/>
                    <a:pt x="878" y="540"/>
                    <a:pt x="878" y="456"/>
                  </a:cubicBezTo>
                  <a:cubicBezTo>
                    <a:pt x="878" y="372"/>
                    <a:pt x="911" y="293"/>
                    <a:pt x="970" y="234"/>
                  </a:cubicBezTo>
                  <a:cubicBezTo>
                    <a:pt x="1042" y="162"/>
                    <a:pt x="1042" y="162"/>
                    <a:pt x="1042" y="162"/>
                  </a:cubicBezTo>
                  <a:cubicBezTo>
                    <a:pt x="1101" y="103"/>
                    <a:pt x="1180" y="70"/>
                    <a:pt x="1264" y="70"/>
                  </a:cubicBezTo>
                  <a:cubicBezTo>
                    <a:pt x="1264" y="70"/>
                    <a:pt x="1264" y="70"/>
                    <a:pt x="1264" y="70"/>
                  </a:cubicBezTo>
                  <a:cubicBezTo>
                    <a:pt x="1348" y="70"/>
                    <a:pt x="1427" y="103"/>
                    <a:pt x="1486" y="162"/>
                  </a:cubicBezTo>
                  <a:cubicBezTo>
                    <a:pt x="1850" y="527"/>
                    <a:pt x="1850" y="527"/>
                    <a:pt x="1850" y="527"/>
                  </a:cubicBezTo>
                  <a:cubicBezTo>
                    <a:pt x="1973" y="649"/>
                    <a:pt x="1973" y="848"/>
                    <a:pt x="1850" y="971"/>
                  </a:cubicBezTo>
                  <a:cubicBezTo>
                    <a:pt x="1465" y="1356"/>
                    <a:pt x="1465" y="1356"/>
                    <a:pt x="1465" y="1356"/>
                  </a:cubicBezTo>
                  <a:cubicBezTo>
                    <a:pt x="1454" y="1367"/>
                    <a:pt x="1447" y="1383"/>
                    <a:pt x="1447" y="1400"/>
                  </a:cubicBezTo>
                  <a:cubicBezTo>
                    <a:pt x="1447" y="1416"/>
                    <a:pt x="1454" y="1432"/>
                    <a:pt x="1465" y="1443"/>
                  </a:cubicBezTo>
                  <a:cubicBezTo>
                    <a:pt x="1489" y="1468"/>
                    <a:pt x="1529" y="1468"/>
                    <a:pt x="1553" y="1443"/>
                  </a:cubicBezTo>
                  <a:cubicBezTo>
                    <a:pt x="2384" y="613"/>
                    <a:pt x="2384" y="613"/>
                    <a:pt x="2384" y="613"/>
                  </a:cubicBezTo>
                  <a:cubicBezTo>
                    <a:pt x="2519" y="748"/>
                    <a:pt x="2519" y="748"/>
                    <a:pt x="2519" y="748"/>
                  </a:cubicBezTo>
                  <a:cubicBezTo>
                    <a:pt x="1689" y="1579"/>
                    <a:pt x="1689" y="1579"/>
                    <a:pt x="1689" y="1579"/>
                  </a:cubicBezTo>
                  <a:cubicBezTo>
                    <a:pt x="1641" y="1627"/>
                    <a:pt x="1577" y="1654"/>
                    <a:pt x="1509" y="1654"/>
                  </a:cubicBezTo>
                  <a:close/>
                  <a:moveTo>
                    <a:pt x="1264" y="254"/>
                  </a:moveTo>
                  <a:cubicBezTo>
                    <a:pt x="1299" y="254"/>
                    <a:pt x="1331" y="268"/>
                    <a:pt x="1356" y="292"/>
                  </a:cubicBezTo>
                  <a:cubicBezTo>
                    <a:pt x="1720" y="657"/>
                    <a:pt x="1720" y="657"/>
                    <a:pt x="1720" y="657"/>
                  </a:cubicBezTo>
                  <a:cubicBezTo>
                    <a:pt x="1771" y="707"/>
                    <a:pt x="1771" y="790"/>
                    <a:pt x="1720" y="840"/>
                  </a:cubicBezTo>
                  <a:cubicBezTo>
                    <a:pt x="1335" y="1226"/>
                    <a:pt x="1335" y="1226"/>
                    <a:pt x="1335" y="1226"/>
                  </a:cubicBezTo>
                  <a:cubicBezTo>
                    <a:pt x="1289" y="1272"/>
                    <a:pt x="1263" y="1334"/>
                    <a:pt x="1263" y="1400"/>
                  </a:cubicBezTo>
                  <a:cubicBezTo>
                    <a:pt x="1263" y="1465"/>
                    <a:pt x="1289" y="1527"/>
                    <a:pt x="1335" y="1573"/>
                  </a:cubicBezTo>
                  <a:cubicBezTo>
                    <a:pt x="1382" y="1620"/>
                    <a:pt x="1443" y="1646"/>
                    <a:pt x="1509" y="1646"/>
                  </a:cubicBezTo>
                  <a:cubicBezTo>
                    <a:pt x="1575" y="1646"/>
                    <a:pt x="1637" y="1620"/>
                    <a:pt x="1683" y="1573"/>
                  </a:cubicBezTo>
                  <a:cubicBezTo>
                    <a:pt x="2508" y="748"/>
                    <a:pt x="2508" y="748"/>
                    <a:pt x="2508" y="748"/>
                  </a:cubicBezTo>
                  <a:cubicBezTo>
                    <a:pt x="2384" y="624"/>
                    <a:pt x="2384" y="624"/>
                    <a:pt x="2384" y="624"/>
                  </a:cubicBezTo>
                  <a:cubicBezTo>
                    <a:pt x="1559" y="1449"/>
                    <a:pt x="1559" y="1449"/>
                    <a:pt x="1559" y="1449"/>
                  </a:cubicBezTo>
                  <a:cubicBezTo>
                    <a:pt x="1531" y="1476"/>
                    <a:pt x="1487" y="1476"/>
                    <a:pt x="1460" y="1449"/>
                  </a:cubicBezTo>
                  <a:cubicBezTo>
                    <a:pt x="1446" y="1436"/>
                    <a:pt x="1439" y="1418"/>
                    <a:pt x="1439" y="1400"/>
                  </a:cubicBezTo>
                  <a:cubicBezTo>
                    <a:pt x="1439" y="1381"/>
                    <a:pt x="1446" y="1363"/>
                    <a:pt x="1460" y="1350"/>
                  </a:cubicBezTo>
                  <a:cubicBezTo>
                    <a:pt x="1845" y="965"/>
                    <a:pt x="1845" y="965"/>
                    <a:pt x="1845" y="965"/>
                  </a:cubicBezTo>
                  <a:cubicBezTo>
                    <a:pt x="1964" y="846"/>
                    <a:pt x="1964" y="651"/>
                    <a:pt x="1845" y="532"/>
                  </a:cubicBezTo>
                  <a:cubicBezTo>
                    <a:pt x="1480" y="168"/>
                    <a:pt x="1480" y="168"/>
                    <a:pt x="1480" y="168"/>
                  </a:cubicBezTo>
                  <a:cubicBezTo>
                    <a:pt x="1423" y="110"/>
                    <a:pt x="1346" y="78"/>
                    <a:pt x="1264" y="78"/>
                  </a:cubicBezTo>
                  <a:cubicBezTo>
                    <a:pt x="1182" y="78"/>
                    <a:pt x="1105" y="110"/>
                    <a:pt x="1048" y="168"/>
                  </a:cubicBezTo>
                  <a:cubicBezTo>
                    <a:pt x="976" y="239"/>
                    <a:pt x="976" y="239"/>
                    <a:pt x="976" y="239"/>
                  </a:cubicBezTo>
                  <a:cubicBezTo>
                    <a:pt x="918" y="297"/>
                    <a:pt x="886" y="374"/>
                    <a:pt x="886" y="456"/>
                  </a:cubicBezTo>
                  <a:cubicBezTo>
                    <a:pt x="886" y="537"/>
                    <a:pt x="918" y="614"/>
                    <a:pt x="976" y="672"/>
                  </a:cubicBezTo>
                  <a:cubicBezTo>
                    <a:pt x="1035" y="731"/>
                    <a:pt x="1068" y="810"/>
                    <a:pt x="1068" y="893"/>
                  </a:cubicBezTo>
                  <a:cubicBezTo>
                    <a:pt x="1068" y="977"/>
                    <a:pt x="1035" y="1055"/>
                    <a:pt x="976" y="1114"/>
                  </a:cubicBezTo>
                  <a:cubicBezTo>
                    <a:pt x="756" y="1334"/>
                    <a:pt x="756" y="1334"/>
                    <a:pt x="756" y="1334"/>
                  </a:cubicBezTo>
                  <a:cubicBezTo>
                    <a:pt x="743" y="1348"/>
                    <a:pt x="725" y="1355"/>
                    <a:pt x="707" y="1355"/>
                  </a:cubicBezTo>
                  <a:cubicBezTo>
                    <a:pt x="688" y="1355"/>
                    <a:pt x="671" y="1348"/>
                    <a:pt x="657" y="1334"/>
                  </a:cubicBezTo>
                  <a:cubicBezTo>
                    <a:pt x="640" y="1317"/>
                    <a:pt x="637" y="1296"/>
                    <a:pt x="637" y="1285"/>
                  </a:cubicBezTo>
                  <a:cubicBezTo>
                    <a:pt x="637" y="1274"/>
                    <a:pt x="640" y="1254"/>
                    <a:pt x="657" y="1236"/>
                  </a:cubicBezTo>
                  <a:cubicBezTo>
                    <a:pt x="835" y="1058"/>
                    <a:pt x="835" y="1058"/>
                    <a:pt x="835" y="1058"/>
                  </a:cubicBezTo>
                  <a:cubicBezTo>
                    <a:pt x="881" y="1012"/>
                    <a:pt x="907" y="950"/>
                    <a:pt x="907" y="884"/>
                  </a:cubicBezTo>
                  <a:cubicBezTo>
                    <a:pt x="907" y="819"/>
                    <a:pt x="881" y="757"/>
                    <a:pt x="835" y="711"/>
                  </a:cubicBezTo>
                  <a:cubicBezTo>
                    <a:pt x="135" y="11"/>
                    <a:pt x="135" y="11"/>
                    <a:pt x="135" y="11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711" y="835"/>
                    <a:pt x="711" y="835"/>
                    <a:pt x="711" y="835"/>
                  </a:cubicBezTo>
                  <a:cubicBezTo>
                    <a:pt x="728" y="853"/>
                    <a:pt x="731" y="874"/>
                    <a:pt x="731" y="884"/>
                  </a:cubicBezTo>
                  <a:cubicBezTo>
                    <a:pt x="731" y="895"/>
                    <a:pt x="728" y="916"/>
                    <a:pt x="711" y="934"/>
                  </a:cubicBezTo>
                  <a:cubicBezTo>
                    <a:pt x="533" y="1111"/>
                    <a:pt x="533" y="1111"/>
                    <a:pt x="533" y="1111"/>
                  </a:cubicBezTo>
                  <a:cubicBezTo>
                    <a:pt x="487" y="1158"/>
                    <a:pt x="461" y="1219"/>
                    <a:pt x="461" y="1285"/>
                  </a:cubicBezTo>
                  <a:cubicBezTo>
                    <a:pt x="461" y="1351"/>
                    <a:pt x="487" y="1412"/>
                    <a:pt x="533" y="1459"/>
                  </a:cubicBezTo>
                  <a:cubicBezTo>
                    <a:pt x="579" y="1505"/>
                    <a:pt x="641" y="1531"/>
                    <a:pt x="707" y="1531"/>
                  </a:cubicBezTo>
                  <a:cubicBezTo>
                    <a:pt x="772" y="1531"/>
                    <a:pt x="834" y="1505"/>
                    <a:pt x="880" y="1459"/>
                  </a:cubicBezTo>
                  <a:cubicBezTo>
                    <a:pt x="1101" y="1239"/>
                    <a:pt x="1101" y="1239"/>
                    <a:pt x="1101" y="1239"/>
                  </a:cubicBezTo>
                  <a:cubicBezTo>
                    <a:pt x="1193" y="1147"/>
                    <a:pt x="1243" y="1024"/>
                    <a:pt x="1243" y="893"/>
                  </a:cubicBezTo>
                  <a:cubicBezTo>
                    <a:pt x="1243" y="762"/>
                    <a:pt x="1193" y="640"/>
                    <a:pt x="1101" y="548"/>
                  </a:cubicBezTo>
                  <a:cubicBezTo>
                    <a:pt x="1076" y="523"/>
                    <a:pt x="1062" y="490"/>
                    <a:pt x="1062" y="456"/>
                  </a:cubicBezTo>
                  <a:cubicBezTo>
                    <a:pt x="1062" y="421"/>
                    <a:pt x="1076" y="388"/>
                    <a:pt x="1101" y="364"/>
                  </a:cubicBezTo>
                  <a:cubicBezTo>
                    <a:pt x="1172" y="292"/>
                    <a:pt x="1172" y="292"/>
                    <a:pt x="1172" y="292"/>
                  </a:cubicBezTo>
                  <a:cubicBezTo>
                    <a:pt x="1197" y="268"/>
                    <a:pt x="1229" y="254"/>
                    <a:pt x="1264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9781CFC5-66D2-FA28-BCA6-CB0F91BFD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7325" y="1981856"/>
              <a:ext cx="5874819" cy="3715991"/>
            </a:xfrm>
            <a:custGeom>
              <a:avLst/>
              <a:gdLst>
                <a:gd name="T0" fmla="*/ 510 w 2306"/>
                <a:gd name="T1" fmla="*/ 1039 h 1458"/>
                <a:gd name="T2" fmla="*/ 483 w 2306"/>
                <a:gd name="T3" fmla="*/ 1293 h 1458"/>
                <a:gd name="T4" fmla="*/ 317 w 2306"/>
                <a:gd name="T5" fmla="*/ 325 h 1458"/>
                <a:gd name="T6" fmla="*/ 277 w 2306"/>
                <a:gd name="T7" fmla="*/ 286 h 1458"/>
                <a:gd name="T8" fmla="*/ 462 w 2306"/>
                <a:gd name="T9" fmla="*/ 1240 h 1458"/>
                <a:gd name="T10" fmla="*/ 444 w 2306"/>
                <a:gd name="T11" fmla="*/ 436 h 1458"/>
                <a:gd name="T12" fmla="*/ 641 w 2306"/>
                <a:gd name="T13" fmla="*/ 1325 h 1458"/>
                <a:gd name="T14" fmla="*/ 848 w 2306"/>
                <a:gd name="T15" fmla="*/ 1146 h 1458"/>
                <a:gd name="T16" fmla="*/ 1745 w 2306"/>
                <a:gd name="T17" fmla="*/ 613 h 1458"/>
                <a:gd name="T18" fmla="*/ 671 w 2306"/>
                <a:gd name="T19" fmla="*/ 663 h 1458"/>
                <a:gd name="T20" fmla="*/ 884 w 2306"/>
                <a:gd name="T21" fmla="*/ 255 h 1458"/>
                <a:gd name="T22" fmla="*/ 689 w 2306"/>
                <a:gd name="T23" fmla="*/ 1302 h 1458"/>
                <a:gd name="T24" fmla="*/ 696 w 2306"/>
                <a:gd name="T25" fmla="*/ 835 h 1458"/>
                <a:gd name="T26" fmla="*/ 900 w 2306"/>
                <a:gd name="T27" fmla="*/ 474 h 1458"/>
                <a:gd name="T28" fmla="*/ 1252 w 2306"/>
                <a:gd name="T29" fmla="*/ 88 h 1458"/>
                <a:gd name="T30" fmla="*/ 866 w 2306"/>
                <a:gd name="T31" fmla="*/ 309 h 1458"/>
                <a:gd name="T32" fmla="*/ 1496 w 2306"/>
                <a:gd name="T33" fmla="*/ 316 h 1458"/>
                <a:gd name="T34" fmla="*/ 962 w 2306"/>
                <a:gd name="T35" fmla="*/ 174 h 1458"/>
                <a:gd name="T36" fmla="*/ 1719 w 2306"/>
                <a:gd name="T37" fmla="*/ 722 h 1458"/>
                <a:gd name="T38" fmla="*/ 1692 w 2306"/>
                <a:gd name="T39" fmla="*/ 515 h 1458"/>
                <a:gd name="T40" fmla="*/ 1692 w 2306"/>
                <a:gd name="T41" fmla="*/ 515 h 1458"/>
                <a:gd name="T42" fmla="*/ 0 w 2306"/>
                <a:gd name="T43" fmla="*/ 8 h 1458"/>
                <a:gd name="T44" fmla="*/ 484 w 2306"/>
                <a:gd name="T45" fmla="*/ 475 h 1458"/>
                <a:gd name="T46" fmla="*/ 127 w 2306"/>
                <a:gd name="T47" fmla="*/ 119 h 1458"/>
                <a:gd name="T48" fmla="*/ 167 w 2306"/>
                <a:gd name="T49" fmla="*/ 158 h 1458"/>
                <a:gd name="T50" fmla="*/ 699 w 2306"/>
                <a:gd name="T51" fmla="*/ 729 h 1458"/>
                <a:gd name="T52" fmla="*/ 594 w 2306"/>
                <a:gd name="T53" fmla="*/ 603 h 1458"/>
                <a:gd name="T54" fmla="*/ 1036 w 2306"/>
                <a:gd name="T55" fmla="*/ 712 h 1458"/>
                <a:gd name="T56" fmla="*/ 1672 w 2306"/>
                <a:gd name="T57" fmla="*/ 792 h 1458"/>
                <a:gd name="T58" fmla="*/ 1672 w 2306"/>
                <a:gd name="T59" fmla="*/ 792 h 1458"/>
                <a:gd name="T60" fmla="*/ 1545 w 2306"/>
                <a:gd name="T61" fmla="*/ 1367 h 1458"/>
                <a:gd name="T62" fmla="*/ 1505 w 2306"/>
                <a:gd name="T63" fmla="*/ 977 h 1458"/>
                <a:gd name="T64" fmla="*/ 1831 w 2306"/>
                <a:gd name="T65" fmla="*/ 1098 h 1458"/>
                <a:gd name="T66" fmla="*/ 1615 w 2306"/>
                <a:gd name="T67" fmla="*/ 849 h 1458"/>
                <a:gd name="T68" fmla="*/ 2298 w 2306"/>
                <a:gd name="T69" fmla="*/ 614 h 1458"/>
                <a:gd name="T70" fmla="*/ 2100 w 2306"/>
                <a:gd name="T71" fmla="*/ 812 h 1458"/>
                <a:gd name="T72" fmla="*/ 1464 w 2306"/>
                <a:gd name="T73" fmla="*/ 1446 h 1458"/>
                <a:gd name="T74" fmla="*/ 2227 w 2306"/>
                <a:gd name="T75" fmla="*/ 701 h 1458"/>
                <a:gd name="T76" fmla="*/ 1981 w 2306"/>
                <a:gd name="T77" fmla="*/ 931 h 1458"/>
                <a:gd name="T78" fmla="*/ 2021 w 2306"/>
                <a:gd name="T79" fmla="*/ 891 h 1458"/>
                <a:gd name="T80" fmla="*/ 1253 w 2306"/>
                <a:gd name="T81" fmla="*/ 1267 h 1458"/>
                <a:gd name="T82" fmla="*/ 1253 w 2306"/>
                <a:gd name="T83" fmla="*/ 1267 h 1458"/>
                <a:gd name="T84" fmla="*/ 1034 w 2306"/>
                <a:gd name="T85" fmla="*/ 876 h 1458"/>
                <a:gd name="T86" fmla="*/ 1044 w 2306"/>
                <a:gd name="T87" fmla="*/ 99 h 1458"/>
                <a:gd name="T88" fmla="*/ 1034 w 2306"/>
                <a:gd name="T89" fmla="*/ 655 h 1458"/>
                <a:gd name="T90" fmla="*/ 946 w 2306"/>
                <a:gd name="T91" fmla="*/ 509 h 1458"/>
                <a:gd name="T92" fmla="*/ 1457 w 2306"/>
                <a:gd name="T93" fmla="*/ 1008 h 1458"/>
                <a:gd name="T94" fmla="*/ 964 w 2306"/>
                <a:gd name="T95" fmla="*/ 1025 h 1458"/>
                <a:gd name="T96" fmla="*/ 1378 w 2306"/>
                <a:gd name="T97" fmla="*/ 1087 h 1458"/>
                <a:gd name="T98" fmla="*/ 1354 w 2306"/>
                <a:gd name="T99" fmla="*/ 1438 h 1458"/>
                <a:gd name="T100" fmla="*/ 1272 w 2306"/>
                <a:gd name="T101" fmla="*/ 1371 h 1458"/>
                <a:gd name="T102" fmla="*/ 1272 w 2306"/>
                <a:gd name="T103" fmla="*/ 1371 h 1458"/>
                <a:gd name="T104" fmla="*/ 1272 w 2306"/>
                <a:gd name="T105" fmla="*/ 1217 h 1458"/>
                <a:gd name="T106" fmla="*/ 1385 w 2306"/>
                <a:gd name="T107" fmla="*/ 189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06" h="1458">
                  <a:moveTo>
                    <a:pt x="470" y="1080"/>
                  </a:moveTo>
                  <a:cubicBezTo>
                    <a:pt x="480" y="1087"/>
                    <a:pt x="480" y="1087"/>
                    <a:pt x="480" y="1087"/>
                  </a:cubicBezTo>
                  <a:cubicBezTo>
                    <a:pt x="469" y="1102"/>
                    <a:pt x="461" y="1118"/>
                    <a:pt x="456" y="1135"/>
                  </a:cubicBezTo>
                  <a:cubicBezTo>
                    <a:pt x="444" y="1131"/>
                    <a:pt x="444" y="1131"/>
                    <a:pt x="444" y="1131"/>
                  </a:cubicBezTo>
                  <a:cubicBezTo>
                    <a:pt x="450" y="1113"/>
                    <a:pt x="459" y="1095"/>
                    <a:pt x="470" y="1080"/>
                  </a:cubicBezTo>
                  <a:close/>
                  <a:moveTo>
                    <a:pt x="510" y="1039"/>
                  </a:moveTo>
                  <a:cubicBezTo>
                    <a:pt x="518" y="1047"/>
                    <a:pt x="518" y="1047"/>
                    <a:pt x="518" y="1047"/>
                  </a:cubicBezTo>
                  <a:cubicBezTo>
                    <a:pt x="558" y="1008"/>
                    <a:pt x="558" y="1008"/>
                    <a:pt x="558" y="1008"/>
                  </a:cubicBezTo>
                  <a:cubicBezTo>
                    <a:pt x="549" y="999"/>
                    <a:pt x="549" y="999"/>
                    <a:pt x="549" y="999"/>
                  </a:cubicBezTo>
                  <a:lnTo>
                    <a:pt x="510" y="1039"/>
                  </a:lnTo>
                  <a:close/>
                  <a:moveTo>
                    <a:pt x="492" y="1285"/>
                  </a:moveTo>
                  <a:cubicBezTo>
                    <a:pt x="483" y="1293"/>
                    <a:pt x="483" y="1293"/>
                    <a:pt x="483" y="1293"/>
                  </a:cubicBezTo>
                  <a:cubicBezTo>
                    <a:pt x="485" y="1295"/>
                    <a:pt x="485" y="1295"/>
                    <a:pt x="485" y="1295"/>
                  </a:cubicBezTo>
                  <a:cubicBezTo>
                    <a:pt x="498" y="1308"/>
                    <a:pt x="513" y="1319"/>
                    <a:pt x="530" y="1327"/>
                  </a:cubicBezTo>
                  <a:cubicBezTo>
                    <a:pt x="535" y="1316"/>
                    <a:pt x="535" y="1316"/>
                    <a:pt x="535" y="1316"/>
                  </a:cubicBezTo>
                  <a:cubicBezTo>
                    <a:pt x="520" y="1309"/>
                    <a:pt x="506" y="1299"/>
                    <a:pt x="493" y="1286"/>
                  </a:cubicBezTo>
                  <a:lnTo>
                    <a:pt x="492" y="1285"/>
                  </a:lnTo>
                  <a:close/>
                  <a:moveTo>
                    <a:pt x="317" y="325"/>
                  </a:moveTo>
                  <a:cubicBezTo>
                    <a:pt x="356" y="365"/>
                    <a:pt x="356" y="365"/>
                    <a:pt x="356" y="365"/>
                  </a:cubicBezTo>
                  <a:cubicBezTo>
                    <a:pt x="365" y="357"/>
                    <a:pt x="365" y="357"/>
                    <a:pt x="365" y="357"/>
                  </a:cubicBezTo>
                  <a:cubicBezTo>
                    <a:pt x="325" y="317"/>
                    <a:pt x="325" y="317"/>
                    <a:pt x="325" y="317"/>
                  </a:cubicBezTo>
                  <a:lnTo>
                    <a:pt x="317" y="325"/>
                  </a:lnTo>
                  <a:close/>
                  <a:moveTo>
                    <a:pt x="237" y="246"/>
                  </a:moveTo>
                  <a:cubicBezTo>
                    <a:pt x="277" y="286"/>
                    <a:pt x="277" y="286"/>
                    <a:pt x="277" y="286"/>
                  </a:cubicBezTo>
                  <a:cubicBezTo>
                    <a:pt x="286" y="277"/>
                    <a:pt x="286" y="277"/>
                    <a:pt x="286" y="277"/>
                  </a:cubicBezTo>
                  <a:cubicBezTo>
                    <a:pt x="246" y="238"/>
                    <a:pt x="246" y="238"/>
                    <a:pt x="246" y="238"/>
                  </a:cubicBezTo>
                  <a:lnTo>
                    <a:pt x="237" y="246"/>
                  </a:lnTo>
                  <a:close/>
                  <a:moveTo>
                    <a:pt x="437" y="1189"/>
                  </a:moveTo>
                  <a:cubicBezTo>
                    <a:pt x="438" y="1208"/>
                    <a:pt x="443" y="1227"/>
                    <a:pt x="451" y="1245"/>
                  </a:cubicBezTo>
                  <a:cubicBezTo>
                    <a:pt x="462" y="1240"/>
                    <a:pt x="462" y="1240"/>
                    <a:pt x="462" y="1240"/>
                  </a:cubicBezTo>
                  <a:cubicBezTo>
                    <a:pt x="455" y="1224"/>
                    <a:pt x="450" y="1206"/>
                    <a:pt x="449" y="1188"/>
                  </a:cubicBezTo>
                  <a:lnTo>
                    <a:pt x="437" y="1189"/>
                  </a:lnTo>
                  <a:close/>
                  <a:moveTo>
                    <a:pt x="405" y="396"/>
                  </a:moveTo>
                  <a:cubicBezTo>
                    <a:pt x="396" y="405"/>
                    <a:pt x="396" y="405"/>
                    <a:pt x="396" y="405"/>
                  </a:cubicBezTo>
                  <a:cubicBezTo>
                    <a:pt x="436" y="444"/>
                    <a:pt x="436" y="444"/>
                    <a:pt x="436" y="444"/>
                  </a:cubicBezTo>
                  <a:cubicBezTo>
                    <a:pt x="444" y="436"/>
                    <a:pt x="444" y="436"/>
                    <a:pt x="444" y="436"/>
                  </a:cubicBezTo>
                  <a:lnTo>
                    <a:pt x="405" y="396"/>
                  </a:lnTo>
                  <a:close/>
                  <a:moveTo>
                    <a:pt x="587" y="1330"/>
                  </a:moveTo>
                  <a:cubicBezTo>
                    <a:pt x="586" y="1342"/>
                    <a:pt x="586" y="1342"/>
                    <a:pt x="586" y="1342"/>
                  </a:cubicBezTo>
                  <a:cubicBezTo>
                    <a:pt x="591" y="1343"/>
                    <a:pt x="596" y="1343"/>
                    <a:pt x="601" y="1343"/>
                  </a:cubicBezTo>
                  <a:cubicBezTo>
                    <a:pt x="615" y="1343"/>
                    <a:pt x="630" y="1341"/>
                    <a:pt x="644" y="1337"/>
                  </a:cubicBezTo>
                  <a:cubicBezTo>
                    <a:pt x="641" y="1325"/>
                    <a:pt x="641" y="1325"/>
                    <a:pt x="641" y="1325"/>
                  </a:cubicBezTo>
                  <a:cubicBezTo>
                    <a:pt x="623" y="1330"/>
                    <a:pt x="605" y="1332"/>
                    <a:pt x="587" y="1330"/>
                  </a:cubicBezTo>
                  <a:close/>
                  <a:moveTo>
                    <a:pt x="848" y="1146"/>
                  </a:moveTo>
                  <a:cubicBezTo>
                    <a:pt x="857" y="1155"/>
                    <a:pt x="857" y="1155"/>
                    <a:pt x="857" y="1155"/>
                  </a:cubicBezTo>
                  <a:cubicBezTo>
                    <a:pt x="896" y="1115"/>
                    <a:pt x="896" y="1115"/>
                    <a:pt x="896" y="1115"/>
                  </a:cubicBezTo>
                  <a:cubicBezTo>
                    <a:pt x="888" y="1106"/>
                    <a:pt x="888" y="1106"/>
                    <a:pt x="888" y="1106"/>
                  </a:cubicBezTo>
                  <a:lnTo>
                    <a:pt x="848" y="1146"/>
                  </a:lnTo>
                  <a:close/>
                  <a:moveTo>
                    <a:pt x="769" y="1225"/>
                  </a:moveTo>
                  <a:cubicBezTo>
                    <a:pt x="777" y="1234"/>
                    <a:pt x="777" y="1234"/>
                    <a:pt x="777" y="1234"/>
                  </a:cubicBezTo>
                  <a:cubicBezTo>
                    <a:pt x="817" y="1194"/>
                    <a:pt x="817" y="1194"/>
                    <a:pt x="817" y="1194"/>
                  </a:cubicBezTo>
                  <a:cubicBezTo>
                    <a:pt x="809" y="1186"/>
                    <a:pt x="809" y="1186"/>
                    <a:pt x="809" y="1186"/>
                  </a:cubicBezTo>
                  <a:lnTo>
                    <a:pt x="769" y="1225"/>
                  </a:lnTo>
                  <a:close/>
                  <a:moveTo>
                    <a:pt x="1745" y="613"/>
                  </a:moveTo>
                  <a:cubicBezTo>
                    <a:pt x="1742" y="594"/>
                    <a:pt x="1737" y="575"/>
                    <a:pt x="1730" y="558"/>
                  </a:cubicBezTo>
                  <a:cubicBezTo>
                    <a:pt x="1719" y="562"/>
                    <a:pt x="1719" y="562"/>
                    <a:pt x="1719" y="562"/>
                  </a:cubicBezTo>
                  <a:cubicBezTo>
                    <a:pt x="1726" y="579"/>
                    <a:pt x="1730" y="597"/>
                    <a:pt x="1733" y="615"/>
                  </a:cubicBezTo>
                  <a:lnTo>
                    <a:pt x="1745" y="613"/>
                  </a:lnTo>
                  <a:close/>
                  <a:moveTo>
                    <a:pt x="682" y="675"/>
                  </a:moveTo>
                  <a:cubicBezTo>
                    <a:pt x="678" y="671"/>
                    <a:pt x="675" y="666"/>
                    <a:pt x="671" y="663"/>
                  </a:cubicBezTo>
                  <a:cubicBezTo>
                    <a:pt x="642" y="634"/>
                    <a:pt x="642" y="634"/>
                    <a:pt x="642" y="634"/>
                  </a:cubicBezTo>
                  <a:cubicBezTo>
                    <a:pt x="634" y="643"/>
                    <a:pt x="634" y="643"/>
                    <a:pt x="634" y="643"/>
                  </a:cubicBezTo>
                  <a:cubicBezTo>
                    <a:pt x="663" y="671"/>
                    <a:pt x="663" y="671"/>
                    <a:pt x="663" y="671"/>
                  </a:cubicBezTo>
                  <a:cubicBezTo>
                    <a:pt x="666" y="675"/>
                    <a:pt x="669" y="678"/>
                    <a:pt x="673" y="682"/>
                  </a:cubicBezTo>
                  <a:lnTo>
                    <a:pt x="682" y="675"/>
                  </a:lnTo>
                  <a:close/>
                  <a:moveTo>
                    <a:pt x="884" y="255"/>
                  </a:moveTo>
                  <a:cubicBezTo>
                    <a:pt x="894" y="260"/>
                    <a:pt x="894" y="260"/>
                    <a:pt x="894" y="260"/>
                  </a:cubicBezTo>
                  <a:cubicBezTo>
                    <a:pt x="902" y="243"/>
                    <a:pt x="912" y="228"/>
                    <a:pt x="924" y="214"/>
                  </a:cubicBezTo>
                  <a:cubicBezTo>
                    <a:pt x="915" y="206"/>
                    <a:pt x="915" y="206"/>
                    <a:pt x="915" y="206"/>
                  </a:cubicBezTo>
                  <a:cubicBezTo>
                    <a:pt x="902" y="221"/>
                    <a:pt x="892" y="237"/>
                    <a:pt x="884" y="255"/>
                  </a:cubicBezTo>
                  <a:close/>
                  <a:moveTo>
                    <a:pt x="708" y="1286"/>
                  </a:moveTo>
                  <a:cubicBezTo>
                    <a:pt x="702" y="1292"/>
                    <a:pt x="696" y="1298"/>
                    <a:pt x="689" y="1302"/>
                  </a:cubicBezTo>
                  <a:cubicBezTo>
                    <a:pt x="696" y="1312"/>
                    <a:pt x="696" y="1312"/>
                    <a:pt x="696" y="1312"/>
                  </a:cubicBezTo>
                  <a:cubicBezTo>
                    <a:pt x="703" y="1307"/>
                    <a:pt x="710" y="1301"/>
                    <a:pt x="716" y="1295"/>
                  </a:cubicBezTo>
                  <a:cubicBezTo>
                    <a:pt x="738" y="1273"/>
                    <a:pt x="738" y="1273"/>
                    <a:pt x="738" y="1273"/>
                  </a:cubicBezTo>
                  <a:cubicBezTo>
                    <a:pt x="729" y="1265"/>
                    <a:pt x="729" y="1265"/>
                    <a:pt x="729" y="1265"/>
                  </a:cubicBezTo>
                  <a:lnTo>
                    <a:pt x="708" y="1286"/>
                  </a:lnTo>
                  <a:close/>
                  <a:moveTo>
                    <a:pt x="696" y="835"/>
                  </a:moveTo>
                  <a:cubicBezTo>
                    <a:pt x="690" y="851"/>
                    <a:pt x="680" y="867"/>
                    <a:pt x="668" y="880"/>
                  </a:cubicBezTo>
                  <a:cubicBezTo>
                    <a:pt x="677" y="888"/>
                    <a:pt x="677" y="888"/>
                    <a:pt x="677" y="888"/>
                  </a:cubicBezTo>
                  <a:cubicBezTo>
                    <a:pt x="690" y="874"/>
                    <a:pt x="700" y="857"/>
                    <a:pt x="707" y="839"/>
                  </a:cubicBezTo>
                  <a:lnTo>
                    <a:pt x="696" y="835"/>
                  </a:lnTo>
                  <a:close/>
                  <a:moveTo>
                    <a:pt x="875" y="423"/>
                  </a:moveTo>
                  <a:cubicBezTo>
                    <a:pt x="881" y="441"/>
                    <a:pt x="890" y="458"/>
                    <a:pt x="900" y="474"/>
                  </a:cubicBezTo>
                  <a:cubicBezTo>
                    <a:pt x="910" y="468"/>
                    <a:pt x="910" y="468"/>
                    <a:pt x="910" y="468"/>
                  </a:cubicBezTo>
                  <a:cubicBezTo>
                    <a:pt x="900" y="453"/>
                    <a:pt x="892" y="436"/>
                    <a:pt x="886" y="419"/>
                  </a:cubicBezTo>
                  <a:lnTo>
                    <a:pt x="875" y="423"/>
                  </a:lnTo>
                  <a:close/>
                  <a:moveTo>
                    <a:pt x="1305" y="109"/>
                  </a:moveTo>
                  <a:cubicBezTo>
                    <a:pt x="1291" y="97"/>
                    <a:pt x="1275" y="86"/>
                    <a:pt x="1258" y="77"/>
                  </a:cubicBezTo>
                  <a:cubicBezTo>
                    <a:pt x="1252" y="88"/>
                    <a:pt x="1252" y="88"/>
                    <a:pt x="1252" y="88"/>
                  </a:cubicBezTo>
                  <a:cubicBezTo>
                    <a:pt x="1269" y="96"/>
                    <a:pt x="1284" y="106"/>
                    <a:pt x="1297" y="118"/>
                  </a:cubicBezTo>
                  <a:lnTo>
                    <a:pt x="1305" y="109"/>
                  </a:lnTo>
                  <a:close/>
                  <a:moveTo>
                    <a:pt x="875" y="366"/>
                  </a:moveTo>
                  <a:cubicBezTo>
                    <a:pt x="875" y="360"/>
                    <a:pt x="874" y="355"/>
                    <a:pt x="874" y="350"/>
                  </a:cubicBezTo>
                  <a:cubicBezTo>
                    <a:pt x="874" y="337"/>
                    <a:pt x="876" y="324"/>
                    <a:pt x="878" y="311"/>
                  </a:cubicBezTo>
                  <a:cubicBezTo>
                    <a:pt x="866" y="309"/>
                    <a:pt x="866" y="309"/>
                    <a:pt x="866" y="309"/>
                  </a:cubicBezTo>
                  <a:cubicBezTo>
                    <a:pt x="864" y="323"/>
                    <a:pt x="862" y="336"/>
                    <a:pt x="862" y="350"/>
                  </a:cubicBezTo>
                  <a:cubicBezTo>
                    <a:pt x="862" y="355"/>
                    <a:pt x="863" y="361"/>
                    <a:pt x="863" y="367"/>
                  </a:cubicBezTo>
                  <a:lnTo>
                    <a:pt x="875" y="366"/>
                  </a:lnTo>
                  <a:close/>
                  <a:moveTo>
                    <a:pt x="1544" y="347"/>
                  </a:moveTo>
                  <a:cubicBezTo>
                    <a:pt x="1504" y="308"/>
                    <a:pt x="1504" y="308"/>
                    <a:pt x="1504" y="308"/>
                  </a:cubicBezTo>
                  <a:cubicBezTo>
                    <a:pt x="1496" y="316"/>
                    <a:pt x="1496" y="316"/>
                    <a:pt x="1496" y="316"/>
                  </a:cubicBezTo>
                  <a:cubicBezTo>
                    <a:pt x="1535" y="356"/>
                    <a:pt x="1535" y="356"/>
                    <a:pt x="1535" y="356"/>
                  </a:cubicBezTo>
                  <a:lnTo>
                    <a:pt x="1544" y="347"/>
                  </a:lnTo>
                  <a:close/>
                  <a:moveTo>
                    <a:pt x="1002" y="134"/>
                  </a:moveTo>
                  <a:cubicBezTo>
                    <a:pt x="994" y="126"/>
                    <a:pt x="994" y="126"/>
                    <a:pt x="994" y="126"/>
                  </a:cubicBezTo>
                  <a:cubicBezTo>
                    <a:pt x="954" y="166"/>
                    <a:pt x="954" y="166"/>
                    <a:pt x="954" y="166"/>
                  </a:cubicBezTo>
                  <a:cubicBezTo>
                    <a:pt x="962" y="174"/>
                    <a:pt x="962" y="174"/>
                    <a:pt x="962" y="174"/>
                  </a:cubicBezTo>
                  <a:lnTo>
                    <a:pt x="1002" y="134"/>
                  </a:lnTo>
                  <a:close/>
                  <a:moveTo>
                    <a:pt x="1719" y="722"/>
                  </a:moveTo>
                  <a:cubicBezTo>
                    <a:pt x="1730" y="726"/>
                    <a:pt x="1730" y="726"/>
                    <a:pt x="1730" y="726"/>
                  </a:cubicBezTo>
                  <a:cubicBezTo>
                    <a:pt x="1737" y="709"/>
                    <a:pt x="1742" y="690"/>
                    <a:pt x="1745" y="671"/>
                  </a:cubicBezTo>
                  <a:cubicBezTo>
                    <a:pt x="1733" y="669"/>
                    <a:pt x="1733" y="669"/>
                    <a:pt x="1733" y="669"/>
                  </a:cubicBezTo>
                  <a:cubicBezTo>
                    <a:pt x="1730" y="687"/>
                    <a:pt x="1726" y="705"/>
                    <a:pt x="1719" y="722"/>
                  </a:cubicBezTo>
                  <a:close/>
                  <a:moveTo>
                    <a:pt x="1623" y="426"/>
                  </a:moveTo>
                  <a:cubicBezTo>
                    <a:pt x="1583" y="387"/>
                    <a:pt x="1583" y="387"/>
                    <a:pt x="1583" y="387"/>
                  </a:cubicBezTo>
                  <a:cubicBezTo>
                    <a:pt x="1575" y="395"/>
                    <a:pt x="1575" y="395"/>
                    <a:pt x="1575" y="395"/>
                  </a:cubicBezTo>
                  <a:cubicBezTo>
                    <a:pt x="1615" y="435"/>
                    <a:pt x="1615" y="435"/>
                    <a:pt x="1615" y="435"/>
                  </a:cubicBezTo>
                  <a:lnTo>
                    <a:pt x="1623" y="426"/>
                  </a:lnTo>
                  <a:close/>
                  <a:moveTo>
                    <a:pt x="1692" y="515"/>
                  </a:moveTo>
                  <a:cubicBezTo>
                    <a:pt x="1701" y="508"/>
                    <a:pt x="1701" y="508"/>
                    <a:pt x="1701" y="508"/>
                  </a:cubicBezTo>
                  <a:cubicBezTo>
                    <a:pt x="1695" y="500"/>
                    <a:pt x="1688" y="492"/>
                    <a:pt x="1681" y="484"/>
                  </a:cubicBezTo>
                  <a:cubicBezTo>
                    <a:pt x="1663" y="466"/>
                    <a:pt x="1663" y="466"/>
                    <a:pt x="1663" y="466"/>
                  </a:cubicBezTo>
                  <a:cubicBezTo>
                    <a:pt x="1654" y="475"/>
                    <a:pt x="1654" y="475"/>
                    <a:pt x="1654" y="475"/>
                  </a:cubicBezTo>
                  <a:cubicBezTo>
                    <a:pt x="1672" y="493"/>
                    <a:pt x="1672" y="493"/>
                    <a:pt x="1672" y="493"/>
                  </a:cubicBezTo>
                  <a:cubicBezTo>
                    <a:pt x="1679" y="500"/>
                    <a:pt x="1686" y="507"/>
                    <a:pt x="1692" y="515"/>
                  </a:cubicBezTo>
                  <a:close/>
                  <a:moveTo>
                    <a:pt x="597" y="968"/>
                  </a:moveTo>
                  <a:cubicBezTo>
                    <a:pt x="637" y="928"/>
                    <a:pt x="637" y="928"/>
                    <a:pt x="637" y="928"/>
                  </a:cubicBezTo>
                  <a:cubicBezTo>
                    <a:pt x="629" y="920"/>
                    <a:pt x="629" y="920"/>
                    <a:pt x="629" y="920"/>
                  </a:cubicBezTo>
                  <a:cubicBezTo>
                    <a:pt x="589" y="959"/>
                    <a:pt x="589" y="959"/>
                    <a:pt x="589" y="959"/>
                  </a:cubicBezTo>
                  <a:lnTo>
                    <a:pt x="597" y="968"/>
                  </a:lnTo>
                  <a:close/>
                  <a:moveTo>
                    <a:pt x="0" y="8"/>
                  </a:moveTo>
                  <a:cubicBezTo>
                    <a:pt x="39" y="48"/>
                    <a:pt x="39" y="48"/>
                    <a:pt x="39" y="4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8"/>
                  </a:lnTo>
                  <a:close/>
                  <a:moveTo>
                    <a:pt x="523" y="515"/>
                  </a:moveTo>
                  <a:cubicBezTo>
                    <a:pt x="484" y="475"/>
                    <a:pt x="484" y="475"/>
                    <a:pt x="484" y="475"/>
                  </a:cubicBezTo>
                  <a:cubicBezTo>
                    <a:pt x="475" y="484"/>
                    <a:pt x="475" y="484"/>
                    <a:pt x="475" y="484"/>
                  </a:cubicBezTo>
                  <a:cubicBezTo>
                    <a:pt x="515" y="524"/>
                    <a:pt x="515" y="524"/>
                    <a:pt x="515" y="524"/>
                  </a:cubicBezTo>
                  <a:lnTo>
                    <a:pt x="523" y="515"/>
                  </a:lnTo>
                  <a:close/>
                  <a:moveTo>
                    <a:pt x="79" y="88"/>
                  </a:moveTo>
                  <a:cubicBezTo>
                    <a:pt x="119" y="127"/>
                    <a:pt x="119" y="127"/>
                    <a:pt x="119" y="127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87" y="79"/>
                    <a:pt x="87" y="79"/>
                    <a:pt x="87" y="79"/>
                  </a:cubicBezTo>
                  <a:lnTo>
                    <a:pt x="79" y="88"/>
                  </a:lnTo>
                  <a:close/>
                  <a:moveTo>
                    <a:pt x="158" y="167"/>
                  </a:moveTo>
                  <a:cubicBezTo>
                    <a:pt x="198" y="206"/>
                    <a:pt x="198" y="206"/>
                    <a:pt x="198" y="206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167" y="158"/>
                    <a:pt x="167" y="158"/>
                    <a:pt x="167" y="158"/>
                  </a:cubicBezTo>
                  <a:lnTo>
                    <a:pt x="158" y="167"/>
                  </a:lnTo>
                  <a:close/>
                  <a:moveTo>
                    <a:pt x="707" y="782"/>
                  </a:moveTo>
                  <a:cubicBezTo>
                    <a:pt x="719" y="782"/>
                    <a:pt x="719" y="782"/>
                    <a:pt x="719" y="782"/>
                  </a:cubicBezTo>
                  <a:cubicBezTo>
                    <a:pt x="719" y="781"/>
                    <a:pt x="719" y="780"/>
                    <a:pt x="719" y="778"/>
                  </a:cubicBezTo>
                  <a:cubicBezTo>
                    <a:pt x="719" y="760"/>
                    <a:pt x="716" y="742"/>
                    <a:pt x="710" y="725"/>
                  </a:cubicBezTo>
                  <a:cubicBezTo>
                    <a:pt x="699" y="729"/>
                    <a:pt x="699" y="729"/>
                    <a:pt x="699" y="729"/>
                  </a:cubicBezTo>
                  <a:cubicBezTo>
                    <a:pt x="704" y="745"/>
                    <a:pt x="707" y="762"/>
                    <a:pt x="707" y="778"/>
                  </a:cubicBezTo>
                  <a:cubicBezTo>
                    <a:pt x="707" y="780"/>
                    <a:pt x="707" y="781"/>
                    <a:pt x="707" y="782"/>
                  </a:cubicBezTo>
                  <a:close/>
                  <a:moveTo>
                    <a:pt x="603" y="594"/>
                  </a:moveTo>
                  <a:cubicBezTo>
                    <a:pt x="563" y="555"/>
                    <a:pt x="563" y="555"/>
                    <a:pt x="563" y="555"/>
                  </a:cubicBezTo>
                  <a:cubicBezTo>
                    <a:pt x="555" y="563"/>
                    <a:pt x="555" y="563"/>
                    <a:pt x="555" y="563"/>
                  </a:cubicBezTo>
                  <a:cubicBezTo>
                    <a:pt x="594" y="603"/>
                    <a:pt x="594" y="603"/>
                    <a:pt x="594" y="603"/>
                  </a:cubicBezTo>
                  <a:lnTo>
                    <a:pt x="603" y="594"/>
                  </a:lnTo>
                  <a:close/>
                  <a:moveTo>
                    <a:pt x="1036" y="712"/>
                  </a:moveTo>
                  <a:cubicBezTo>
                    <a:pt x="1040" y="730"/>
                    <a:pt x="1042" y="748"/>
                    <a:pt x="1043" y="767"/>
                  </a:cubicBezTo>
                  <a:cubicBezTo>
                    <a:pt x="1055" y="766"/>
                    <a:pt x="1055" y="766"/>
                    <a:pt x="1055" y="766"/>
                  </a:cubicBezTo>
                  <a:cubicBezTo>
                    <a:pt x="1054" y="747"/>
                    <a:pt x="1052" y="728"/>
                    <a:pt x="1048" y="709"/>
                  </a:cubicBezTo>
                  <a:lnTo>
                    <a:pt x="1036" y="712"/>
                  </a:lnTo>
                  <a:close/>
                  <a:moveTo>
                    <a:pt x="1624" y="1287"/>
                  </a:moveTo>
                  <a:cubicBezTo>
                    <a:pt x="1633" y="1296"/>
                    <a:pt x="1633" y="1296"/>
                    <a:pt x="1633" y="1296"/>
                  </a:cubicBezTo>
                  <a:cubicBezTo>
                    <a:pt x="1672" y="1256"/>
                    <a:pt x="1672" y="1256"/>
                    <a:pt x="1672" y="1256"/>
                  </a:cubicBezTo>
                  <a:cubicBezTo>
                    <a:pt x="1664" y="1248"/>
                    <a:pt x="1664" y="1248"/>
                    <a:pt x="1664" y="1248"/>
                  </a:cubicBezTo>
                  <a:lnTo>
                    <a:pt x="1624" y="1287"/>
                  </a:lnTo>
                  <a:close/>
                  <a:moveTo>
                    <a:pt x="1672" y="792"/>
                  </a:moveTo>
                  <a:cubicBezTo>
                    <a:pt x="1655" y="810"/>
                    <a:pt x="1655" y="810"/>
                    <a:pt x="1655" y="810"/>
                  </a:cubicBezTo>
                  <a:cubicBezTo>
                    <a:pt x="1664" y="818"/>
                    <a:pt x="1664" y="818"/>
                    <a:pt x="1664" y="818"/>
                  </a:cubicBezTo>
                  <a:cubicBezTo>
                    <a:pt x="1681" y="801"/>
                    <a:pt x="1681" y="801"/>
                    <a:pt x="1681" y="801"/>
                  </a:cubicBezTo>
                  <a:cubicBezTo>
                    <a:pt x="1689" y="793"/>
                    <a:pt x="1696" y="785"/>
                    <a:pt x="1702" y="776"/>
                  </a:cubicBezTo>
                  <a:cubicBezTo>
                    <a:pt x="1692" y="769"/>
                    <a:pt x="1692" y="769"/>
                    <a:pt x="1692" y="769"/>
                  </a:cubicBezTo>
                  <a:cubicBezTo>
                    <a:pt x="1686" y="777"/>
                    <a:pt x="1680" y="785"/>
                    <a:pt x="1672" y="792"/>
                  </a:cubicBezTo>
                  <a:close/>
                  <a:moveTo>
                    <a:pt x="1703" y="1208"/>
                  </a:moveTo>
                  <a:cubicBezTo>
                    <a:pt x="1712" y="1217"/>
                    <a:pt x="1712" y="1217"/>
                    <a:pt x="1712" y="1217"/>
                  </a:cubicBezTo>
                  <a:cubicBezTo>
                    <a:pt x="1751" y="1177"/>
                    <a:pt x="1751" y="1177"/>
                    <a:pt x="1751" y="1177"/>
                  </a:cubicBezTo>
                  <a:cubicBezTo>
                    <a:pt x="1743" y="1169"/>
                    <a:pt x="1743" y="1169"/>
                    <a:pt x="1743" y="1169"/>
                  </a:cubicBezTo>
                  <a:lnTo>
                    <a:pt x="1703" y="1208"/>
                  </a:lnTo>
                  <a:close/>
                  <a:moveTo>
                    <a:pt x="1545" y="1367"/>
                  </a:moveTo>
                  <a:cubicBezTo>
                    <a:pt x="1553" y="1375"/>
                    <a:pt x="1553" y="1375"/>
                    <a:pt x="1553" y="1375"/>
                  </a:cubicBezTo>
                  <a:cubicBezTo>
                    <a:pt x="1593" y="1336"/>
                    <a:pt x="1593" y="1336"/>
                    <a:pt x="1593" y="1336"/>
                  </a:cubicBezTo>
                  <a:cubicBezTo>
                    <a:pt x="1584" y="1327"/>
                    <a:pt x="1584" y="1327"/>
                    <a:pt x="1584" y="1327"/>
                  </a:cubicBezTo>
                  <a:lnTo>
                    <a:pt x="1545" y="1367"/>
                  </a:lnTo>
                  <a:close/>
                  <a:moveTo>
                    <a:pt x="1496" y="968"/>
                  </a:moveTo>
                  <a:cubicBezTo>
                    <a:pt x="1505" y="977"/>
                    <a:pt x="1505" y="977"/>
                    <a:pt x="1505" y="977"/>
                  </a:cubicBezTo>
                  <a:cubicBezTo>
                    <a:pt x="1545" y="937"/>
                    <a:pt x="1545" y="937"/>
                    <a:pt x="1545" y="937"/>
                  </a:cubicBezTo>
                  <a:cubicBezTo>
                    <a:pt x="1536" y="929"/>
                    <a:pt x="1536" y="929"/>
                    <a:pt x="1536" y="929"/>
                  </a:cubicBezTo>
                  <a:lnTo>
                    <a:pt x="1496" y="968"/>
                  </a:lnTo>
                  <a:close/>
                  <a:moveTo>
                    <a:pt x="1783" y="1129"/>
                  </a:moveTo>
                  <a:cubicBezTo>
                    <a:pt x="1791" y="1137"/>
                    <a:pt x="1791" y="1137"/>
                    <a:pt x="1791" y="1137"/>
                  </a:cubicBezTo>
                  <a:cubicBezTo>
                    <a:pt x="1831" y="1098"/>
                    <a:pt x="1831" y="1098"/>
                    <a:pt x="1831" y="1098"/>
                  </a:cubicBezTo>
                  <a:cubicBezTo>
                    <a:pt x="1822" y="1089"/>
                    <a:pt x="1822" y="1089"/>
                    <a:pt x="1822" y="1089"/>
                  </a:cubicBezTo>
                  <a:lnTo>
                    <a:pt x="1783" y="1129"/>
                  </a:lnTo>
                  <a:close/>
                  <a:moveTo>
                    <a:pt x="1576" y="889"/>
                  </a:moveTo>
                  <a:cubicBezTo>
                    <a:pt x="1584" y="897"/>
                    <a:pt x="1584" y="897"/>
                    <a:pt x="1584" y="897"/>
                  </a:cubicBezTo>
                  <a:cubicBezTo>
                    <a:pt x="1624" y="858"/>
                    <a:pt x="1624" y="858"/>
                    <a:pt x="1624" y="858"/>
                  </a:cubicBezTo>
                  <a:cubicBezTo>
                    <a:pt x="1615" y="849"/>
                    <a:pt x="1615" y="849"/>
                    <a:pt x="1615" y="849"/>
                  </a:cubicBezTo>
                  <a:lnTo>
                    <a:pt x="1576" y="889"/>
                  </a:lnTo>
                  <a:close/>
                  <a:moveTo>
                    <a:pt x="2298" y="614"/>
                  </a:moveTo>
                  <a:cubicBezTo>
                    <a:pt x="2258" y="653"/>
                    <a:pt x="2258" y="653"/>
                    <a:pt x="2258" y="653"/>
                  </a:cubicBezTo>
                  <a:cubicBezTo>
                    <a:pt x="2267" y="662"/>
                    <a:pt x="2267" y="662"/>
                    <a:pt x="2267" y="662"/>
                  </a:cubicBezTo>
                  <a:cubicBezTo>
                    <a:pt x="2306" y="622"/>
                    <a:pt x="2306" y="622"/>
                    <a:pt x="2306" y="622"/>
                  </a:cubicBezTo>
                  <a:lnTo>
                    <a:pt x="2298" y="614"/>
                  </a:lnTo>
                  <a:close/>
                  <a:moveTo>
                    <a:pt x="1862" y="1050"/>
                  </a:moveTo>
                  <a:cubicBezTo>
                    <a:pt x="1870" y="1058"/>
                    <a:pt x="1870" y="1058"/>
                    <a:pt x="1870" y="1058"/>
                  </a:cubicBezTo>
                  <a:cubicBezTo>
                    <a:pt x="1910" y="1018"/>
                    <a:pt x="1910" y="1018"/>
                    <a:pt x="1910" y="1018"/>
                  </a:cubicBezTo>
                  <a:cubicBezTo>
                    <a:pt x="1902" y="1010"/>
                    <a:pt x="1902" y="1010"/>
                    <a:pt x="1902" y="1010"/>
                  </a:cubicBezTo>
                  <a:lnTo>
                    <a:pt x="1862" y="1050"/>
                  </a:lnTo>
                  <a:close/>
                  <a:moveTo>
                    <a:pt x="2100" y="812"/>
                  </a:moveTo>
                  <a:cubicBezTo>
                    <a:pt x="2108" y="820"/>
                    <a:pt x="2108" y="820"/>
                    <a:pt x="2108" y="820"/>
                  </a:cubicBezTo>
                  <a:cubicBezTo>
                    <a:pt x="2148" y="781"/>
                    <a:pt x="2148" y="781"/>
                    <a:pt x="2148" y="781"/>
                  </a:cubicBezTo>
                  <a:cubicBezTo>
                    <a:pt x="2139" y="772"/>
                    <a:pt x="2139" y="772"/>
                    <a:pt x="2139" y="772"/>
                  </a:cubicBezTo>
                  <a:lnTo>
                    <a:pt x="2100" y="812"/>
                  </a:lnTo>
                  <a:close/>
                  <a:moveTo>
                    <a:pt x="1460" y="1435"/>
                  </a:moveTo>
                  <a:cubicBezTo>
                    <a:pt x="1464" y="1446"/>
                    <a:pt x="1464" y="1446"/>
                    <a:pt x="1464" y="1446"/>
                  </a:cubicBezTo>
                  <a:cubicBezTo>
                    <a:pt x="1482" y="1438"/>
                    <a:pt x="1499" y="1428"/>
                    <a:pt x="1513" y="1415"/>
                  </a:cubicBezTo>
                  <a:cubicBezTo>
                    <a:pt x="1505" y="1406"/>
                    <a:pt x="1505" y="1406"/>
                    <a:pt x="1505" y="1406"/>
                  </a:cubicBezTo>
                  <a:cubicBezTo>
                    <a:pt x="1492" y="1418"/>
                    <a:pt x="1477" y="1428"/>
                    <a:pt x="1460" y="1435"/>
                  </a:cubicBezTo>
                  <a:close/>
                  <a:moveTo>
                    <a:pt x="2179" y="732"/>
                  </a:moveTo>
                  <a:cubicBezTo>
                    <a:pt x="2188" y="741"/>
                    <a:pt x="2188" y="741"/>
                    <a:pt x="2188" y="741"/>
                  </a:cubicBezTo>
                  <a:cubicBezTo>
                    <a:pt x="2227" y="701"/>
                    <a:pt x="2227" y="701"/>
                    <a:pt x="2227" y="701"/>
                  </a:cubicBezTo>
                  <a:cubicBezTo>
                    <a:pt x="2219" y="693"/>
                    <a:pt x="2219" y="693"/>
                    <a:pt x="2219" y="693"/>
                  </a:cubicBezTo>
                  <a:lnTo>
                    <a:pt x="2179" y="732"/>
                  </a:lnTo>
                  <a:close/>
                  <a:moveTo>
                    <a:pt x="1941" y="970"/>
                  </a:moveTo>
                  <a:cubicBezTo>
                    <a:pt x="1950" y="979"/>
                    <a:pt x="1950" y="979"/>
                    <a:pt x="1950" y="979"/>
                  </a:cubicBezTo>
                  <a:cubicBezTo>
                    <a:pt x="1989" y="939"/>
                    <a:pt x="1989" y="939"/>
                    <a:pt x="1989" y="939"/>
                  </a:cubicBezTo>
                  <a:cubicBezTo>
                    <a:pt x="1981" y="931"/>
                    <a:pt x="1981" y="931"/>
                    <a:pt x="1981" y="931"/>
                  </a:cubicBezTo>
                  <a:lnTo>
                    <a:pt x="1941" y="970"/>
                  </a:lnTo>
                  <a:close/>
                  <a:moveTo>
                    <a:pt x="2021" y="891"/>
                  </a:moveTo>
                  <a:cubicBezTo>
                    <a:pt x="2029" y="899"/>
                    <a:pt x="2029" y="899"/>
                    <a:pt x="2029" y="899"/>
                  </a:cubicBezTo>
                  <a:cubicBezTo>
                    <a:pt x="2069" y="860"/>
                    <a:pt x="2069" y="860"/>
                    <a:pt x="2069" y="860"/>
                  </a:cubicBezTo>
                  <a:cubicBezTo>
                    <a:pt x="2060" y="851"/>
                    <a:pt x="2060" y="851"/>
                    <a:pt x="2060" y="851"/>
                  </a:cubicBezTo>
                  <a:lnTo>
                    <a:pt x="2021" y="891"/>
                  </a:lnTo>
                  <a:close/>
                  <a:moveTo>
                    <a:pt x="994" y="979"/>
                  </a:moveTo>
                  <a:cubicBezTo>
                    <a:pt x="1005" y="985"/>
                    <a:pt x="1005" y="985"/>
                    <a:pt x="1005" y="985"/>
                  </a:cubicBezTo>
                  <a:cubicBezTo>
                    <a:pt x="1014" y="968"/>
                    <a:pt x="1022" y="951"/>
                    <a:pt x="1029" y="933"/>
                  </a:cubicBezTo>
                  <a:cubicBezTo>
                    <a:pt x="1017" y="929"/>
                    <a:pt x="1017" y="929"/>
                    <a:pt x="1017" y="929"/>
                  </a:cubicBezTo>
                  <a:cubicBezTo>
                    <a:pt x="1011" y="946"/>
                    <a:pt x="1003" y="963"/>
                    <a:pt x="994" y="979"/>
                  </a:cubicBezTo>
                  <a:close/>
                  <a:moveTo>
                    <a:pt x="1253" y="1267"/>
                  </a:moveTo>
                  <a:cubicBezTo>
                    <a:pt x="1242" y="1265"/>
                    <a:pt x="1242" y="1265"/>
                    <a:pt x="1242" y="1265"/>
                  </a:cubicBezTo>
                  <a:cubicBezTo>
                    <a:pt x="1240" y="1274"/>
                    <a:pt x="1239" y="1284"/>
                    <a:pt x="1239" y="1294"/>
                  </a:cubicBezTo>
                  <a:cubicBezTo>
                    <a:pt x="1239" y="1303"/>
                    <a:pt x="1240" y="1313"/>
                    <a:pt x="1242" y="1323"/>
                  </a:cubicBezTo>
                  <a:cubicBezTo>
                    <a:pt x="1254" y="1321"/>
                    <a:pt x="1254" y="1321"/>
                    <a:pt x="1254" y="1321"/>
                  </a:cubicBezTo>
                  <a:cubicBezTo>
                    <a:pt x="1252" y="1312"/>
                    <a:pt x="1251" y="1303"/>
                    <a:pt x="1251" y="1294"/>
                  </a:cubicBezTo>
                  <a:cubicBezTo>
                    <a:pt x="1251" y="1285"/>
                    <a:pt x="1252" y="1276"/>
                    <a:pt x="1253" y="1267"/>
                  </a:cubicBezTo>
                  <a:close/>
                  <a:moveTo>
                    <a:pt x="1146" y="54"/>
                  </a:moveTo>
                  <a:cubicBezTo>
                    <a:pt x="1147" y="66"/>
                    <a:pt x="1147" y="66"/>
                    <a:pt x="1147" y="66"/>
                  </a:cubicBezTo>
                  <a:cubicBezTo>
                    <a:pt x="1165" y="66"/>
                    <a:pt x="1183" y="67"/>
                    <a:pt x="1201" y="71"/>
                  </a:cubicBezTo>
                  <a:cubicBezTo>
                    <a:pt x="1203" y="59"/>
                    <a:pt x="1203" y="59"/>
                    <a:pt x="1203" y="59"/>
                  </a:cubicBezTo>
                  <a:cubicBezTo>
                    <a:pt x="1185" y="55"/>
                    <a:pt x="1165" y="53"/>
                    <a:pt x="1146" y="54"/>
                  </a:cubicBezTo>
                  <a:close/>
                  <a:moveTo>
                    <a:pt x="1034" y="876"/>
                  </a:moveTo>
                  <a:cubicBezTo>
                    <a:pt x="1045" y="879"/>
                    <a:pt x="1045" y="879"/>
                    <a:pt x="1045" y="879"/>
                  </a:cubicBezTo>
                  <a:cubicBezTo>
                    <a:pt x="1049" y="860"/>
                    <a:pt x="1052" y="842"/>
                    <a:pt x="1054" y="823"/>
                  </a:cubicBezTo>
                  <a:cubicBezTo>
                    <a:pt x="1042" y="822"/>
                    <a:pt x="1042" y="822"/>
                    <a:pt x="1042" y="822"/>
                  </a:cubicBezTo>
                  <a:cubicBezTo>
                    <a:pt x="1041" y="840"/>
                    <a:pt x="1038" y="858"/>
                    <a:pt x="1034" y="876"/>
                  </a:cubicBezTo>
                  <a:close/>
                  <a:moveTo>
                    <a:pt x="1038" y="89"/>
                  </a:moveTo>
                  <a:cubicBezTo>
                    <a:pt x="1044" y="99"/>
                    <a:pt x="1044" y="99"/>
                    <a:pt x="1044" y="99"/>
                  </a:cubicBezTo>
                  <a:cubicBezTo>
                    <a:pt x="1059" y="90"/>
                    <a:pt x="1076" y="82"/>
                    <a:pt x="1093" y="76"/>
                  </a:cubicBezTo>
                  <a:cubicBezTo>
                    <a:pt x="1090" y="65"/>
                    <a:pt x="1090" y="65"/>
                    <a:pt x="1090" y="65"/>
                  </a:cubicBezTo>
                  <a:cubicBezTo>
                    <a:pt x="1071" y="71"/>
                    <a:pt x="1054" y="79"/>
                    <a:pt x="1038" y="89"/>
                  </a:cubicBezTo>
                  <a:close/>
                  <a:moveTo>
                    <a:pt x="1001" y="608"/>
                  </a:moveTo>
                  <a:cubicBezTo>
                    <a:pt x="1009" y="624"/>
                    <a:pt x="1016" y="641"/>
                    <a:pt x="1022" y="658"/>
                  </a:cubicBezTo>
                  <a:cubicBezTo>
                    <a:pt x="1034" y="655"/>
                    <a:pt x="1034" y="655"/>
                    <a:pt x="1034" y="655"/>
                  </a:cubicBezTo>
                  <a:cubicBezTo>
                    <a:pt x="1027" y="637"/>
                    <a:pt x="1020" y="619"/>
                    <a:pt x="1011" y="602"/>
                  </a:cubicBezTo>
                  <a:lnTo>
                    <a:pt x="1001" y="608"/>
                  </a:lnTo>
                  <a:close/>
                  <a:moveTo>
                    <a:pt x="937" y="518"/>
                  </a:moveTo>
                  <a:cubicBezTo>
                    <a:pt x="950" y="531"/>
                    <a:pt x="962" y="545"/>
                    <a:pt x="972" y="560"/>
                  </a:cubicBezTo>
                  <a:cubicBezTo>
                    <a:pt x="982" y="554"/>
                    <a:pt x="982" y="554"/>
                    <a:pt x="982" y="554"/>
                  </a:cubicBezTo>
                  <a:cubicBezTo>
                    <a:pt x="971" y="538"/>
                    <a:pt x="959" y="523"/>
                    <a:pt x="946" y="509"/>
                  </a:cubicBezTo>
                  <a:lnTo>
                    <a:pt x="937" y="518"/>
                  </a:lnTo>
                  <a:close/>
                  <a:moveTo>
                    <a:pt x="1457" y="1008"/>
                  </a:moveTo>
                  <a:cubicBezTo>
                    <a:pt x="1417" y="1048"/>
                    <a:pt x="1417" y="1048"/>
                    <a:pt x="1417" y="1048"/>
                  </a:cubicBezTo>
                  <a:cubicBezTo>
                    <a:pt x="1426" y="1056"/>
                    <a:pt x="1426" y="1056"/>
                    <a:pt x="1426" y="1056"/>
                  </a:cubicBezTo>
                  <a:cubicBezTo>
                    <a:pt x="1465" y="1016"/>
                    <a:pt x="1465" y="1016"/>
                    <a:pt x="1465" y="1016"/>
                  </a:cubicBezTo>
                  <a:lnTo>
                    <a:pt x="1457" y="1008"/>
                  </a:lnTo>
                  <a:close/>
                  <a:moveTo>
                    <a:pt x="928" y="1066"/>
                  </a:moveTo>
                  <a:cubicBezTo>
                    <a:pt x="928" y="1067"/>
                    <a:pt x="928" y="1067"/>
                    <a:pt x="928" y="1067"/>
                  </a:cubicBezTo>
                  <a:cubicBezTo>
                    <a:pt x="936" y="1075"/>
                    <a:pt x="936" y="1075"/>
                    <a:pt x="936" y="1075"/>
                  </a:cubicBezTo>
                  <a:cubicBezTo>
                    <a:pt x="937" y="1075"/>
                    <a:pt x="937" y="1075"/>
                    <a:pt x="937" y="1075"/>
                  </a:cubicBezTo>
                  <a:cubicBezTo>
                    <a:pt x="950" y="1061"/>
                    <a:pt x="962" y="1047"/>
                    <a:pt x="973" y="1032"/>
                  </a:cubicBezTo>
                  <a:cubicBezTo>
                    <a:pt x="964" y="1025"/>
                    <a:pt x="964" y="1025"/>
                    <a:pt x="964" y="1025"/>
                  </a:cubicBezTo>
                  <a:cubicBezTo>
                    <a:pt x="953" y="1040"/>
                    <a:pt x="941" y="1053"/>
                    <a:pt x="928" y="1066"/>
                  </a:cubicBezTo>
                  <a:close/>
                  <a:moveTo>
                    <a:pt x="1378" y="1087"/>
                  </a:moveTo>
                  <a:cubicBezTo>
                    <a:pt x="1338" y="1127"/>
                    <a:pt x="1338" y="1127"/>
                    <a:pt x="1338" y="1127"/>
                  </a:cubicBezTo>
                  <a:cubicBezTo>
                    <a:pt x="1346" y="1135"/>
                    <a:pt x="1346" y="1135"/>
                    <a:pt x="1346" y="1135"/>
                  </a:cubicBezTo>
                  <a:cubicBezTo>
                    <a:pt x="1386" y="1096"/>
                    <a:pt x="1386" y="1096"/>
                    <a:pt x="1386" y="1096"/>
                  </a:cubicBezTo>
                  <a:lnTo>
                    <a:pt x="1378" y="1087"/>
                  </a:lnTo>
                  <a:close/>
                  <a:moveTo>
                    <a:pt x="1354" y="1438"/>
                  </a:moveTo>
                  <a:cubicBezTo>
                    <a:pt x="1350" y="1449"/>
                    <a:pt x="1350" y="1449"/>
                    <a:pt x="1350" y="1449"/>
                  </a:cubicBezTo>
                  <a:cubicBezTo>
                    <a:pt x="1367" y="1455"/>
                    <a:pt x="1385" y="1458"/>
                    <a:pt x="1403" y="1458"/>
                  </a:cubicBezTo>
                  <a:cubicBezTo>
                    <a:pt x="1405" y="1458"/>
                    <a:pt x="1406" y="1458"/>
                    <a:pt x="1408" y="1457"/>
                  </a:cubicBezTo>
                  <a:cubicBezTo>
                    <a:pt x="1407" y="1445"/>
                    <a:pt x="1407" y="1445"/>
                    <a:pt x="1407" y="1445"/>
                  </a:cubicBezTo>
                  <a:cubicBezTo>
                    <a:pt x="1389" y="1446"/>
                    <a:pt x="1371" y="1443"/>
                    <a:pt x="1354" y="1438"/>
                  </a:cubicBezTo>
                  <a:close/>
                  <a:moveTo>
                    <a:pt x="1465" y="268"/>
                  </a:moveTo>
                  <a:cubicBezTo>
                    <a:pt x="1425" y="228"/>
                    <a:pt x="1425" y="228"/>
                    <a:pt x="1425" y="228"/>
                  </a:cubicBezTo>
                  <a:cubicBezTo>
                    <a:pt x="1416" y="237"/>
                    <a:pt x="1416" y="237"/>
                    <a:pt x="1416" y="237"/>
                  </a:cubicBezTo>
                  <a:cubicBezTo>
                    <a:pt x="1456" y="276"/>
                    <a:pt x="1456" y="276"/>
                    <a:pt x="1456" y="276"/>
                  </a:cubicBezTo>
                  <a:lnTo>
                    <a:pt x="1465" y="268"/>
                  </a:lnTo>
                  <a:close/>
                  <a:moveTo>
                    <a:pt x="1272" y="1371"/>
                  </a:moveTo>
                  <a:cubicBezTo>
                    <a:pt x="1262" y="1377"/>
                    <a:pt x="1262" y="1377"/>
                    <a:pt x="1262" y="1377"/>
                  </a:cubicBezTo>
                  <a:cubicBezTo>
                    <a:pt x="1269" y="1389"/>
                    <a:pt x="1277" y="1400"/>
                    <a:pt x="1287" y="1410"/>
                  </a:cubicBezTo>
                  <a:cubicBezTo>
                    <a:pt x="1291" y="1413"/>
                    <a:pt x="1295" y="1417"/>
                    <a:pt x="1300" y="1421"/>
                  </a:cubicBezTo>
                  <a:cubicBezTo>
                    <a:pt x="1307" y="1412"/>
                    <a:pt x="1307" y="1412"/>
                    <a:pt x="1307" y="1412"/>
                  </a:cubicBezTo>
                  <a:cubicBezTo>
                    <a:pt x="1303" y="1408"/>
                    <a:pt x="1299" y="1405"/>
                    <a:pt x="1296" y="1401"/>
                  </a:cubicBezTo>
                  <a:cubicBezTo>
                    <a:pt x="1287" y="1392"/>
                    <a:pt x="1279" y="1382"/>
                    <a:pt x="1272" y="1371"/>
                  </a:cubicBezTo>
                  <a:close/>
                  <a:moveTo>
                    <a:pt x="1296" y="1186"/>
                  </a:moveTo>
                  <a:cubicBezTo>
                    <a:pt x="1307" y="1175"/>
                    <a:pt x="1307" y="1175"/>
                    <a:pt x="1307" y="1175"/>
                  </a:cubicBezTo>
                  <a:cubicBezTo>
                    <a:pt x="1298" y="1166"/>
                    <a:pt x="1298" y="1166"/>
                    <a:pt x="1298" y="1166"/>
                  </a:cubicBezTo>
                  <a:cubicBezTo>
                    <a:pt x="1287" y="1178"/>
                    <a:pt x="1287" y="1178"/>
                    <a:pt x="1287" y="1178"/>
                  </a:cubicBezTo>
                  <a:cubicBezTo>
                    <a:pt x="1277" y="1188"/>
                    <a:pt x="1269" y="1199"/>
                    <a:pt x="1262" y="1211"/>
                  </a:cubicBezTo>
                  <a:cubicBezTo>
                    <a:pt x="1272" y="1217"/>
                    <a:pt x="1272" y="1217"/>
                    <a:pt x="1272" y="1217"/>
                  </a:cubicBezTo>
                  <a:cubicBezTo>
                    <a:pt x="1278" y="1206"/>
                    <a:pt x="1286" y="1195"/>
                    <a:pt x="1296" y="1186"/>
                  </a:cubicBezTo>
                  <a:close/>
                  <a:moveTo>
                    <a:pt x="1385" y="189"/>
                  </a:moveTo>
                  <a:cubicBezTo>
                    <a:pt x="1346" y="149"/>
                    <a:pt x="1346" y="149"/>
                    <a:pt x="1346" y="149"/>
                  </a:cubicBezTo>
                  <a:cubicBezTo>
                    <a:pt x="1337" y="157"/>
                    <a:pt x="1337" y="157"/>
                    <a:pt x="1337" y="157"/>
                  </a:cubicBezTo>
                  <a:cubicBezTo>
                    <a:pt x="1377" y="197"/>
                    <a:pt x="1377" y="197"/>
                    <a:pt x="1377" y="197"/>
                  </a:cubicBezTo>
                  <a:lnTo>
                    <a:pt x="1385" y="1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Isosceles Triangle 25">
              <a:extLst>
                <a:ext uri="{FF2B5EF4-FFF2-40B4-BE49-F238E27FC236}">
                  <a16:creationId xmlns:a16="http://schemas.microsoft.com/office/drawing/2014/main" id="{42E81F06-9561-C552-00F4-00EFD957464F}"/>
                </a:ext>
              </a:extLst>
            </p:cNvPr>
            <p:cNvSpPr/>
            <p:nvPr/>
          </p:nvSpPr>
          <p:spPr>
            <a:xfrm rot="2697611">
              <a:off x="5481851" y="2546731"/>
              <a:ext cx="1365464" cy="1177124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BDB3ED0A-A8B6-C63C-6E86-E67A0A93637E}"/>
              </a:ext>
            </a:extLst>
          </p:cNvPr>
          <p:cNvGrpSpPr/>
          <p:nvPr/>
        </p:nvGrpSpPr>
        <p:grpSpPr>
          <a:xfrm>
            <a:off x="5290897" y="1943353"/>
            <a:ext cx="3327601" cy="445621"/>
            <a:chOff x="7696201" y="1881847"/>
            <a:chExt cx="3609605" cy="457200"/>
          </a:xfrm>
        </p:grpSpPr>
        <p:sp>
          <p:nvSpPr>
            <p:cNvPr id="8" name="TextBox 26">
              <a:extLst>
                <a:ext uri="{FF2B5EF4-FFF2-40B4-BE49-F238E27FC236}">
                  <a16:creationId xmlns:a16="http://schemas.microsoft.com/office/drawing/2014/main" id="{C8545D98-DC25-74F8-82CF-86C74082A824}"/>
                </a:ext>
              </a:extLst>
            </p:cNvPr>
            <p:cNvSpPr txBox="1"/>
            <p:nvPr/>
          </p:nvSpPr>
          <p:spPr>
            <a:xfrm>
              <a:off x="8270655" y="1898272"/>
              <a:ext cx="3035151" cy="4184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Criação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do Token CCM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Na Rede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Testnet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da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Chilliz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37D3DD4F-D0E0-8551-CF87-21C0177FCF93}"/>
                </a:ext>
              </a:extLst>
            </p:cNvPr>
            <p:cNvSpPr/>
            <p:nvPr/>
          </p:nvSpPr>
          <p:spPr>
            <a:xfrm>
              <a:off x="7696201" y="1881847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6CB0C7BA-0167-821D-ECD5-2D520407E391}"/>
              </a:ext>
            </a:extLst>
          </p:cNvPr>
          <p:cNvGrpSpPr/>
          <p:nvPr/>
        </p:nvGrpSpPr>
        <p:grpSpPr>
          <a:xfrm>
            <a:off x="5290896" y="2596534"/>
            <a:ext cx="3345080" cy="476906"/>
            <a:chOff x="7696201" y="2752755"/>
            <a:chExt cx="3628566" cy="489298"/>
          </a:xfrm>
        </p:grpSpPr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E8C566A2-7D80-A435-6FB3-C12812D70AC8}"/>
                </a:ext>
              </a:extLst>
            </p:cNvPr>
            <p:cNvSpPr txBox="1"/>
            <p:nvPr/>
          </p:nvSpPr>
          <p:spPr>
            <a:xfrm>
              <a:off x="8289616" y="2823653"/>
              <a:ext cx="3035151" cy="4184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Painel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de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Controle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para </a:t>
              </a:r>
            </a:p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os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admin. da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plataforma</a:t>
              </a:r>
              <a:endParaRPr 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Oval 29">
              <a:extLst>
                <a:ext uri="{FF2B5EF4-FFF2-40B4-BE49-F238E27FC236}">
                  <a16:creationId xmlns:a16="http://schemas.microsoft.com/office/drawing/2014/main" id="{7CBE842F-B55E-336C-F537-579E9288C20B}"/>
                </a:ext>
              </a:extLst>
            </p:cNvPr>
            <p:cNvSpPr/>
            <p:nvPr/>
          </p:nvSpPr>
          <p:spPr>
            <a:xfrm>
              <a:off x="7696201" y="275275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ACD7A5B7-78E7-65C2-C48D-8541D97DC1E7}"/>
              </a:ext>
            </a:extLst>
          </p:cNvPr>
          <p:cNvGrpSpPr/>
          <p:nvPr/>
        </p:nvGrpSpPr>
        <p:grpSpPr>
          <a:xfrm>
            <a:off x="5290897" y="3261703"/>
            <a:ext cx="3327601" cy="445621"/>
            <a:chOff x="7696201" y="3623663"/>
            <a:chExt cx="3609605" cy="457200"/>
          </a:xfrm>
        </p:grpSpPr>
        <p:sp>
          <p:nvSpPr>
            <p:cNvPr id="14" name="TextBox 30">
              <a:extLst>
                <a:ext uri="{FF2B5EF4-FFF2-40B4-BE49-F238E27FC236}">
                  <a16:creationId xmlns:a16="http://schemas.microsoft.com/office/drawing/2014/main" id="{3293A499-1979-8675-1FD3-7D709F553CE4}"/>
                </a:ext>
              </a:extLst>
            </p:cNvPr>
            <p:cNvSpPr txBox="1"/>
            <p:nvPr/>
          </p:nvSpPr>
          <p:spPr>
            <a:xfrm>
              <a:off x="8270655" y="3634316"/>
              <a:ext cx="3035151" cy="4184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v.1.0 - da Plataforma de </a:t>
              </a:r>
              <a:r>
                <a:rPr lang="en-US" sz="1100" b="1" dirty="0">
                  <a:solidFill>
                    <a:schemeClr val="tx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CROWDFUNDING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2422D62-40F9-C132-9067-BFCC74A97372}"/>
                </a:ext>
              </a:extLst>
            </p:cNvPr>
            <p:cNvSpPr/>
            <p:nvPr/>
          </p:nvSpPr>
          <p:spPr>
            <a:xfrm>
              <a:off x="7696201" y="3623663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6" name="Group 5">
            <a:extLst>
              <a:ext uri="{FF2B5EF4-FFF2-40B4-BE49-F238E27FC236}">
                <a16:creationId xmlns:a16="http://schemas.microsoft.com/office/drawing/2014/main" id="{3D4C7594-D193-77E1-654B-004E49F4F94A}"/>
              </a:ext>
            </a:extLst>
          </p:cNvPr>
          <p:cNvGrpSpPr/>
          <p:nvPr/>
        </p:nvGrpSpPr>
        <p:grpSpPr>
          <a:xfrm>
            <a:off x="5290897" y="3822713"/>
            <a:ext cx="3371848" cy="577081"/>
            <a:chOff x="7696201" y="4400006"/>
            <a:chExt cx="3657602" cy="592076"/>
          </a:xfrm>
        </p:grpSpPr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C5C4518B-C1A9-5119-B253-A860FB09A39B}"/>
                </a:ext>
              </a:extLst>
            </p:cNvPr>
            <p:cNvSpPr txBox="1"/>
            <p:nvPr/>
          </p:nvSpPr>
          <p:spPr>
            <a:xfrm>
              <a:off x="8318652" y="4400006"/>
              <a:ext cx="3035151" cy="59207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Integração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com API</a:t>
              </a:r>
            </a:p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Carteira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e Mint Token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da LUMX.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00C9508B-EBD4-D6EA-4495-E044C510F749}"/>
                </a:ext>
              </a:extLst>
            </p:cNvPr>
            <p:cNvSpPr/>
            <p:nvPr/>
          </p:nvSpPr>
          <p:spPr>
            <a:xfrm>
              <a:off x="7696201" y="4494571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22" name="Group 37">
            <a:extLst>
              <a:ext uri="{FF2B5EF4-FFF2-40B4-BE49-F238E27FC236}">
                <a16:creationId xmlns:a16="http://schemas.microsoft.com/office/drawing/2014/main" id="{4989418D-8287-BAC1-6824-32E8FB623A2E}"/>
              </a:ext>
            </a:extLst>
          </p:cNvPr>
          <p:cNvGrpSpPr/>
          <p:nvPr/>
        </p:nvGrpSpPr>
        <p:grpSpPr>
          <a:xfrm>
            <a:off x="640479" y="1053291"/>
            <a:ext cx="562258" cy="689257"/>
            <a:chOff x="230532" y="1633200"/>
            <a:chExt cx="994463" cy="1219085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10F9095B-FE37-7698-6AD8-CFF66986C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32" y="1633200"/>
              <a:ext cx="994463" cy="1219085"/>
            </a:xfrm>
            <a:custGeom>
              <a:avLst/>
              <a:gdLst>
                <a:gd name="T0" fmla="*/ 298 w 298"/>
                <a:gd name="T1" fmla="*/ 148 h 365"/>
                <a:gd name="T2" fmla="*/ 149 w 298"/>
                <a:gd name="T3" fmla="*/ 0 h 365"/>
                <a:gd name="T4" fmla="*/ 0 w 298"/>
                <a:gd name="T5" fmla="*/ 148 h 365"/>
                <a:gd name="T6" fmla="*/ 113 w 298"/>
                <a:gd name="T7" fmla="*/ 293 h 365"/>
                <a:gd name="T8" fmla="*/ 149 w 298"/>
                <a:gd name="T9" fmla="*/ 365 h 365"/>
                <a:gd name="T10" fmla="*/ 185 w 298"/>
                <a:gd name="T11" fmla="*/ 293 h 365"/>
                <a:gd name="T12" fmla="*/ 298 w 298"/>
                <a:gd name="T13" fmla="*/ 14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5">
                  <a:moveTo>
                    <a:pt x="298" y="148"/>
                  </a:move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8"/>
                  </a:cubicBezTo>
                  <a:cubicBezTo>
                    <a:pt x="0" y="218"/>
                    <a:pt x="48" y="277"/>
                    <a:pt x="113" y="293"/>
                  </a:cubicBezTo>
                  <a:cubicBezTo>
                    <a:pt x="149" y="365"/>
                    <a:pt x="149" y="365"/>
                    <a:pt x="149" y="365"/>
                  </a:cubicBezTo>
                  <a:cubicBezTo>
                    <a:pt x="185" y="293"/>
                    <a:pt x="185" y="293"/>
                    <a:pt x="185" y="293"/>
                  </a:cubicBezTo>
                  <a:cubicBezTo>
                    <a:pt x="250" y="277"/>
                    <a:pt x="298" y="218"/>
                    <a:pt x="298" y="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607CE164-1AF6-557E-333C-E78C9C72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74" y="1733259"/>
              <a:ext cx="788219" cy="7882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177">
              <a:extLst>
                <a:ext uri="{FF2B5EF4-FFF2-40B4-BE49-F238E27FC236}">
                  <a16:creationId xmlns:a16="http://schemas.microsoft.com/office/drawing/2014/main" id="{67166812-1F3A-A57B-4E92-31E8FFBF7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706" y="1912161"/>
              <a:ext cx="432154" cy="430414"/>
            </a:xfrm>
            <a:custGeom>
              <a:avLst/>
              <a:gdLst>
                <a:gd name="T0" fmla="*/ 589 w 1826"/>
                <a:gd name="T1" fmla="*/ 268 h 1819"/>
                <a:gd name="T2" fmla="*/ 519 w 1826"/>
                <a:gd name="T3" fmla="*/ 1154 h 1819"/>
                <a:gd name="T4" fmla="*/ 397 w 1826"/>
                <a:gd name="T5" fmla="*/ 1276 h 1819"/>
                <a:gd name="T6" fmla="*/ 321 w 1826"/>
                <a:gd name="T7" fmla="*/ 1301 h 1819"/>
                <a:gd name="T8" fmla="*/ 28 w 1826"/>
                <a:gd name="T9" fmla="*/ 1593 h 1819"/>
                <a:gd name="T10" fmla="*/ 28 w 1826"/>
                <a:gd name="T11" fmla="*/ 1696 h 1819"/>
                <a:gd name="T12" fmla="*/ 130 w 1826"/>
                <a:gd name="T13" fmla="*/ 1798 h 1819"/>
                <a:gd name="T14" fmla="*/ 181 w 1826"/>
                <a:gd name="T15" fmla="*/ 1819 h 1819"/>
                <a:gd name="T16" fmla="*/ 233 w 1826"/>
                <a:gd name="T17" fmla="*/ 1798 h 1819"/>
                <a:gd name="T18" fmla="*/ 525 w 1826"/>
                <a:gd name="T19" fmla="*/ 1505 h 1819"/>
                <a:gd name="T20" fmla="*/ 551 w 1826"/>
                <a:gd name="T21" fmla="*/ 1429 h 1819"/>
                <a:gd name="T22" fmla="*/ 673 w 1826"/>
                <a:gd name="T23" fmla="*/ 1307 h 1819"/>
                <a:gd name="T24" fmla="*/ 1074 w 1826"/>
                <a:gd name="T25" fmla="*/ 1438 h 1819"/>
                <a:gd name="T26" fmla="*/ 1559 w 1826"/>
                <a:gd name="T27" fmla="*/ 1237 h 1819"/>
                <a:gd name="T28" fmla="*/ 1559 w 1826"/>
                <a:gd name="T29" fmla="*/ 268 h 1819"/>
                <a:gd name="T30" fmla="*/ 589 w 1826"/>
                <a:gd name="T31" fmla="*/ 268 h 1819"/>
                <a:gd name="T32" fmla="*/ 474 w 1826"/>
                <a:gd name="T33" fmla="*/ 1454 h 1819"/>
                <a:gd name="T34" fmla="*/ 181 w 1826"/>
                <a:gd name="T35" fmla="*/ 1746 h 1819"/>
                <a:gd name="T36" fmla="*/ 80 w 1826"/>
                <a:gd name="T37" fmla="*/ 1645 h 1819"/>
                <a:gd name="T38" fmla="*/ 373 w 1826"/>
                <a:gd name="T39" fmla="*/ 1352 h 1819"/>
                <a:gd name="T40" fmla="*/ 385 w 1826"/>
                <a:gd name="T41" fmla="*/ 1347 h 1819"/>
                <a:gd name="T42" fmla="*/ 398 w 1826"/>
                <a:gd name="T43" fmla="*/ 1352 h 1819"/>
                <a:gd name="T44" fmla="*/ 474 w 1826"/>
                <a:gd name="T45" fmla="*/ 1428 h 1819"/>
                <a:gd name="T46" fmla="*/ 474 w 1826"/>
                <a:gd name="T47" fmla="*/ 1454 h 1819"/>
                <a:gd name="T48" fmla="*/ 513 w 1826"/>
                <a:gd name="T49" fmla="*/ 1364 h 1819"/>
                <a:gd name="T50" fmla="*/ 463 w 1826"/>
                <a:gd name="T51" fmla="*/ 1313 h 1819"/>
                <a:gd name="T52" fmla="*/ 561 w 1826"/>
                <a:gd name="T53" fmla="*/ 1215 h 1819"/>
                <a:gd name="T54" fmla="*/ 611 w 1826"/>
                <a:gd name="T55" fmla="*/ 1265 h 1819"/>
                <a:gd name="T56" fmla="*/ 513 w 1826"/>
                <a:gd name="T57" fmla="*/ 1364 h 1819"/>
                <a:gd name="T58" fmla="*/ 1507 w 1826"/>
                <a:gd name="T59" fmla="*/ 1185 h 1819"/>
                <a:gd name="T60" fmla="*/ 641 w 1826"/>
                <a:gd name="T61" fmla="*/ 1185 h 1819"/>
                <a:gd name="T62" fmla="*/ 641 w 1826"/>
                <a:gd name="T63" fmla="*/ 319 h 1819"/>
                <a:gd name="T64" fmla="*/ 1074 w 1826"/>
                <a:gd name="T65" fmla="*/ 140 h 1819"/>
                <a:gd name="T66" fmla="*/ 1507 w 1826"/>
                <a:gd name="T67" fmla="*/ 319 h 1819"/>
                <a:gd name="T68" fmla="*/ 1507 w 1826"/>
                <a:gd name="T69" fmla="*/ 1185 h 1819"/>
                <a:gd name="T70" fmla="*/ 692 w 1826"/>
                <a:gd name="T71" fmla="*/ 371 h 1819"/>
                <a:gd name="T72" fmla="*/ 534 w 1826"/>
                <a:gd name="T73" fmla="*/ 752 h 1819"/>
                <a:gd name="T74" fmla="*/ 692 w 1826"/>
                <a:gd name="T75" fmla="*/ 1134 h 1819"/>
                <a:gd name="T76" fmla="*/ 1074 w 1826"/>
                <a:gd name="T77" fmla="*/ 1292 h 1819"/>
                <a:gd name="T78" fmla="*/ 1455 w 1826"/>
                <a:gd name="T79" fmla="*/ 1134 h 1819"/>
                <a:gd name="T80" fmla="*/ 1613 w 1826"/>
                <a:gd name="T81" fmla="*/ 752 h 1819"/>
                <a:gd name="T82" fmla="*/ 1455 w 1826"/>
                <a:gd name="T83" fmla="*/ 371 h 1819"/>
                <a:gd name="T84" fmla="*/ 1074 w 1826"/>
                <a:gd name="T85" fmla="*/ 213 h 1819"/>
                <a:gd name="T86" fmla="*/ 692 w 1826"/>
                <a:gd name="T87" fmla="*/ 371 h 1819"/>
                <a:gd name="T88" fmla="*/ 1540 w 1826"/>
                <a:gd name="T89" fmla="*/ 752 h 1819"/>
                <a:gd name="T90" fmla="*/ 1404 w 1826"/>
                <a:gd name="T91" fmla="*/ 1082 h 1819"/>
                <a:gd name="T92" fmla="*/ 1074 w 1826"/>
                <a:gd name="T93" fmla="*/ 1219 h 1819"/>
                <a:gd name="T94" fmla="*/ 744 w 1826"/>
                <a:gd name="T95" fmla="*/ 1082 h 1819"/>
                <a:gd name="T96" fmla="*/ 607 w 1826"/>
                <a:gd name="T97" fmla="*/ 752 h 1819"/>
                <a:gd name="T98" fmla="*/ 744 w 1826"/>
                <a:gd name="T99" fmla="*/ 422 h 1819"/>
                <a:gd name="T100" fmla="*/ 1074 w 1826"/>
                <a:gd name="T101" fmla="*/ 286 h 1819"/>
                <a:gd name="T102" fmla="*/ 1404 w 1826"/>
                <a:gd name="T103" fmla="*/ 422 h 1819"/>
                <a:gd name="T104" fmla="*/ 1540 w 1826"/>
                <a:gd name="T105" fmla="*/ 7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26" h="1819">
                  <a:moveTo>
                    <a:pt x="589" y="268"/>
                  </a:moveTo>
                  <a:cubicBezTo>
                    <a:pt x="348" y="509"/>
                    <a:pt x="325" y="886"/>
                    <a:pt x="519" y="1154"/>
                  </a:cubicBezTo>
                  <a:cubicBezTo>
                    <a:pt x="397" y="1276"/>
                    <a:pt x="397" y="1276"/>
                    <a:pt x="397" y="1276"/>
                  </a:cubicBezTo>
                  <a:cubicBezTo>
                    <a:pt x="369" y="1273"/>
                    <a:pt x="341" y="1281"/>
                    <a:pt x="321" y="1301"/>
                  </a:cubicBezTo>
                  <a:cubicBezTo>
                    <a:pt x="28" y="1593"/>
                    <a:pt x="28" y="1593"/>
                    <a:pt x="28" y="1593"/>
                  </a:cubicBezTo>
                  <a:cubicBezTo>
                    <a:pt x="0" y="1622"/>
                    <a:pt x="0" y="1668"/>
                    <a:pt x="28" y="1696"/>
                  </a:cubicBezTo>
                  <a:cubicBezTo>
                    <a:pt x="130" y="1798"/>
                    <a:pt x="130" y="1798"/>
                    <a:pt x="130" y="1798"/>
                  </a:cubicBezTo>
                  <a:cubicBezTo>
                    <a:pt x="144" y="1812"/>
                    <a:pt x="163" y="1819"/>
                    <a:pt x="181" y="1819"/>
                  </a:cubicBezTo>
                  <a:cubicBezTo>
                    <a:pt x="200" y="1819"/>
                    <a:pt x="219" y="1812"/>
                    <a:pt x="233" y="1798"/>
                  </a:cubicBezTo>
                  <a:cubicBezTo>
                    <a:pt x="525" y="1505"/>
                    <a:pt x="525" y="1505"/>
                    <a:pt x="525" y="1505"/>
                  </a:cubicBezTo>
                  <a:cubicBezTo>
                    <a:pt x="546" y="1484"/>
                    <a:pt x="555" y="1456"/>
                    <a:pt x="551" y="1429"/>
                  </a:cubicBezTo>
                  <a:cubicBezTo>
                    <a:pt x="673" y="1307"/>
                    <a:pt x="673" y="1307"/>
                    <a:pt x="673" y="1307"/>
                  </a:cubicBezTo>
                  <a:cubicBezTo>
                    <a:pt x="792" y="1394"/>
                    <a:pt x="933" y="1438"/>
                    <a:pt x="1074" y="1438"/>
                  </a:cubicBezTo>
                  <a:cubicBezTo>
                    <a:pt x="1249" y="1438"/>
                    <a:pt x="1425" y="1371"/>
                    <a:pt x="1559" y="1237"/>
                  </a:cubicBezTo>
                  <a:cubicBezTo>
                    <a:pt x="1826" y="970"/>
                    <a:pt x="1826" y="535"/>
                    <a:pt x="1559" y="268"/>
                  </a:cubicBezTo>
                  <a:cubicBezTo>
                    <a:pt x="1291" y="0"/>
                    <a:pt x="856" y="0"/>
                    <a:pt x="589" y="268"/>
                  </a:cubicBezTo>
                  <a:close/>
                  <a:moveTo>
                    <a:pt x="474" y="1454"/>
                  </a:moveTo>
                  <a:cubicBezTo>
                    <a:pt x="181" y="1746"/>
                    <a:pt x="181" y="1746"/>
                    <a:pt x="181" y="1746"/>
                  </a:cubicBezTo>
                  <a:cubicBezTo>
                    <a:pt x="80" y="1645"/>
                    <a:pt x="80" y="1645"/>
                    <a:pt x="80" y="1645"/>
                  </a:cubicBezTo>
                  <a:cubicBezTo>
                    <a:pt x="373" y="1352"/>
                    <a:pt x="373" y="1352"/>
                    <a:pt x="373" y="1352"/>
                  </a:cubicBezTo>
                  <a:cubicBezTo>
                    <a:pt x="377" y="1348"/>
                    <a:pt x="383" y="1347"/>
                    <a:pt x="385" y="1347"/>
                  </a:cubicBezTo>
                  <a:cubicBezTo>
                    <a:pt x="388" y="1347"/>
                    <a:pt x="394" y="1348"/>
                    <a:pt x="398" y="1352"/>
                  </a:cubicBezTo>
                  <a:cubicBezTo>
                    <a:pt x="474" y="1428"/>
                    <a:pt x="474" y="1428"/>
                    <a:pt x="474" y="1428"/>
                  </a:cubicBezTo>
                  <a:cubicBezTo>
                    <a:pt x="481" y="1435"/>
                    <a:pt x="481" y="1447"/>
                    <a:pt x="474" y="1454"/>
                  </a:cubicBezTo>
                  <a:close/>
                  <a:moveTo>
                    <a:pt x="513" y="1364"/>
                  </a:moveTo>
                  <a:cubicBezTo>
                    <a:pt x="463" y="1313"/>
                    <a:pt x="463" y="1313"/>
                    <a:pt x="463" y="1313"/>
                  </a:cubicBezTo>
                  <a:cubicBezTo>
                    <a:pt x="561" y="1215"/>
                    <a:pt x="561" y="1215"/>
                    <a:pt x="561" y="1215"/>
                  </a:cubicBezTo>
                  <a:cubicBezTo>
                    <a:pt x="611" y="1265"/>
                    <a:pt x="611" y="1265"/>
                    <a:pt x="611" y="1265"/>
                  </a:cubicBezTo>
                  <a:lnTo>
                    <a:pt x="513" y="1364"/>
                  </a:lnTo>
                  <a:close/>
                  <a:moveTo>
                    <a:pt x="1507" y="1185"/>
                  </a:moveTo>
                  <a:cubicBezTo>
                    <a:pt x="1268" y="1424"/>
                    <a:pt x="880" y="1424"/>
                    <a:pt x="641" y="1185"/>
                  </a:cubicBezTo>
                  <a:cubicBezTo>
                    <a:pt x="402" y="947"/>
                    <a:pt x="402" y="558"/>
                    <a:pt x="641" y="319"/>
                  </a:cubicBezTo>
                  <a:cubicBezTo>
                    <a:pt x="760" y="200"/>
                    <a:pt x="917" y="140"/>
                    <a:pt x="1074" y="140"/>
                  </a:cubicBezTo>
                  <a:cubicBezTo>
                    <a:pt x="1231" y="140"/>
                    <a:pt x="1388" y="200"/>
                    <a:pt x="1507" y="319"/>
                  </a:cubicBezTo>
                  <a:cubicBezTo>
                    <a:pt x="1746" y="558"/>
                    <a:pt x="1746" y="947"/>
                    <a:pt x="1507" y="1185"/>
                  </a:cubicBezTo>
                  <a:close/>
                  <a:moveTo>
                    <a:pt x="692" y="371"/>
                  </a:moveTo>
                  <a:cubicBezTo>
                    <a:pt x="590" y="473"/>
                    <a:pt x="534" y="608"/>
                    <a:pt x="534" y="752"/>
                  </a:cubicBezTo>
                  <a:cubicBezTo>
                    <a:pt x="534" y="896"/>
                    <a:pt x="590" y="1032"/>
                    <a:pt x="692" y="1134"/>
                  </a:cubicBezTo>
                  <a:cubicBezTo>
                    <a:pt x="794" y="1236"/>
                    <a:pt x="930" y="1292"/>
                    <a:pt x="1074" y="1292"/>
                  </a:cubicBezTo>
                  <a:cubicBezTo>
                    <a:pt x="1218" y="1292"/>
                    <a:pt x="1353" y="1236"/>
                    <a:pt x="1455" y="1134"/>
                  </a:cubicBezTo>
                  <a:cubicBezTo>
                    <a:pt x="1557" y="1032"/>
                    <a:pt x="1613" y="896"/>
                    <a:pt x="1613" y="752"/>
                  </a:cubicBezTo>
                  <a:cubicBezTo>
                    <a:pt x="1613" y="608"/>
                    <a:pt x="1557" y="473"/>
                    <a:pt x="1455" y="371"/>
                  </a:cubicBezTo>
                  <a:cubicBezTo>
                    <a:pt x="1353" y="269"/>
                    <a:pt x="1218" y="213"/>
                    <a:pt x="1074" y="213"/>
                  </a:cubicBezTo>
                  <a:cubicBezTo>
                    <a:pt x="930" y="213"/>
                    <a:pt x="794" y="269"/>
                    <a:pt x="692" y="371"/>
                  </a:cubicBezTo>
                  <a:close/>
                  <a:moveTo>
                    <a:pt x="1540" y="752"/>
                  </a:moveTo>
                  <a:cubicBezTo>
                    <a:pt x="1540" y="877"/>
                    <a:pt x="1492" y="994"/>
                    <a:pt x="1404" y="1082"/>
                  </a:cubicBezTo>
                  <a:cubicBezTo>
                    <a:pt x="1316" y="1170"/>
                    <a:pt x="1198" y="1219"/>
                    <a:pt x="1074" y="1219"/>
                  </a:cubicBezTo>
                  <a:cubicBezTo>
                    <a:pt x="949" y="1219"/>
                    <a:pt x="832" y="1170"/>
                    <a:pt x="744" y="1082"/>
                  </a:cubicBezTo>
                  <a:cubicBezTo>
                    <a:pt x="656" y="994"/>
                    <a:pt x="607" y="877"/>
                    <a:pt x="607" y="752"/>
                  </a:cubicBezTo>
                  <a:cubicBezTo>
                    <a:pt x="607" y="628"/>
                    <a:pt x="656" y="511"/>
                    <a:pt x="744" y="422"/>
                  </a:cubicBezTo>
                  <a:cubicBezTo>
                    <a:pt x="832" y="334"/>
                    <a:pt x="949" y="286"/>
                    <a:pt x="1074" y="286"/>
                  </a:cubicBezTo>
                  <a:cubicBezTo>
                    <a:pt x="1198" y="286"/>
                    <a:pt x="1316" y="334"/>
                    <a:pt x="1404" y="422"/>
                  </a:cubicBezTo>
                  <a:cubicBezTo>
                    <a:pt x="1492" y="511"/>
                    <a:pt x="1540" y="628"/>
                    <a:pt x="1540" y="7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6" name="Group 38">
            <a:extLst>
              <a:ext uri="{FF2B5EF4-FFF2-40B4-BE49-F238E27FC236}">
                <a16:creationId xmlns:a16="http://schemas.microsoft.com/office/drawing/2014/main" id="{A341FDE7-2BDE-8E72-ADA0-F30E5D30E4BE}"/>
              </a:ext>
            </a:extLst>
          </p:cNvPr>
          <p:cNvGrpSpPr/>
          <p:nvPr/>
        </p:nvGrpSpPr>
        <p:grpSpPr>
          <a:xfrm>
            <a:off x="1028431" y="2551657"/>
            <a:ext cx="562258" cy="689257"/>
            <a:chOff x="927056" y="3180921"/>
            <a:chExt cx="994463" cy="1219085"/>
          </a:xfrm>
        </p:grpSpPr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9B50CA5-36AA-FB0A-57AB-374E44868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56" y="3180921"/>
              <a:ext cx="994463" cy="1219085"/>
            </a:xfrm>
            <a:custGeom>
              <a:avLst/>
              <a:gdLst>
                <a:gd name="T0" fmla="*/ 298 w 298"/>
                <a:gd name="T1" fmla="*/ 149 h 365"/>
                <a:gd name="T2" fmla="*/ 149 w 298"/>
                <a:gd name="T3" fmla="*/ 0 h 365"/>
                <a:gd name="T4" fmla="*/ 0 w 298"/>
                <a:gd name="T5" fmla="*/ 149 h 365"/>
                <a:gd name="T6" fmla="*/ 113 w 298"/>
                <a:gd name="T7" fmla="*/ 293 h 365"/>
                <a:gd name="T8" fmla="*/ 149 w 298"/>
                <a:gd name="T9" fmla="*/ 365 h 365"/>
                <a:gd name="T10" fmla="*/ 185 w 298"/>
                <a:gd name="T11" fmla="*/ 293 h 365"/>
                <a:gd name="T12" fmla="*/ 298 w 298"/>
                <a:gd name="T13" fmla="*/ 149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5">
                  <a:moveTo>
                    <a:pt x="298" y="149"/>
                  </a:moveTo>
                  <a:cubicBezTo>
                    <a:pt x="298" y="66"/>
                    <a:pt x="231" y="0"/>
                    <a:pt x="149" y="0"/>
                  </a:cubicBezTo>
                  <a:cubicBezTo>
                    <a:pt x="67" y="0"/>
                    <a:pt x="0" y="66"/>
                    <a:pt x="0" y="149"/>
                  </a:cubicBezTo>
                  <a:cubicBezTo>
                    <a:pt x="0" y="218"/>
                    <a:pt x="48" y="277"/>
                    <a:pt x="113" y="293"/>
                  </a:cubicBezTo>
                  <a:cubicBezTo>
                    <a:pt x="149" y="365"/>
                    <a:pt x="149" y="365"/>
                    <a:pt x="149" y="365"/>
                  </a:cubicBezTo>
                  <a:cubicBezTo>
                    <a:pt x="185" y="293"/>
                    <a:pt x="185" y="293"/>
                    <a:pt x="185" y="293"/>
                  </a:cubicBezTo>
                  <a:cubicBezTo>
                    <a:pt x="250" y="277"/>
                    <a:pt x="298" y="218"/>
                    <a:pt x="298" y="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047BD71B-73CB-2A6E-ADF2-C2DC5E182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57" y="3285064"/>
              <a:ext cx="788219" cy="7882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12">
              <a:extLst>
                <a:ext uri="{FF2B5EF4-FFF2-40B4-BE49-F238E27FC236}">
                  <a16:creationId xmlns:a16="http://schemas.microsoft.com/office/drawing/2014/main" id="{04E89F0A-DE14-BF0A-1862-E719B49AB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5593" y="3447648"/>
              <a:ext cx="415346" cy="415344"/>
            </a:xfrm>
            <a:custGeom>
              <a:avLst/>
              <a:gdLst>
                <a:gd name="T0" fmla="*/ 1682 w 1755"/>
                <a:gd name="T1" fmla="*/ 944 h 1755"/>
                <a:gd name="T2" fmla="*/ 1755 w 1755"/>
                <a:gd name="T3" fmla="*/ 329 h 1755"/>
                <a:gd name="T4" fmla="*/ 1207 w 1755"/>
                <a:gd name="T5" fmla="*/ 219 h 1755"/>
                <a:gd name="T6" fmla="*/ 1097 w 1755"/>
                <a:gd name="T7" fmla="*/ 0 h 1755"/>
                <a:gd name="T8" fmla="*/ 548 w 1755"/>
                <a:gd name="T9" fmla="*/ 109 h 1755"/>
                <a:gd name="T10" fmla="*/ 110 w 1755"/>
                <a:gd name="T11" fmla="*/ 219 h 1755"/>
                <a:gd name="T12" fmla="*/ 0 w 1755"/>
                <a:gd name="T13" fmla="*/ 841 h 1755"/>
                <a:gd name="T14" fmla="*/ 73 w 1755"/>
                <a:gd name="T15" fmla="*/ 1655 h 1755"/>
                <a:gd name="T16" fmla="*/ 1582 w 1755"/>
                <a:gd name="T17" fmla="*/ 1755 h 1755"/>
                <a:gd name="T18" fmla="*/ 622 w 1755"/>
                <a:gd name="T19" fmla="*/ 109 h 1755"/>
                <a:gd name="T20" fmla="*/ 1097 w 1755"/>
                <a:gd name="T21" fmla="*/ 73 h 1755"/>
                <a:gd name="T22" fmla="*/ 1134 w 1755"/>
                <a:gd name="T23" fmla="*/ 219 h 1755"/>
                <a:gd name="T24" fmla="*/ 622 w 1755"/>
                <a:gd name="T25" fmla="*/ 109 h 1755"/>
                <a:gd name="T26" fmla="*/ 73 w 1755"/>
                <a:gd name="T27" fmla="*/ 329 h 1755"/>
                <a:gd name="T28" fmla="*/ 1646 w 1755"/>
                <a:gd name="T29" fmla="*/ 292 h 1755"/>
                <a:gd name="T30" fmla="*/ 1682 w 1755"/>
                <a:gd name="T31" fmla="*/ 841 h 1755"/>
                <a:gd name="T32" fmla="*/ 1390 w 1755"/>
                <a:gd name="T33" fmla="*/ 877 h 1755"/>
                <a:gd name="T34" fmla="*/ 1353 w 1755"/>
                <a:gd name="T35" fmla="*/ 768 h 1755"/>
                <a:gd name="T36" fmla="*/ 1097 w 1755"/>
                <a:gd name="T37" fmla="*/ 804 h 1755"/>
                <a:gd name="T38" fmla="*/ 658 w 1755"/>
                <a:gd name="T39" fmla="*/ 877 h 1755"/>
                <a:gd name="T40" fmla="*/ 622 w 1755"/>
                <a:gd name="T41" fmla="*/ 768 h 1755"/>
                <a:gd name="T42" fmla="*/ 366 w 1755"/>
                <a:gd name="T43" fmla="*/ 804 h 1755"/>
                <a:gd name="T44" fmla="*/ 110 w 1755"/>
                <a:gd name="T45" fmla="*/ 877 h 1755"/>
                <a:gd name="T46" fmla="*/ 1316 w 1755"/>
                <a:gd name="T47" fmla="*/ 841 h 1755"/>
                <a:gd name="T48" fmla="*/ 1170 w 1755"/>
                <a:gd name="T49" fmla="*/ 987 h 1755"/>
                <a:gd name="T50" fmla="*/ 1316 w 1755"/>
                <a:gd name="T51" fmla="*/ 841 h 1755"/>
                <a:gd name="T52" fmla="*/ 585 w 1755"/>
                <a:gd name="T53" fmla="*/ 987 h 1755"/>
                <a:gd name="T54" fmla="*/ 439 w 1755"/>
                <a:gd name="T55" fmla="*/ 841 h 1755"/>
                <a:gd name="T56" fmla="*/ 146 w 1755"/>
                <a:gd name="T57" fmla="*/ 1655 h 1755"/>
                <a:gd name="T58" fmla="*/ 366 w 1755"/>
                <a:gd name="T59" fmla="*/ 950 h 1755"/>
                <a:gd name="T60" fmla="*/ 402 w 1755"/>
                <a:gd name="T61" fmla="*/ 1060 h 1755"/>
                <a:gd name="T62" fmla="*/ 658 w 1755"/>
                <a:gd name="T63" fmla="*/ 1024 h 1755"/>
                <a:gd name="T64" fmla="*/ 1097 w 1755"/>
                <a:gd name="T65" fmla="*/ 950 h 1755"/>
                <a:gd name="T66" fmla="*/ 1134 w 1755"/>
                <a:gd name="T67" fmla="*/ 1060 h 1755"/>
                <a:gd name="T68" fmla="*/ 1390 w 1755"/>
                <a:gd name="T69" fmla="*/ 1024 h 1755"/>
                <a:gd name="T70" fmla="*/ 1609 w 1755"/>
                <a:gd name="T71" fmla="*/ 950 h 1755"/>
                <a:gd name="T72" fmla="*/ 1582 w 1755"/>
                <a:gd name="T73" fmla="*/ 1682 h 1755"/>
                <a:gd name="T74" fmla="*/ 146 w 1755"/>
                <a:gd name="T75" fmla="*/ 165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5" h="1755">
                  <a:moveTo>
                    <a:pt x="1682" y="1655"/>
                  </a:moveTo>
                  <a:cubicBezTo>
                    <a:pt x="1682" y="944"/>
                    <a:pt x="1682" y="944"/>
                    <a:pt x="1682" y="944"/>
                  </a:cubicBezTo>
                  <a:cubicBezTo>
                    <a:pt x="1725" y="929"/>
                    <a:pt x="1755" y="888"/>
                    <a:pt x="1755" y="841"/>
                  </a:cubicBezTo>
                  <a:cubicBezTo>
                    <a:pt x="1755" y="329"/>
                    <a:pt x="1755" y="329"/>
                    <a:pt x="1755" y="329"/>
                  </a:cubicBezTo>
                  <a:cubicBezTo>
                    <a:pt x="1755" y="268"/>
                    <a:pt x="1706" y="219"/>
                    <a:pt x="1646" y="219"/>
                  </a:cubicBezTo>
                  <a:cubicBezTo>
                    <a:pt x="1207" y="219"/>
                    <a:pt x="1207" y="219"/>
                    <a:pt x="1207" y="219"/>
                  </a:cubicBezTo>
                  <a:cubicBezTo>
                    <a:pt x="1207" y="109"/>
                    <a:pt x="1207" y="109"/>
                    <a:pt x="1207" y="109"/>
                  </a:cubicBezTo>
                  <a:cubicBezTo>
                    <a:pt x="1207" y="49"/>
                    <a:pt x="1157" y="0"/>
                    <a:pt x="1097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598" y="0"/>
                    <a:pt x="548" y="49"/>
                    <a:pt x="548" y="109"/>
                  </a:cubicBezTo>
                  <a:cubicBezTo>
                    <a:pt x="548" y="219"/>
                    <a:pt x="548" y="219"/>
                    <a:pt x="548" y="219"/>
                  </a:cubicBezTo>
                  <a:cubicBezTo>
                    <a:pt x="110" y="219"/>
                    <a:pt x="110" y="219"/>
                    <a:pt x="110" y="219"/>
                  </a:cubicBezTo>
                  <a:cubicBezTo>
                    <a:pt x="49" y="219"/>
                    <a:pt x="0" y="268"/>
                    <a:pt x="0" y="329"/>
                  </a:cubicBezTo>
                  <a:cubicBezTo>
                    <a:pt x="0" y="841"/>
                    <a:pt x="0" y="841"/>
                    <a:pt x="0" y="841"/>
                  </a:cubicBezTo>
                  <a:cubicBezTo>
                    <a:pt x="0" y="888"/>
                    <a:pt x="30" y="929"/>
                    <a:pt x="73" y="944"/>
                  </a:cubicBezTo>
                  <a:cubicBezTo>
                    <a:pt x="73" y="1655"/>
                    <a:pt x="73" y="1655"/>
                    <a:pt x="73" y="1655"/>
                  </a:cubicBezTo>
                  <a:cubicBezTo>
                    <a:pt x="73" y="1710"/>
                    <a:pt x="118" y="1755"/>
                    <a:pt x="173" y="1755"/>
                  </a:cubicBezTo>
                  <a:cubicBezTo>
                    <a:pt x="1582" y="1755"/>
                    <a:pt x="1582" y="1755"/>
                    <a:pt x="1582" y="1755"/>
                  </a:cubicBezTo>
                  <a:cubicBezTo>
                    <a:pt x="1637" y="1755"/>
                    <a:pt x="1682" y="1710"/>
                    <a:pt x="1682" y="1655"/>
                  </a:cubicBezTo>
                  <a:close/>
                  <a:moveTo>
                    <a:pt x="622" y="109"/>
                  </a:moveTo>
                  <a:cubicBezTo>
                    <a:pt x="622" y="89"/>
                    <a:pt x="638" y="73"/>
                    <a:pt x="658" y="73"/>
                  </a:cubicBezTo>
                  <a:cubicBezTo>
                    <a:pt x="1097" y="73"/>
                    <a:pt x="1097" y="73"/>
                    <a:pt x="1097" y="73"/>
                  </a:cubicBezTo>
                  <a:cubicBezTo>
                    <a:pt x="1117" y="73"/>
                    <a:pt x="1134" y="89"/>
                    <a:pt x="1134" y="109"/>
                  </a:cubicBezTo>
                  <a:cubicBezTo>
                    <a:pt x="1134" y="219"/>
                    <a:pt x="1134" y="219"/>
                    <a:pt x="1134" y="219"/>
                  </a:cubicBezTo>
                  <a:cubicBezTo>
                    <a:pt x="622" y="219"/>
                    <a:pt x="622" y="219"/>
                    <a:pt x="622" y="219"/>
                  </a:cubicBezTo>
                  <a:lnTo>
                    <a:pt x="622" y="109"/>
                  </a:lnTo>
                  <a:close/>
                  <a:moveTo>
                    <a:pt x="73" y="841"/>
                  </a:moveTo>
                  <a:cubicBezTo>
                    <a:pt x="73" y="329"/>
                    <a:pt x="73" y="329"/>
                    <a:pt x="73" y="329"/>
                  </a:cubicBezTo>
                  <a:cubicBezTo>
                    <a:pt x="73" y="309"/>
                    <a:pt x="89" y="292"/>
                    <a:pt x="110" y="292"/>
                  </a:cubicBezTo>
                  <a:cubicBezTo>
                    <a:pt x="1646" y="292"/>
                    <a:pt x="1646" y="292"/>
                    <a:pt x="1646" y="292"/>
                  </a:cubicBezTo>
                  <a:cubicBezTo>
                    <a:pt x="1666" y="292"/>
                    <a:pt x="1682" y="309"/>
                    <a:pt x="1682" y="329"/>
                  </a:cubicBezTo>
                  <a:cubicBezTo>
                    <a:pt x="1682" y="841"/>
                    <a:pt x="1682" y="841"/>
                    <a:pt x="1682" y="841"/>
                  </a:cubicBezTo>
                  <a:cubicBezTo>
                    <a:pt x="1682" y="861"/>
                    <a:pt x="1666" y="877"/>
                    <a:pt x="1646" y="877"/>
                  </a:cubicBezTo>
                  <a:cubicBezTo>
                    <a:pt x="1390" y="877"/>
                    <a:pt x="1390" y="877"/>
                    <a:pt x="1390" y="877"/>
                  </a:cubicBezTo>
                  <a:cubicBezTo>
                    <a:pt x="1390" y="804"/>
                    <a:pt x="1390" y="804"/>
                    <a:pt x="1390" y="804"/>
                  </a:cubicBezTo>
                  <a:cubicBezTo>
                    <a:pt x="1390" y="784"/>
                    <a:pt x="1373" y="768"/>
                    <a:pt x="1353" y="768"/>
                  </a:cubicBezTo>
                  <a:cubicBezTo>
                    <a:pt x="1134" y="768"/>
                    <a:pt x="1134" y="768"/>
                    <a:pt x="1134" y="768"/>
                  </a:cubicBezTo>
                  <a:cubicBezTo>
                    <a:pt x="1113" y="768"/>
                    <a:pt x="1097" y="784"/>
                    <a:pt x="1097" y="804"/>
                  </a:cubicBezTo>
                  <a:cubicBezTo>
                    <a:pt x="1097" y="877"/>
                    <a:pt x="1097" y="877"/>
                    <a:pt x="1097" y="877"/>
                  </a:cubicBezTo>
                  <a:cubicBezTo>
                    <a:pt x="658" y="877"/>
                    <a:pt x="658" y="877"/>
                    <a:pt x="658" y="877"/>
                  </a:cubicBezTo>
                  <a:cubicBezTo>
                    <a:pt x="658" y="804"/>
                    <a:pt x="658" y="804"/>
                    <a:pt x="658" y="804"/>
                  </a:cubicBezTo>
                  <a:cubicBezTo>
                    <a:pt x="658" y="784"/>
                    <a:pt x="642" y="768"/>
                    <a:pt x="622" y="768"/>
                  </a:cubicBezTo>
                  <a:cubicBezTo>
                    <a:pt x="402" y="768"/>
                    <a:pt x="402" y="768"/>
                    <a:pt x="402" y="768"/>
                  </a:cubicBezTo>
                  <a:cubicBezTo>
                    <a:pt x="382" y="768"/>
                    <a:pt x="366" y="784"/>
                    <a:pt x="366" y="804"/>
                  </a:cubicBezTo>
                  <a:cubicBezTo>
                    <a:pt x="366" y="877"/>
                    <a:pt x="366" y="877"/>
                    <a:pt x="366" y="877"/>
                  </a:cubicBezTo>
                  <a:cubicBezTo>
                    <a:pt x="110" y="877"/>
                    <a:pt x="110" y="877"/>
                    <a:pt x="110" y="877"/>
                  </a:cubicBezTo>
                  <a:cubicBezTo>
                    <a:pt x="89" y="877"/>
                    <a:pt x="73" y="861"/>
                    <a:pt x="73" y="841"/>
                  </a:cubicBezTo>
                  <a:close/>
                  <a:moveTo>
                    <a:pt x="1316" y="841"/>
                  </a:moveTo>
                  <a:cubicBezTo>
                    <a:pt x="1316" y="987"/>
                    <a:pt x="1316" y="987"/>
                    <a:pt x="1316" y="987"/>
                  </a:cubicBezTo>
                  <a:cubicBezTo>
                    <a:pt x="1170" y="987"/>
                    <a:pt x="1170" y="987"/>
                    <a:pt x="1170" y="987"/>
                  </a:cubicBezTo>
                  <a:cubicBezTo>
                    <a:pt x="1170" y="841"/>
                    <a:pt x="1170" y="841"/>
                    <a:pt x="1170" y="841"/>
                  </a:cubicBezTo>
                  <a:lnTo>
                    <a:pt x="1316" y="841"/>
                  </a:lnTo>
                  <a:close/>
                  <a:moveTo>
                    <a:pt x="585" y="841"/>
                  </a:moveTo>
                  <a:cubicBezTo>
                    <a:pt x="585" y="987"/>
                    <a:pt x="585" y="987"/>
                    <a:pt x="585" y="987"/>
                  </a:cubicBezTo>
                  <a:cubicBezTo>
                    <a:pt x="439" y="987"/>
                    <a:pt x="439" y="987"/>
                    <a:pt x="439" y="987"/>
                  </a:cubicBezTo>
                  <a:cubicBezTo>
                    <a:pt x="439" y="841"/>
                    <a:pt x="439" y="841"/>
                    <a:pt x="439" y="841"/>
                  </a:cubicBezTo>
                  <a:lnTo>
                    <a:pt x="585" y="841"/>
                  </a:lnTo>
                  <a:close/>
                  <a:moveTo>
                    <a:pt x="146" y="1655"/>
                  </a:moveTo>
                  <a:cubicBezTo>
                    <a:pt x="146" y="950"/>
                    <a:pt x="146" y="950"/>
                    <a:pt x="146" y="950"/>
                  </a:cubicBezTo>
                  <a:cubicBezTo>
                    <a:pt x="366" y="950"/>
                    <a:pt x="366" y="950"/>
                    <a:pt x="366" y="950"/>
                  </a:cubicBezTo>
                  <a:cubicBezTo>
                    <a:pt x="366" y="1024"/>
                    <a:pt x="366" y="1024"/>
                    <a:pt x="366" y="1024"/>
                  </a:cubicBezTo>
                  <a:cubicBezTo>
                    <a:pt x="366" y="1044"/>
                    <a:pt x="382" y="1060"/>
                    <a:pt x="402" y="1060"/>
                  </a:cubicBezTo>
                  <a:cubicBezTo>
                    <a:pt x="622" y="1060"/>
                    <a:pt x="622" y="1060"/>
                    <a:pt x="622" y="1060"/>
                  </a:cubicBezTo>
                  <a:cubicBezTo>
                    <a:pt x="642" y="1060"/>
                    <a:pt x="658" y="1044"/>
                    <a:pt x="658" y="1024"/>
                  </a:cubicBezTo>
                  <a:cubicBezTo>
                    <a:pt x="658" y="950"/>
                    <a:pt x="658" y="950"/>
                    <a:pt x="658" y="950"/>
                  </a:cubicBezTo>
                  <a:cubicBezTo>
                    <a:pt x="1097" y="950"/>
                    <a:pt x="1097" y="950"/>
                    <a:pt x="1097" y="950"/>
                  </a:cubicBezTo>
                  <a:cubicBezTo>
                    <a:pt x="1097" y="1024"/>
                    <a:pt x="1097" y="1024"/>
                    <a:pt x="1097" y="1024"/>
                  </a:cubicBezTo>
                  <a:cubicBezTo>
                    <a:pt x="1097" y="1044"/>
                    <a:pt x="1113" y="1060"/>
                    <a:pt x="1134" y="1060"/>
                  </a:cubicBezTo>
                  <a:cubicBezTo>
                    <a:pt x="1353" y="1060"/>
                    <a:pt x="1353" y="1060"/>
                    <a:pt x="1353" y="1060"/>
                  </a:cubicBezTo>
                  <a:cubicBezTo>
                    <a:pt x="1373" y="1060"/>
                    <a:pt x="1390" y="1044"/>
                    <a:pt x="1390" y="1024"/>
                  </a:cubicBezTo>
                  <a:cubicBezTo>
                    <a:pt x="1390" y="950"/>
                    <a:pt x="1390" y="950"/>
                    <a:pt x="1390" y="950"/>
                  </a:cubicBezTo>
                  <a:cubicBezTo>
                    <a:pt x="1609" y="950"/>
                    <a:pt x="1609" y="950"/>
                    <a:pt x="1609" y="950"/>
                  </a:cubicBezTo>
                  <a:cubicBezTo>
                    <a:pt x="1609" y="1655"/>
                    <a:pt x="1609" y="1655"/>
                    <a:pt x="1609" y="1655"/>
                  </a:cubicBezTo>
                  <a:cubicBezTo>
                    <a:pt x="1609" y="1670"/>
                    <a:pt x="1597" y="1682"/>
                    <a:pt x="1582" y="1682"/>
                  </a:cubicBezTo>
                  <a:cubicBezTo>
                    <a:pt x="173" y="1682"/>
                    <a:pt x="173" y="1682"/>
                    <a:pt x="173" y="1682"/>
                  </a:cubicBezTo>
                  <a:cubicBezTo>
                    <a:pt x="158" y="1682"/>
                    <a:pt x="146" y="1670"/>
                    <a:pt x="146" y="16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0" name="Group 43">
            <a:extLst>
              <a:ext uri="{FF2B5EF4-FFF2-40B4-BE49-F238E27FC236}">
                <a16:creationId xmlns:a16="http://schemas.microsoft.com/office/drawing/2014/main" id="{C41F1069-D86A-2E02-BFFE-79246F56F0AD}"/>
              </a:ext>
            </a:extLst>
          </p:cNvPr>
          <p:cNvGrpSpPr/>
          <p:nvPr/>
        </p:nvGrpSpPr>
        <p:grpSpPr>
          <a:xfrm>
            <a:off x="2215238" y="1109157"/>
            <a:ext cx="562259" cy="690412"/>
            <a:chOff x="3092345" y="1478365"/>
            <a:chExt cx="994464" cy="1221128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ABD555FC-976D-9F01-5FD4-F490CD88A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345" y="1478365"/>
              <a:ext cx="994464" cy="1221128"/>
            </a:xfrm>
            <a:custGeom>
              <a:avLst/>
              <a:gdLst>
                <a:gd name="T0" fmla="*/ 298 w 298"/>
                <a:gd name="T1" fmla="*/ 149 h 366"/>
                <a:gd name="T2" fmla="*/ 149 w 298"/>
                <a:gd name="T3" fmla="*/ 0 h 366"/>
                <a:gd name="T4" fmla="*/ 0 w 298"/>
                <a:gd name="T5" fmla="*/ 149 h 366"/>
                <a:gd name="T6" fmla="*/ 113 w 298"/>
                <a:gd name="T7" fmla="*/ 293 h 366"/>
                <a:gd name="T8" fmla="*/ 149 w 298"/>
                <a:gd name="T9" fmla="*/ 366 h 366"/>
                <a:gd name="T10" fmla="*/ 185 w 298"/>
                <a:gd name="T11" fmla="*/ 293 h 366"/>
                <a:gd name="T12" fmla="*/ 298 w 298"/>
                <a:gd name="T13" fmla="*/ 14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6">
                  <a:moveTo>
                    <a:pt x="298" y="149"/>
                  </a:moveTo>
                  <a:cubicBezTo>
                    <a:pt x="298" y="67"/>
                    <a:pt x="231" y="0"/>
                    <a:pt x="149" y="0"/>
                  </a:cubicBezTo>
                  <a:cubicBezTo>
                    <a:pt x="67" y="0"/>
                    <a:pt x="0" y="67"/>
                    <a:pt x="0" y="149"/>
                  </a:cubicBezTo>
                  <a:cubicBezTo>
                    <a:pt x="0" y="219"/>
                    <a:pt x="48" y="277"/>
                    <a:pt x="113" y="293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85" y="293"/>
                    <a:pt x="185" y="293"/>
                    <a:pt x="185" y="293"/>
                  </a:cubicBezTo>
                  <a:cubicBezTo>
                    <a:pt x="250" y="277"/>
                    <a:pt x="298" y="219"/>
                    <a:pt x="298" y="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Oval 10">
              <a:extLst>
                <a:ext uri="{FF2B5EF4-FFF2-40B4-BE49-F238E27FC236}">
                  <a16:creationId xmlns:a16="http://schemas.microsoft.com/office/drawing/2014/main" id="{F89976F4-553A-D39B-D5C1-CC40656D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488" y="1580466"/>
              <a:ext cx="788220" cy="7882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175">
              <a:extLst>
                <a:ext uri="{FF2B5EF4-FFF2-40B4-BE49-F238E27FC236}">
                  <a16:creationId xmlns:a16="http://schemas.microsoft.com/office/drawing/2014/main" id="{BD5D5483-03A0-0B2D-8DAA-F8979B9DF2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0533" y="1767337"/>
              <a:ext cx="380130" cy="414476"/>
            </a:xfrm>
            <a:custGeom>
              <a:avLst/>
              <a:gdLst>
                <a:gd name="T0" fmla="*/ 584 w 1606"/>
                <a:gd name="T1" fmla="*/ 985 h 1752"/>
                <a:gd name="T2" fmla="*/ 693 w 1606"/>
                <a:gd name="T3" fmla="*/ 876 h 1752"/>
                <a:gd name="T4" fmla="*/ 985 w 1606"/>
                <a:gd name="T5" fmla="*/ 949 h 1752"/>
                <a:gd name="T6" fmla="*/ 1022 w 1606"/>
                <a:gd name="T7" fmla="*/ 1679 h 1752"/>
                <a:gd name="T8" fmla="*/ 1533 w 1606"/>
                <a:gd name="T9" fmla="*/ 1752 h 1752"/>
                <a:gd name="T10" fmla="*/ 1606 w 1606"/>
                <a:gd name="T11" fmla="*/ 905 h 1752"/>
                <a:gd name="T12" fmla="*/ 1533 w 1606"/>
                <a:gd name="T13" fmla="*/ 664 h 1752"/>
                <a:gd name="T14" fmla="*/ 1423 w 1606"/>
                <a:gd name="T15" fmla="*/ 219 h 1752"/>
                <a:gd name="T16" fmla="*/ 1387 w 1606"/>
                <a:gd name="T17" fmla="*/ 73 h 1752"/>
                <a:gd name="T18" fmla="*/ 985 w 1606"/>
                <a:gd name="T19" fmla="*/ 0 h 1752"/>
                <a:gd name="T20" fmla="*/ 912 w 1606"/>
                <a:gd name="T21" fmla="*/ 292 h 1752"/>
                <a:gd name="T22" fmla="*/ 693 w 1606"/>
                <a:gd name="T23" fmla="*/ 73 h 1752"/>
                <a:gd name="T24" fmla="*/ 292 w 1606"/>
                <a:gd name="T25" fmla="*/ 0 h 1752"/>
                <a:gd name="T26" fmla="*/ 219 w 1606"/>
                <a:gd name="T27" fmla="*/ 219 h 1752"/>
                <a:gd name="T28" fmla="*/ 73 w 1606"/>
                <a:gd name="T29" fmla="*/ 328 h 1752"/>
                <a:gd name="T30" fmla="*/ 42 w 1606"/>
                <a:gd name="T31" fmla="*/ 764 h 1752"/>
                <a:gd name="T32" fmla="*/ 0 w 1606"/>
                <a:gd name="T33" fmla="*/ 1679 h 1752"/>
                <a:gd name="T34" fmla="*/ 511 w 1606"/>
                <a:gd name="T35" fmla="*/ 1752 h 1752"/>
                <a:gd name="T36" fmla="*/ 1532 w 1606"/>
                <a:gd name="T37" fmla="*/ 1679 h 1752"/>
                <a:gd name="T38" fmla="*/ 1095 w 1606"/>
                <a:gd name="T39" fmla="*/ 1569 h 1752"/>
                <a:gd name="T40" fmla="*/ 1532 w 1606"/>
                <a:gd name="T41" fmla="*/ 1679 h 1752"/>
                <a:gd name="T42" fmla="*/ 1314 w 1606"/>
                <a:gd name="T43" fmla="*/ 73 h 1752"/>
                <a:gd name="T44" fmla="*/ 985 w 1606"/>
                <a:gd name="T45" fmla="*/ 219 h 1752"/>
                <a:gd name="T46" fmla="*/ 985 w 1606"/>
                <a:gd name="T47" fmla="*/ 292 h 1752"/>
                <a:gd name="T48" fmla="*/ 1460 w 1606"/>
                <a:gd name="T49" fmla="*/ 328 h 1752"/>
                <a:gd name="T50" fmla="*/ 1502 w 1606"/>
                <a:gd name="T51" fmla="*/ 805 h 1752"/>
                <a:gd name="T52" fmla="*/ 1533 w 1606"/>
                <a:gd name="T53" fmla="*/ 1496 h 1752"/>
                <a:gd name="T54" fmla="*/ 1095 w 1606"/>
                <a:gd name="T55" fmla="*/ 985 h 1752"/>
                <a:gd name="T56" fmla="*/ 985 w 1606"/>
                <a:gd name="T57" fmla="*/ 292 h 1752"/>
                <a:gd name="T58" fmla="*/ 912 w 1606"/>
                <a:gd name="T59" fmla="*/ 365 h 1752"/>
                <a:gd name="T60" fmla="*/ 693 w 1606"/>
                <a:gd name="T61" fmla="*/ 803 h 1752"/>
                <a:gd name="T62" fmla="*/ 292 w 1606"/>
                <a:gd name="T63" fmla="*/ 73 h 1752"/>
                <a:gd name="T64" fmla="*/ 620 w 1606"/>
                <a:gd name="T65" fmla="*/ 219 h 1752"/>
                <a:gd name="T66" fmla="*/ 292 w 1606"/>
                <a:gd name="T67" fmla="*/ 73 h 1752"/>
                <a:gd name="T68" fmla="*/ 103 w 1606"/>
                <a:gd name="T69" fmla="*/ 805 h 1752"/>
                <a:gd name="T70" fmla="*/ 146 w 1606"/>
                <a:gd name="T71" fmla="*/ 328 h 1752"/>
                <a:gd name="T72" fmla="*/ 620 w 1606"/>
                <a:gd name="T73" fmla="*/ 292 h 1752"/>
                <a:gd name="T74" fmla="*/ 510 w 1606"/>
                <a:gd name="T75" fmla="*/ 985 h 1752"/>
                <a:gd name="T76" fmla="*/ 73 w 1606"/>
                <a:gd name="T77" fmla="*/ 1496 h 1752"/>
                <a:gd name="T78" fmla="*/ 73 w 1606"/>
                <a:gd name="T79" fmla="*/ 1679 h 1752"/>
                <a:gd name="T80" fmla="*/ 511 w 1606"/>
                <a:gd name="T81" fmla="*/ 1569 h 1752"/>
                <a:gd name="T82" fmla="*/ 73 w 1606"/>
                <a:gd name="T83" fmla="*/ 1679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6" h="1752">
                  <a:moveTo>
                    <a:pt x="584" y="1679"/>
                  </a:moveTo>
                  <a:cubicBezTo>
                    <a:pt x="584" y="985"/>
                    <a:pt x="584" y="985"/>
                    <a:pt x="584" y="985"/>
                  </a:cubicBezTo>
                  <a:cubicBezTo>
                    <a:pt x="584" y="965"/>
                    <a:pt x="600" y="949"/>
                    <a:pt x="620" y="949"/>
                  </a:cubicBezTo>
                  <a:cubicBezTo>
                    <a:pt x="660" y="949"/>
                    <a:pt x="693" y="916"/>
                    <a:pt x="693" y="876"/>
                  </a:cubicBezTo>
                  <a:cubicBezTo>
                    <a:pt x="912" y="876"/>
                    <a:pt x="912" y="876"/>
                    <a:pt x="912" y="876"/>
                  </a:cubicBezTo>
                  <a:cubicBezTo>
                    <a:pt x="912" y="916"/>
                    <a:pt x="945" y="949"/>
                    <a:pt x="985" y="949"/>
                  </a:cubicBezTo>
                  <a:cubicBezTo>
                    <a:pt x="1005" y="949"/>
                    <a:pt x="1022" y="965"/>
                    <a:pt x="1022" y="985"/>
                  </a:cubicBezTo>
                  <a:cubicBezTo>
                    <a:pt x="1022" y="1679"/>
                    <a:pt x="1022" y="1679"/>
                    <a:pt x="1022" y="1679"/>
                  </a:cubicBezTo>
                  <a:cubicBezTo>
                    <a:pt x="1022" y="1719"/>
                    <a:pt x="1054" y="1752"/>
                    <a:pt x="1095" y="1752"/>
                  </a:cubicBezTo>
                  <a:cubicBezTo>
                    <a:pt x="1533" y="1752"/>
                    <a:pt x="1533" y="1752"/>
                    <a:pt x="1533" y="1752"/>
                  </a:cubicBezTo>
                  <a:cubicBezTo>
                    <a:pt x="1573" y="1752"/>
                    <a:pt x="1606" y="1719"/>
                    <a:pt x="1606" y="1679"/>
                  </a:cubicBezTo>
                  <a:cubicBezTo>
                    <a:pt x="1606" y="905"/>
                    <a:pt x="1606" y="905"/>
                    <a:pt x="1606" y="905"/>
                  </a:cubicBezTo>
                  <a:cubicBezTo>
                    <a:pt x="1606" y="855"/>
                    <a:pt x="1591" y="806"/>
                    <a:pt x="1563" y="764"/>
                  </a:cubicBezTo>
                  <a:cubicBezTo>
                    <a:pt x="1543" y="734"/>
                    <a:pt x="1533" y="700"/>
                    <a:pt x="1533" y="664"/>
                  </a:cubicBezTo>
                  <a:cubicBezTo>
                    <a:pt x="1533" y="328"/>
                    <a:pt x="1533" y="328"/>
                    <a:pt x="1533" y="328"/>
                  </a:cubicBezTo>
                  <a:cubicBezTo>
                    <a:pt x="1533" y="268"/>
                    <a:pt x="1483" y="219"/>
                    <a:pt x="1423" y="219"/>
                  </a:cubicBezTo>
                  <a:cubicBezTo>
                    <a:pt x="1387" y="219"/>
                    <a:pt x="1387" y="219"/>
                    <a:pt x="1387" y="219"/>
                  </a:cubicBezTo>
                  <a:cubicBezTo>
                    <a:pt x="1387" y="73"/>
                    <a:pt x="1387" y="73"/>
                    <a:pt x="1387" y="73"/>
                  </a:cubicBezTo>
                  <a:cubicBezTo>
                    <a:pt x="1387" y="33"/>
                    <a:pt x="1354" y="0"/>
                    <a:pt x="1314" y="0"/>
                  </a:cubicBezTo>
                  <a:cubicBezTo>
                    <a:pt x="985" y="0"/>
                    <a:pt x="985" y="0"/>
                    <a:pt x="985" y="0"/>
                  </a:cubicBezTo>
                  <a:cubicBezTo>
                    <a:pt x="945" y="0"/>
                    <a:pt x="912" y="33"/>
                    <a:pt x="912" y="73"/>
                  </a:cubicBezTo>
                  <a:cubicBezTo>
                    <a:pt x="912" y="292"/>
                    <a:pt x="912" y="292"/>
                    <a:pt x="912" y="292"/>
                  </a:cubicBezTo>
                  <a:cubicBezTo>
                    <a:pt x="693" y="292"/>
                    <a:pt x="693" y="292"/>
                    <a:pt x="693" y="292"/>
                  </a:cubicBezTo>
                  <a:cubicBezTo>
                    <a:pt x="693" y="73"/>
                    <a:pt x="693" y="73"/>
                    <a:pt x="693" y="73"/>
                  </a:cubicBezTo>
                  <a:cubicBezTo>
                    <a:pt x="693" y="33"/>
                    <a:pt x="660" y="0"/>
                    <a:pt x="620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51" y="0"/>
                    <a:pt x="219" y="33"/>
                    <a:pt x="219" y="73"/>
                  </a:cubicBezTo>
                  <a:cubicBezTo>
                    <a:pt x="219" y="219"/>
                    <a:pt x="219" y="219"/>
                    <a:pt x="219" y="219"/>
                  </a:cubicBezTo>
                  <a:cubicBezTo>
                    <a:pt x="182" y="219"/>
                    <a:pt x="182" y="219"/>
                    <a:pt x="182" y="219"/>
                  </a:cubicBezTo>
                  <a:cubicBezTo>
                    <a:pt x="122" y="219"/>
                    <a:pt x="73" y="268"/>
                    <a:pt x="73" y="328"/>
                  </a:cubicBezTo>
                  <a:cubicBezTo>
                    <a:pt x="73" y="664"/>
                    <a:pt x="73" y="664"/>
                    <a:pt x="73" y="664"/>
                  </a:cubicBezTo>
                  <a:cubicBezTo>
                    <a:pt x="73" y="700"/>
                    <a:pt x="62" y="734"/>
                    <a:pt x="42" y="764"/>
                  </a:cubicBezTo>
                  <a:cubicBezTo>
                    <a:pt x="14" y="806"/>
                    <a:pt x="0" y="855"/>
                    <a:pt x="0" y="905"/>
                  </a:cubicBezTo>
                  <a:cubicBezTo>
                    <a:pt x="0" y="1679"/>
                    <a:pt x="0" y="1679"/>
                    <a:pt x="0" y="1679"/>
                  </a:cubicBezTo>
                  <a:cubicBezTo>
                    <a:pt x="0" y="1719"/>
                    <a:pt x="32" y="1752"/>
                    <a:pt x="73" y="1752"/>
                  </a:cubicBezTo>
                  <a:cubicBezTo>
                    <a:pt x="511" y="1752"/>
                    <a:pt x="511" y="1752"/>
                    <a:pt x="511" y="1752"/>
                  </a:cubicBezTo>
                  <a:cubicBezTo>
                    <a:pt x="551" y="1752"/>
                    <a:pt x="584" y="1719"/>
                    <a:pt x="584" y="1679"/>
                  </a:cubicBezTo>
                  <a:close/>
                  <a:moveTo>
                    <a:pt x="1532" y="1679"/>
                  </a:moveTo>
                  <a:cubicBezTo>
                    <a:pt x="1095" y="1679"/>
                    <a:pt x="1095" y="1679"/>
                    <a:pt x="1095" y="1679"/>
                  </a:cubicBezTo>
                  <a:cubicBezTo>
                    <a:pt x="1095" y="1569"/>
                    <a:pt x="1095" y="1569"/>
                    <a:pt x="1095" y="1569"/>
                  </a:cubicBezTo>
                  <a:cubicBezTo>
                    <a:pt x="1533" y="1569"/>
                    <a:pt x="1533" y="1569"/>
                    <a:pt x="1533" y="1569"/>
                  </a:cubicBezTo>
                  <a:lnTo>
                    <a:pt x="1532" y="1679"/>
                  </a:lnTo>
                  <a:close/>
                  <a:moveTo>
                    <a:pt x="985" y="73"/>
                  </a:moveTo>
                  <a:cubicBezTo>
                    <a:pt x="1314" y="73"/>
                    <a:pt x="1314" y="73"/>
                    <a:pt x="1314" y="73"/>
                  </a:cubicBezTo>
                  <a:cubicBezTo>
                    <a:pt x="1314" y="219"/>
                    <a:pt x="1314" y="219"/>
                    <a:pt x="1314" y="219"/>
                  </a:cubicBezTo>
                  <a:cubicBezTo>
                    <a:pt x="985" y="219"/>
                    <a:pt x="985" y="219"/>
                    <a:pt x="985" y="219"/>
                  </a:cubicBezTo>
                  <a:lnTo>
                    <a:pt x="985" y="73"/>
                  </a:lnTo>
                  <a:close/>
                  <a:moveTo>
                    <a:pt x="985" y="292"/>
                  </a:moveTo>
                  <a:cubicBezTo>
                    <a:pt x="1423" y="292"/>
                    <a:pt x="1423" y="292"/>
                    <a:pt x="1423" y="292"/>
                  </a:cubicBezTo>
                  <a:cubicBezTo>
                    <a:pt x="1443" y="292"/>
                    <a:pt x="1460" y="308"/>
                    <a:pt x="1460" y="328"/>
                  </a:cubicBezTo>
                  <a:cubicBezTo>
                    <a:pt x="1460" y="664"/>
                    <a:pt x="1460" y="664"/>
                    <a:pt x="1460" y="664"/>
                  </a:cubicBezTo>
                  <a:cubicBezTo>
                    <a:pt x="1460" y="714"/>
                    <a:pt x="1474" y="763"/>
                    <a:pt x="1502" y="805"/>
                  </a:cubicBezTo>
                  <a:cubicBezTo>
                    <a:pt x="1522" y="835"/>
                    <a:pt x="1533" y="869"/>
                    <a:pt x="1533" y="905"/>
                  </a:cubicBezTo>
                  <a:cubicBezTo>
                    <a:pt x="1533" y="1496"/>
                    <a:pt x="1533" y="1496"/>
                    <a:pt x="1533" y="1496"/>
                  </a:cubicBezTo>
                  <a:cubicBezTo>
                    <a:pt x="1095" y="1496"/>
                    <a:pt x="1095" y="1496"/>
                    <a:pt x="1095" y="1496"/>
                  </a:cubicBezTo>
                  <a:cubicBezTo>
                    <a:pt x="1095" y="985"/>
                    <a:pt x="1095" y="985"/>
                    <a:pt x="1095" y="985"/>
                  </a:cubicBezTo>
                  <a:cubicBezTo>
                    <a:pt x="1095" y="925"/>
                    <a:pt x="1045" y="876"/>
                    <a:pt x="985" y="876"/>
                  </a:cubicBezTo>
                  <a:lnTo>
                    <a:pt x="985" y="292"/>
                  </a:lnTo>
                  <a:close/>
                  <a:moveTo>
                    <a:pt x="693" y="365"/>
                  </a:moveTo>
                  <a:cubicBezTo>
                    <a:pt x="912" y="365"/>
                    <a:pt x="912" y="365"/>
                    <a:pt x="912" y="365"/>
                  </a:cubicBezTo>
                  <a:cubicBezTo>
                    <a:pt x="912" y="803"/>
                    <a:pt x="912" y="803"/>
                    <a:pt x="912" y="803"/>
                  </a:cubicBezTo>
                  <a:cubicBezTo>
                    <a:pt x="693" y="803"/>
                    <a:pt x="693" y="803"/>
                    <a:pt x="693" y="803"/>
                  </a:cubicBezTo>
                  <a:lnTo>
                    <a:pt x="693" y="365"/>
                  </a:lnTo>
                  <a:close/>
                  <a:moveTo>
                    <a:pt x="292" y="73"/>
                  </a:moveTo>
                  <a:cubicBezTo>
                    <a:pt x="620" y="73"/>
                    <a:pt x="620" y="73"/>
                    <a:pt x="620" y="73"/>
                  </a:cubicBezTo>
                  <a:cubicBezTo>
                    <a:pt x="620" y="219"/>
                    <a:pt x="620" y="219"/>
                    <a:pt x="620" y="219"/>
                  </a:cubicBezTo>
                  <a:cubicBezTo>
                    <a:pt x="292" y="219"/>
                    <a:pt x="292" y="219"/>
                    <a:pt x="292" y="219"/>
                  </a:cubicBezTo>
                  <a:lnTo>
                    <a:pt x="292" y="73"/>
                  </a:lnTo>
                  <a:close/>
                  <a:moveTo>
                    <a:pt x="73" y="905"/>
                  </a:moveTo>
                  <a:cubicBezTo>
                    <a:pt x="73" y="869"/>
                    <a:pt x="83" y="835"/>
                    <a:pt x="103" y="805"/>
                  </a:cubicBezTo>
                  <a:cubicBezTo>
                    <a:pt x="131" y="763"/>
                    <a:pt x="146" y="714"/>
                    <a:pt x="146" y="664"/>
                  </a:cubicBezTo>
                  <a:cubicBezTo>
                    <a:pt x="146" y="328"/>
                    <a:pt x="146" y="328"/>
                    <a:pt x="146" y="328"/>
                  </a:cubicBezTo>
                  <a:cubicBezTo>
                    <a:pt x="146" y="308"/>
                    <a:pt x="162" y="292"/>
                    <a:pt x="182" y="292"/>
                  </a:cubicBezTo>
                  <a:cubicBezTo>
                    <a:pt x="620" y="292"/>
                    <a:pt x="620" y="292"/>
                    <a:pt x="620" y="292"/>
                  </a:cubicBezTo>
                  <a:cubicBezTo>
                    <a:pt x="620" y="876"/>
                    <a:pt x="620" y="876"/>
                    <a:pt x="620" y="876"/>
                  </a:cubicBezTo>
                  <a:cubicBezTo>
                    <a:pt x="560" y="876"/>
                    <a:pt x="510" y="925"/>
                    <a:pt x="510" y="985"/>
                  </a:cubicBezTo>
                  <a:cubicBezTo>
                    <a:pt x="511" y="1496"/>
                    <a:pt x="511" y="1496"/>
                    <a:pt x="511" y="1496"/>
                  </a:cubicBezTo>
                  <a:cubicBezTo>
                    <a:pt x="73" y="1496"/>
                    <a:pt x="73" y="1496"/>
                    <a:pt x="73" y="1496"/>
                  </a:cubicBezTo>
                  <a:lnTo>
                    <a:pt x="73" y="905"/>
                  </a:lnTo>
                  <a:close/>
                  <a:moveTo>
                    <a:pt x="73" y="1679"/>
                  </a:moveTo>
                  <a:cubicBezTo>
                    <a:pt x="73" y="1569"/>
                    <a:pt x="73" y="1569"/>
                    <a:pt x="73" y="1569"/>
                  </a:cubicBezTo>
                  <a:cubicBezTo>
                    <a:pt x="511" y="1569"/>
                    <a:pt x="511" y="1569"/>
                    <a:pt x="511" y="1569"/>
                  </a:cubicBezTo>
                  <a:cubicBezTo>
                    <a:pt x="510" y="1679"/>
                    <a:pt x="510" y="1679"/>
                    <a:pt x="510" y="1679"/>
                  </a:cubicBezTo>
                  <a:lnTo>
                    <a:pt x="73" y="16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:a16="http://schemas.microsoft.com/office/drawing/2014/main" id="{90F3B159-A88B-B7CF-18FA-7DDA0D68136E}"/>
              </a:ext>
            </a:extLst>
          </p:cNvPr>
          <p:cNvGrpSpPr/>
          <p:nvPr/>
        </p:nvGrpSpPr>
        <p:grpSpPr>
          <a:xfrm>
            <a:off x="2437487" y="2422559"/>
            <a:ext cx="563414" cy="690412"/>
            <a:chOff x="2036865" y="2871236"/>
            <a:chExt cx="996506" cy="1221128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CB2CCE34-E53D-BE60-26C2-B4EC7490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865" y="2871236"/>
              <a:ext cx="996506" cy="1221128"/>
            </a:xfrm>
            <a:custGeom>
              <a:avLst/>
              <a:gdLst>
                <a:gd name="T0" fmla="*/ 298 w 298"/>
                <a:gd name="T1" fmla="*/ 149 h 366"/>
                <a:gd name="T2" fmla="*/ 149 w 298"/>
                <a:gd name="T3" fmla="*/ 0 h 366"/>
                <a:gd name="T4" fmla="*/ 0 w 298"/>
                <a:gd name="T5" fmla="*/ 149 h 366"/>
                <a:gd name="T6" fmla="*/ 113 w 298"/>
                <a:gd name="T7" fmla="*/ 293 h 366"/>
                <a:gd name="T8" fmla="*/ 149 w 298"/>
                <a:gd name="T9" fmla="*/ 366 h 366"/>
                <a:gd name="T10" fmla="*/ 185 w 298"/>
                <a:gd name="T11" fmla="*/ 293 h 366"/>
                <a:gd name="T12" fmla="*/ 298 w 298"/>
                <a:gd name="T13" fmla="*/ 14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6">
                  <a:moveTo>
                    <a:pt x="298" y="149"/>
                  </a:moveTo>
                  <a:cubicBezTo>
                    <a:pt x="298" y="67"/>
                    <a:pt x="231" y="0"/>
                    <a:pt x="149" y="0"/>
                  </a:cubicBezTo>
                  <a:cubicBezTo>
                    <a:pt x="67" y="0"/>
                    <a:pt x="0" y="67"/>
                    <a:pt x="0" y="149"/>
                  </a:cubicBezTo>
                  <a:cubicBezTo>
                    <a:pt x="0" y="219"/>
                    <a:pt x="48" y="277"/>
                    <a:pt x="113" y="293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85" y="293"/>
                    <a:pt x="185" y="293"/>
                    <a:pt x="185" y="293"/>
                  </a:cubicBezTo>
                  <a:cubicBezTo>
                    <a:pt x="250" y="277"/>
                    <a:pt x="298" y="219"/>
                    <a:pt x="298" y="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87C0EFA4-41E3-F417-B2CC-875A8C33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008" y="2975379"/>
              <a:ext cx="788219" cy="7882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223">
              <a:extLst>
                <a:ext uri="{FF2B5EF4-FFF2-40B4-BE49-F238E27FC236}">
                  <a16:creationId xmlns:a16="http://schemas.microsoft.com/office/drawing/2014/main" id="{7B160C43-8070-2992-825C-B486BEC31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7807" y="3231305"/>
              <a:ext cx="414620" cy="276366"/>
            </a:xfrm>
            <a:custGeom>
              <a:avLst/>
              <a:gdLst>
                <a:gd name="T0" fmla="*/ 1752 w 1752"/>
                <a:gd name="T1" fmla="*/ 1058 h 1168"/>
                <a:gd name="T2" fmla="*/ 1752 w 1752"/>
                <a:gd name="T3" fmla="*/ 109 h 1168"/>
                <a:gd name="T4" fmla="*/ 1643 w 1752"/>
                <a:gd name="T5" fmla="*/ 0 h 1168"/>
                <a:gd name="T6" fmla="*/ 110 w 1752"/>
                <a:gd name="T7" fmla="*/ 0 h 1168"/>
                <a:gd name="T8" fmla="*/ 0 w 1752"/>
                <a:gd name="T9" fmla="*/ 109 h 1168"/>
                <a:gd name="T10" fmla="*/ 0 w 1752"/>
                <a:gd name="T11" fmla="*/ 1058 h 1168"/>
                <a:gd name="T12" fmla="*/ 110 w 1752"/>
                <a:gd name="T13" fmla="*/ 1168 h 1168"/>
                <a:gd name="T14" fmla="*/ 1643 w 1752"/>
                <a:gd name="T15" fmla="*/ 1168 h 1168"/>
                <a:gd name="T16" fmla="*/ 1752 w 1752"/>
                <a:gd name="T17" fmla="*/ 1058 h 1168"/>
                <a:gd name="T18" fmla="*/ 73 w 1752"/>
                <a:gd name="T19" fmla="*/ 1058 h 1168"/>
                <a:gd name="T20" fmla="*/ 73 w 1752"/>
                <a:gd name="T21" fmla="*/ 109 h 1168"/>
                <a:gd name="T22" fmla="*/ 110 w 1752"/>
                <a:gd name="T23" fmla="*/ 73 h 1168"/>
                <a:gd name="T24" fmla="*/ 1643 w 1752"/>
                <a:gd name="T25" fmla="*/ 73 h 1168"/>
                <a:gd name="T26" fmla="*/ 1679 w 1752"/>
                <a:gd name="T27" fmla="*/ 109 h 1168"/>
                <a:gd name="T28" fmla="*/ 1679 w 1752"/>
                <a:gd name="T29" fmla="*/ 1058 h 1168"/>
                <a:gd name="T30" fmla="*/ 1643 w 1752"/>
                <a:gd name="T31" fmla="*/ 1095 h 1168"/>
                <a:gd name="T32" fmla="*/ 110 w 1752"/>
                <a:gd name="T33" fmla="*/ 1095 h 1168"/>
                <a:gd name="T34" fmla="*/ 73 w 1752"/>
                <a:gd name="T35" fmla="*/ 1058 h 1168"/>
                <a:gd name="T36" fmla="*/ 1598 w 1752"/>
                <a:gd name="T37" fmla="*/ 1009 h 1168"/>
                <a:gd name="T38" fmla="*/ 1570 w 1752"/>
                <a:gd name="T39" fmla="*/ 1022 h 1168"/>
                <a:gd name="T40" fmla="*/ 1546 w 1752"/>
                <a:gd name="T41" fmla="*/ 1013 h 1168"/>
                <a:gd name="T42" fmla="*/ 1109 w 1752"/>
                <a:gd name="T43" fmla="*/ 641 h 1168"/>
                <a:gd name="T44" fmla="*/ 901 w 1752"/>
                <a:gd name="T45" fmla="*/ 830 h 1168"/>
                <a:gd name="T46" fmla="*/ 876 w 1752"/>
                <a:gd name="T47" fmla="*/ 839 h 1168"/>
                <a:gd name="T48" fmla="*/ 852 w 1752"/>
                <a:gd name="T49" fmla="*/ 830 h 1168"/>
                <a:gd name="T50" fmla="*/ 644 w 1752"/>
                <a:gd name="T51" fmla="*/ 641 h 1168"/>
                <a:gd name="T52" fmla="*/ 206 w 1752"/>
                <a:gd name="T53" fmla="*/ 1013 h 1168"/>
                <a:gd name="T54" fmla="*/ 183 w 1752"/>
                <a:gd name="T55" fmla="*/ 1022 h 1168"/>
                <a:gd name="T56" fmla="*/ 155 w 1752"/>
                <a:gd name="T57" fmla="*/ 1009 h 1168"/>
                <a:gd name="T58" fmla="*/ 159 w 1752"/>
                <a:gd name="T59" fmla="*/ 957 h 1168"/>
                <a:gd name="T60" fmla="*/ 590 w 1752"/>
                <a:gd name="T61" fmla="*/ 592 h 1168"/>
                <a:gd name="T62" fmla="*/ 158 w 1752"/>
                <a:gd name="T63" fmla="*/ 201 h 1168"/>
                <a:gd name="T64" fmla="*/ 156 w 1752"/>
                <a:gd name="T65" fmla="*/ 149 h 1168"/>
                <a:gd name="T66" fmla="*/ 207 w 1752"/>
                <a:gd name="T67" fmla="*/ 147 h 1168"/>
                <a:gd name="T68" fmla="*/ 876 w 1752"/>
                <a:gd name="T69" fmla="*/ 754 h 1168"/>
                <a:gd name="T70" fmla="*/ 1545 w 1752"/>
                <a:gd name="T71" fmla="*/ 147 h 1168"/>
                <a:gd name="T72" fmla="*/ 1597 w 1752"/>
                <a:gd name="T73" fmla="*/ 149 h 1168"/>
                <a:gd name="T74" fmla="*/ 1594 w 1752"/>
                <a:gd name="T75" fmla="*/ 201 h 1168"/>
                <a:gd name="T76" fmla="*/ 1163 w 1752"/>
                <a:gd name="T77" fmla="*/ 592 h 1168"/>
                <a:gd name="T78" fmla="*/ 1593 w 1752"/>
                <a:gd name="T79" fmla="*/ 957 h 1168"/>
                <a:gd name="T80" fmla="*/ 1598 w 1752"/>
                <a:gd name="T81" fmla="*/ 1009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52" h="1168">
                  <a:moveTo>
                    <a:pt x="1752" y="1058"/>
                  </a:moveTo>
                  <a:cubicBezTo>
                    <a:pt x="1752" y="109"/>
                    <a:pt x="1752" y="109"/>
                    <a:pt x="1752" y="109"/>
                  </a:cubicBezTo>
                  <a:cubicBezTo>
                    <a:pt x="1752" y="49"/>
                    <a:pt x="1703" y="0"/>
                    <a:pt x="164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19"/>
                    <a:pt x="49" y="1168"/>
                    <a:pt x="110" y="1168"/>
                  </a:cubicBezTo>
                  <a:cubicBezTo>
                    <a:pt x="1643" y="1168"/>
                    <a:pt x="1643" y="1168"/>
                    <a:pt x="1643" y="1168"/>
                  </a:cubicBezTo>
                  <a:cubicBezTo>
                    <a:pt x="1703" y="1168"/>
                    <a:pt x="1752" y="1119"/>
                    <a:pt x="1752" y="1058"/>
                  </a:cubicBezTo>
                  <a:close/>
                  <a:moveTo>
                    <a:pt x="73" y="1058"/>
                  </a:moveTo>
                  <a:cubicBezTo>
                    <a:pt x="73" y="109"/>
                    <a:pt x="73" y="109"/>
                    <a:pt x="73" y="109"/>
                  </a:cubicBezTo>
                  <a:cubicBezTo>
                    <a:pt x="73" y="89"/>
                    <a:pt x="90" y="73"/>
                    <a:pt x="110" y="73"/>
                  </a:cubicBezTo>
                  <a:cubicBezTo>
                    <a:pt x="1643" y="73"/>
                    <a:pt x="1643" y="73"/>
                    <a:pt x="1643" y="73"/>
                  </a:cubicBezTo>
                  <a:cubicBezTo>
                    <a:pt x="1663" y="73"/>
                    <a:pt x="1679" y="89"/>
                    <a:pt x="1679" y="109"/>
                  </a:cubicBezTo>
                  <a:cubicBezTo>
                    <a:pt x="1679" y="1058"/>
                    <a:pt x="1679" y="1058"/>
                    <a:pt x="1679" y="1058"/>
                  </a:cubicBezTo>
                  <a:cubicBezTo>
                    <a:pt x="1679" y="1078"/>
                    <a:pt x="1663" y="1095"/>
                    <a:pt x="1643" y="1095"/>
                  </a:cubicBezTo>
                  <a:cubicBezTo>
                    <a:pt x="110" y="1095"/>
                    <a:pt x="110" y="1095"/>
                    <a:pt x="110" y="1095"/>
                  </a:cubicBezTo>
                  <a:cubicBezTo>
                    <a:pt x="90" y="1095"/>
                    <a:pt x="73" y="1078"/>
                    <a:pt x="73" y="1058"/>
                  </a:cubicBezTo>
                  <a:close/>
                  <a:moveTo>
                    <a:pt x="1598" y="1009"/>
                  </a:moveTo>
                  <a:cubicBezTo>
                    <a:pt x="1590" y="1017"/>
                    <a:pt x="1580" y="1022"/>
                    <a:pt x="1570" y="1022"/>
                  </a:cubicBezTo>
                  <a:cubicBezTo>
                    <a:pt x="1561" y="1022"/>
                    <a:pt x="1553" y="1019"/>
                    <a:pt x="1546" y="1013"/>
                  </a:cubicBezTo>
                  <a:cubicBezTo>
                    <a:pt x="1109" y="641"/>
                    <a:pt x="1109" y="641"/>
                    <a:pt x="1109" y="641"/>
                  </a:cubicBezTo>
                  <a:cubicBezTo>
                    <a:pt x="901" y="830"/>
                    <a:pt x="901" y="830"/>
                    <a:pt x="901" y="830"/>
                  </a:cubicBezTo>
                  <a:cubicBezTo>
                    <a:pt x="894" y="836"/>
                    <a:pt x="885" y="839"/>
                    <a:pt x="876" y="839"/>
                  </a:cubicBezTo>
                  <a:cubicBezTo>
                    <a:pt x="868" y="839"/>
                    <a:pt x="859" y="836"/>
                    <a:pt x="852" y="830"/>
                  </a:cubicBezTo>
                  <a:cubicBezTo>
                    <a:pt x="644" y="641"/>
                    <a:pt x="644" y="641"/>
                    <a:pt x="644" y="641"/>
                  </a:cubicBezTo>
                  <a:cubicBezTo>
                    <a:pt x="206" y="1013"/>
                    <a:pt x="206" y="1013"/>
                    <a:pt x="206" y="1013"/>
                  </a:cubicBezTo>
                  <a:cubicBezTo>
                    <a:pt x="200" y="1019"/>
                    <a:pt x="191" y="1022"/>
                    <a:pt x="183" y="1022"/>
                  </a:cubicBezTo>
                  <a:cubicBezTo>
                    <a:pt x="173" y="1022"/>
                    <a:pt x="162" y="1017"/>
                    <a:pt x="155" y="1009"/>
                  </a:cubicBezTo>
                  <a:cubicBezTo>
                    <a:pt x="142" y="994"/>
                    <a:pt x="144" y="970"/>
                    <a:pt x="159" y="957"/>
                  </a:cubicBezTo>
                  <a:cubicBezTo>
                    <a:pt x="590" y="592"/>
                    <a:pt x="590" y="592"/>
                    <a:pt x="590" y="592"/>
                  </a:cubicBezTo>
                  <a:cubicBezTo>
                    <a:pt x="158" y="201"/>
                    <a:pt x="158" y="201"/>
                    <a:pt x="158" y="201"/>
                  </a:cubicBezTo>
                  <a:cubicBezTo>
                    <a:pt x="143" y="187"/>
                    <a:pt x="142" y="164"/>
                    <a:pt x="156" y="149"/>
                  </a:cubicBezTo>
                  <a:cubicBezTo>
                    <a:pt x="169" y="134"/>
                    <a:pt x="192" y="133"/>
                    <a:pt x="207" y="147"/>
                  </a:cubicBezTo>
                  <a:cubicBezTo>
                    <a:pt x="876" y="754"/>
                    <a:pt x="876" y="754"/>
                    <a:pt x="876" y="754"/>
                  </a:cubicBezTo>
                  <a:cubicBezTo>
                    <a:pt x="1545" y="147"/>
                    <a:pt x="1545" y="147"/>
                    <a:pt x="1545" y="147"/>
                  </a:cubicBezTo>
                  <a:cubicBezTo>
                    <a:pt x="1560" y="133"/>
                    <a:pt x="1583" y="134"/>
                    <a:pt x="1597" y="149"/>
                  </a:cubicBezTo>
                  <a:cubicBezTo>
                    <a:pt x="1610" y="164"/>
                    <a:pt x="1609" y="187"/>
                    <a:pt x="1594" y="201"/>
                  </a:cubicBezTo>
                  <a:cubicBezTo>
                    <a:pt x="1163" y="592"/>
                    <a:pt x="1163" y="592"/>
                    <a:pt x="1163" y="592"/>
                  </a:cubicBezTo>
                  <a:cubicBezTo>
                    <a:pt x="1593" y="957"/>
                    <a:pt x="1593" y="957"/>
                    <a:pt x="1593" y="957"/>
                  </a:cubicBezTo>
                  <a:cubicBezTo>
                    <a:pt x="1609" y="970"/>
                    <a:pt x="1611" y="994"/>
                    <a:pt x="1598" y="10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38" name="Group 44">
            <a:extLst>
              <a:ext uri="{FF2B5EF4-FFF2-40B4-BE49-F238E27FC236}">
                <a16:creationId xmlns:a16="http://schemas.microsoft.com/office/drawing/2014/main" id="{9C9CEE23-4FC8-42FA-93CF-A7627E16D208}"/>
              </a:ext>
            </a:extLst>
          </p:cNvPr>
          <p:cNvGrpSpPr/>
          <p:nvPr/>
        </p:nvGrpSpPr>
        <p:grpSpPr>
          <a:xfrm>
            <a:off x="3213061" y="2270023"/>
            <a:ext cx="563414" cy="690412"/>
            <a:chOff x="3986481" y="3583302"/>
            <a:chExt cx="996506" cy="1221128"/>
          </a:xfrm>
        </p:grpSpPr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4ACA7E5F-4669-14E3-5298-AACCB6D9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6481" y="3583302"/>
              <a:ext cx="996506" cy="1221128"/>
            </a:xfrm>
            <a:custGeom>
              <a:avLst/>
              <a:gdLst>
                <a:gd name="T0" fmla="*/ 298 w 298"/>
                <a:gd name="T1" fmla="*/ 149 h 366"/>
                <a:gd name="T2" fmla="*/ 149 w 298"/>
                <a:gd name="T3" fmla="*/ 0 h 366"/>
                <a:gd name="T4" fmla="*/ 0 w 298"/>
                <a:gd name="T5" fmla="*/ 149 h 366"/>
                <a:gd name="T6" fmla="*/ 113 w 298"/>
                <a:gd name="T7" fmla="*/ 293 h 366"/>
                <a:gd name="T8" fmla="*/ 149 w 298"/>
                <a:gd name="T9" fmla="*/ 366 h 366"/>
                <a:gd name="T10" fmla="*/ 185 w 298"/>
                <a:gd name="T11" fmla="*/ 293 h 366"/>
                <a:gd name="T12" fmla="*/ 298 w 298"/>
                <a:gd name="T13" fmla="*/ 14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6">
                  <a:moveTo>
                    <a:pt x="298" y="149"/>
                  </a:moveTo>
                  <a:cubicBezTo>
                    <a:pt x="298" y="67"/>
                    <a:pt x="231" y="0"/>
                    <a:pt x="149" y="0"/>
                  </a:cubicBezTo>
                  <a:cubicBezTo>
                    <a:pt x="67" y="0"/>
                    <a:pt x="0" y="67"/>
                    <a:pt x="0" y="149"/>
                  </a:cubicBezTo>
                  <a:cubicBezTo>
                    <a:pt x="0" y="219"/>
                    <a:pt x="48" y="277"/>
                    <a:pt x="113" y="293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85" y="293"/>
                    <a:pt x="185" y="293"/>
                    <a:pt x="185" y="293"/>
                  </a:cubicBezTo>
                  <a:cubicBezTo>
                    <a:pt x="250" y="277"/>
                    <a:pt x="298" y="219"/>
                    <a:pt x="298" y="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52B592A5-9D89-BA53-7250-672ED8AB83C3}"/>
                </a:ext>
              </a:extLst>
            </p:cNvPr>
            <p:cNvGrpSpPr/>
            <p:nvPr/>
          </p:nvGrpSpPr>
          <p:grpSpPr>
            <a:xfrm>
              <a:off x="4090623" y="3687445"/>
              <a:ext cx="788219" cy="788219"/>
              <a:chOff x="4090623" y="3687445"/>
              <a:chExt cx="788219" cy="788219"/>
            </a:xfrm>
          </p:grpSpPr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589CBDC8-8936-C1DD-DF8F-2E255C8F3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0623" y="3687445"/>
                <a:ext cx="788219" cy="78821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Freeform 287">
                <a:extLst>
                  <a:ext uri="{FF2B5EF4-FFF2-40B4-BE49-F238E27FC236}">
                    <a16:creationId xmlns:a16="http://schemas.microsoft.com/office/drawing/2014/main" id="{43C4BF05-1FFF-B94C-AEF8-02EDEC2714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6915" y="3875476"/>
                <a:ext cx="415634" cy="412156"/>
              </a:xfrm>
              <a:custGeom>
                <a:avLst/>
                <a:gdLst>
                  <a:gd name="T0" fmla="*/ 323 w 1756"/>
                  <a:gd name="T1" fmla="*/ 1149 h 1742"/>
                  <a:gd name="T2" fmla="*/ 215 w 1756"/>
                  <a:gd name="T3" fmla="*/ 1492 h 1742"/>
                  <a:gd name="T4" fmla="*/ 252 w 1756"/>
                  <a:gd name="T5" fmla="*/ 1529 h 1742"/>
                  <a:gd name="T6" fmla="*/ 569 w 1756"/>
                  <a:gd name="T7" fmla="*/ 1453 h 1742"/>
                  <a:gd name="T8" fmla="*/ 598 w 1756"/>
                  <a:gd name="T9" fmla="*/ 1417 h 1742"/>
                  <a:gd name="T10" fmla="*/ 719 w 1756"/>
                  <a:gd name="T11" fmla="*/ 1713 h 1742"/>
                  <a:gd name="T12" fmla="*/ 742 w 1756"/>
                  <a:gd name="T13" fmla="*/ 1740 h 1742"/>
                  <a:gd name="T14" fmla="*/ 756 w 1756"/>
                  <a:gd name="T15" fmla="*/ 1742 h 1742"/>
                  <a:gd name="T16" fmla="*/ 1187 w 1756"/>
                  <a:gd name="T17" fmla="*/ 1456 h 1742"/>
                  <a:gd name="T18" fmla="*/ 1143 w 1756"/>
                  <a:gd name="T19" fmla="*/ 1235 h 1742"/>
                  <a:gd name="T20" fmla="*/ 1451 w 1756"/>
                  <a:gd name="T21" fmla="*/ 987 h 1742"/>
                  <a:gd name="T22" fmla="*/ 1717 w 1756"/>
                  <a:gd name="T23" fmla="*/ 52 h 1742"/>
                  <a:gd name="T24" fmla="*/ 1462 w 1756"/>
                  <a:gd name="T25" fmla="*/ 0 h 1742"/>
                  <a:gd name="T26" fmla="*/ 758 w 1756"/>
                  <a:gd name="T27" fmla="*/ 293 h 1742"/>
                  <a:gd name="T28" fmla="*/ 509 w 1756"/>
                  <a:gd name="T29" fmla="*/ 601 h 1742"/>
                  <a:gd name="T30" fmla="*/ 319 w 1756"/>
                  <a:gd name="T31" fmla="*/ 541 h 1742"/>
                  <a:gd name="T32" fmla="*/ 8 w 1756"/>
                  <a:gd name="T33" fmla="*/ 967 h 1742"/>
                  <a:gd name="T34" fmla="*/ 13 w 1756"/>
                  <a:gd name="T35" fmla="*/ 1015 h 1742"/>
                  <a:gd name="T36" fmla="*/ 249 w 1756"/>
                  <a:gd name="T37" fmla="*/ 1068 h 1742"/>
                  <a:gd name="T38" fmla="*/ 542 w 1756"/>
                  <a:gd name="T39" fmla="*/ 1364 h 1742"/>
                  <a:gd name="T40" fmla="*/ 295 w 1756"/>
                  <a:gd name="T41" fmla="*/ 1454 h 1742"/>
                  <a:gd name="T42" fmla="*/ 291 w 1756"/>
                  <a:gd name="T43" fmla="*/ 1449 h 1742"/>
                  <a:gd name="T44" fmla="*/ 380 w 1756"/>
                  <a:gd name="T45" fmla="*/ 1202 h 1742"/>
                  <a:gd name="T46" fmla="*/ 543 w 1756"/>
                  <a:gd name="T47" fmla="*/ 1362 h 1742"/>
                  <a:gd name="T48" fmla="*/ 781 w 1756"/>
                  <a:gd name="T49" fmla="*/ 1643 h 1742"/>
                  <a:gd name="T50" fmla="*/ 754 w 1756"/>
                  <a:gd name="T51" fmla="*/ 1490 h 1742"/>
                  <a:gd name="T52" fmla="*/ 1079 w 1756"/>
                  <a:gd name="T53" fmla="*/ 1279 h 1742"/>
                  <a:gd name="T54" fmla="*/ 781 w 1756"/>
                  <a:gd name="T55" fmla="*/ 1643 h 1742"/>
                  <a:gd name="T56" fmla="*/ 1384 w 1756"/>
                  <a:gd name="T57" fmla="*/ 77 h 1742"/>
                  <a:gd name="T58" fmla="*/ 1648 w 1756"/>
                  <a:gd name="T59" fmla="*/ 93 h 1742"/>
                  <a:gd name="T60" fmla="*/ 1651 w 1756"/>
                  <a:gd name="T61" fmla="*/ 96 h 1742"/>
                  <a:gd name="T62" fmla="*/ 1653 w 1756"/>
                  <a:gd name="T63" fmla="*/ 467 h 1742"/>
                  <a:gd name="T64" fmla="*/ 1270 w 1756"/>
                  <a:gd name="T65" fmla="*/ 93 h 1742"/>
                  <a:gd name="T66" fmla="*/ 810 w 1756"/>
                  <a:gd name="T67" fmla="*/ 346 h 1742"/>
                  <a:gd name="T68" fmla="*/ 1187 w 1756"/>
                  <a:gd name="T69" fmla="*/ 114 h 1742"/>
                  <a:gd name="T70" fmla="*/ 1629 w 1756"/>
                  <a:gd name="T71" fmla="*/ 560 h 1742"/>
                  <a:gd name="T72" fmla="*/ 716 w 1756"/>
                  <a:gd name="T73" fmla="*/ 1426 h 1742"/>
                  <a:gd name="T74" fmla="*/ 317 w 1756"/>
                  <a:gd name="T75" fmla="*/ 1031 h 1742"/>
                  <a:gd name="T76" fmla="*/ 810 w 1756"/>
                  <a:gd name="T77" fmla="*/ 346 h 1742"/>
                  <a:gd name="T78" fmla="*/ 465 w 1756"/>
                  <a:gd name="T79" fmla="*/ 665 h 1742"/>
                  <a:gd name="T80" fmla="*/ 254 w 1756"/>
                  <a:gd name="T81" fmla="*/ 991 h 1742"/>
                  <a:gd name="T82" fmla="*/ 101 w 1756"/>
                  <a:gd name="T83" fmla="*/ 963 h 1742"/>
                  <a:gd name="T84" fmla="*/ 1056 w 1756"/>
                  <a:gd name="T85" fmla="*/ 1031 h 1742"/>
                  <a:gd name="T86" fmla="*/ 1299 w 1756"/>
                  <a:gd name="T87" fmla="*/ 931 h 1742"/>
                  <a:gd name="T88" fmla="*/ 1056 w 1756"/>
                  <a:gd name="T89" fmla="*/ 345 h 1742"/>
                  <a:gd name="T90" fmla="*/ 813 w 1756"/>
                  <a:gd name="T91" fmla="*/ 931 h 1742"/>
                  <a:gd name="T92" fmla="*/ 866 w 1756"/>
                  <a:gd name="T93" fmla="*/ 498 h 1742"/>
                  <a:gd name="T94" fmla="*/ 1246 w 1756"/>
                  <a:gd name="T95" fmla="*/ 498 h 1742"/>
                  <a:gd name="T96" fmla="*/ 1246 w 1756"/>
                  <a:gd name="T97" fmla="*/ 878 h 1742"/>
                  <a:gd name="T98" fmla="*/ 866 w 1756"/>
                  <a:gd name="T99" fmla="*/ 878 h 1742"/>
                  <a:gd name="T100" fmla="*/ 866 w 1756"/>
                  <a:gd name="T101" fmla="*/ 498 h 1742"/>
                  <a:gd name="T102" fmla="*/ 1056 w 1756"/>
                  <a:gd name="T103" fmla="*/ 815 h 1742"/>
                  <a:gd name="T104" fmla="*/ 1183 w 1756"/>
                  <a:gd name="T105" fmla="*/ 688 h 1742"/>
                  <a:gd name="T106" fmla="*/ 1056 w 1756"/>
                  <a:gd name="T107" fmla="*/ 561 h 1742"/>
                  <a:gd name="T108" fmla="*/ 929 w 1756"/>
                  <a:gd name="T109" fmla="*/ 688 h 1742"/>
                  <a:gd name="T110" fmla="*/ 1056 w 1756"/>
                  <a:gd name="T111" fmla="*/ 815 h 1742"/>
                  <a:gd name="T112" fmla="*/ 1056 w 1756"/>
                  <a:gd name="T113" fmla="*/ 635 h 1742"/>
                  <a:gd name="T114" fmla="*/ 1094 w 1756"/>
                  <a:gd name="T115" fmla="*/ 726 h 1742"/>
                  <a:gd name="T116" fmla="*/ 1019 w 1756"/>
                  <a:gd name="T117" fmla="*/ 726 h 1742"/>
                  <a:gd name="T118" fmla="*/ 1019 w 1756"/>
                  <a:gd name="T119" fmla="*/ 651 h 1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56" h="1742">
                    <a:moveTo>
                      <a:pt x="328" y="1146"/>
                    </a:moveTo>
                    <a:cubicBezTo>
                      <a:pt x="323" y="1149"/>
                      <a:pt x="323" y="1149"/>
                      <a:pt x="323" y="1149"/>
                    </a:cubicBezTo>
                    <a:cubicBezTo>
                      <a:pt x="312" y="1156"/>
                      <a:pt x="301" y="1165"/>
                      <a:pt x="291" y="1175"/>
                    </a:cubicBezTo>
                    <a:cubicBezTo>
                      <a:pt x="221" y="1245"/>
                      <a:pt x="215" y="1451"/>
                      <a:pt x="215" y="1492"/>
                    </a:cubicBezTo>
                    <a:cubicBezTo>
                      <a:pt x="215" y="1502"/>
                      <a:pt x="219" y="1511"/>
                      <a:pt x="226" y="1519"/>
                    </a:cubicBezTo>
                    <a:cubicBezTo>
                      <a:pt x="233" y="1525"/>
                      <a:pt x="242" y="1529"/>
                      <a:pt x="252" y="1529"/>
                    </a:cubicBezTo>
                    <a:cubicBezTo>
                      <a:pt x="252" y="1529"/>
                      <a:pt x="252" y="1529"/>
                      <a:pt x="252" y="1529"/>
                    </a:cubicBezTo>
                    <a:cubicBezTo>
                      <a:pt x="293" y="1529"/>
                      <a:pt x="500" y="1523"/>
                      <a:pt x="569" y="1453"/>
                    </a:cubicBezTo>
                    <a:cubicBezTo>
                      <a:pt x="579" y="1444"/>
                      <a:pt x="588" y="1433"/>
                      <a:pt x="595" y="1421"/>
                    </a:cubicBezTo>
                    <a:cubicBezTo>
                      <a:pt x="598" y="1417"/>
                      <a:pt x="598" y="1417"/>
                      <a:pt x="598" y="1417"/>
                    </a:cubicBezTo>
                    <a:cubicBezTo>
                      <a:pt x="676" y="1495"/>
                      <a:pt x="676" y="1495"/>
                      <a:pt x="676" y="1495"/>
                    </a:cubicBezTo>
                    <a:cubicBezTo>
                      <a:pt x="719" y="1713"/>
                      <a:pt x="719" y="1713"/>
                      <a:pt x="719" y="1713"/>
                    </a:cubicBezTo>
                    <a:cubicBezTo>
                      <a:pt x="721" y="1720"/>
                      <a:pt x="724" y="1726"/>
                      <a:pt x="730" y="1732"/>
                    </a:cubicBezTo>
                    <a:cubicBezTo>
                      <a:pt x="733" y="1735"/>
                      <a:pt x="737" y="1738"/>
                      <a:pt x="742" y="1740"/>
                    </a:cubicBezTo>
                    <a:cubicBezTo>
                      <a:pt x="746" y="1741"/>
                      <a:pt x="751" y="1742"/>
                      <a:pt x="756" y="1742"/>
                    </a:cubicBezTo>
                    <a:cubicBezTo>
                      <a:pt x="756" y="1742"/>
                      <a:pt x="756" y="1742"/>
                      <a:pt x="756" y="1742"/>
                    </a:cubicBezTo>
                    <a:cubicBezTo>
                      <a:pt x="763" y="1742"/>
                      <a:pt x="771" y="1740"/>
                      <a:pt x="777" y="1736"/>
                    </a:cubicBezTo>
                    <a:cubicBezTo>
                      <a:pt x="1187" y="1456"/>
                      <a:pt x="1187" y="1456"/>
                      <a:pt x="1187" y="1456"/>
                    </a:cubicBezTo>
                    <a:cubicBezTo>
                      <a:pt x="1200" y="1447"/>
                      <a:pt x="1206" y="1430"/>
                      <a:pt x="1201" y="1414"/>
                    </a:cubicBezTo>
                    <a:cubicBezTo>
                      <a:pt x="1143" y="1235"/>
                      <a:pt x="1143" y="1235"/>
                      <a:pt x="1143" y="1235"/>
                    </a:cubicBezTo>
                    <a:cubicBezTo>
                      <a:pt x="1145" y="1233"/>
                      <a:pt x="1145" y="1233"/>
                      <a:pt x="1145" y="1233"/>
                    </a:cubicBezTo>
                    <a:cubicBezTo>
                      <a:pt x="1281" y="1137"/>
                      <a:pt x="1383" y="1054"/>
                      <a:pt x="1451" y="987"/>
                    </a:cubicBezTo>
                    <a:cubicBezTo>
                      <a:pt x="1668" y="770"/>
                      <a:pt x="1729" y="528"/>
                      <a:pt x="1742" y="363"/>
                    </a:cubicBezTo>
                    <a:cubicBezTo>
                      <a:pt x="1756" y="184"/>
                      <a:pt x="1718" y="58"/>
                      <a:pt x="1717" y="52"/>
                    </a:cubicBezTo>
                    <a:cubicBezTo>
                      <a:pt x="1713" y="40"/>
                      <a:pt x="1704" y="31"/>
                      <a:pt x="1692" y="27"/>
                    </a:cubicBezTo>
                    <a:cubicBezTo>
                      <a:pt x="1688" y="26"/>
                      <a:pt x="1598" y="0"/>
                      <a:pt x="1462" y="0"/>
                    </a:cubicBezTo>
                    <a:cubicBezTo>
                      <a:pt x="1435" y="0"/>
                      <a:pt x="1408" y="1"/>
                      <a:pt x="1381" y="3"/>
                    </a:cubicBezTo>
                    <a:cubicBezTo>
                      <a:pt x="1216" y="16"/>
                      <a:pt x="974" y="76"/>
                      <a:pt x="758" y="293"/>
                    </a:cubicBezTo>
                    <a:cubicBezTo>
                      <a:pt x="690" y="361"/>
                      <a:pt x="607" y="464"/>
                      <a:pt x="511" y="599"/>
                    </a:cubicBezTo>
                    <a:cubicBezTo>
                      <a:pt x="509" y="601"/>
                      <a:pt x="509" y="601"/>
                      <a:pt x="509" y="601"/>
                    </a:cubicBezTo>
                    <a:cubicBezTo>
                      <a:pt x="330" y="543"/>
                      <a:pt x="330" y="543"/>
                      <a:pt x="330" y="543"/>
                    </a:cubicBezTo>
                    <a:cubicBezTo>
                      <a:pt x="326" y="542"/>
                      <a:pt x="323" y="541"/>
                      <a:pt x="319" y="541"/>
                    </a:cubicBezTo>
                    <a:cubicBezTo>
                      <a:pt x="306" y="541"/>
                      <a:pt x="295" y="547"/>
                      <a:pt x="288" y="558"/>
                    </a:cubicBezTo>
                    <a:cubicBezTo>
                      <a:pt x="8" y="967"/>
                      <a:pt x="8" y="967"/>
                      <a:pt x="8" y="967"/>
                    </a:cubicBezTo>
                    <a:cubicBezTo>
                      <a:pt x="1" y="978"/>
                      <a:pt x="0" y="991"/>
                      <a:pt x="5" y="1002"/>
                    </a:cubicBezTo>
                    <a:cubicBezTo>
                      <a:pt x="6" y="1007"/>
                      <a:pt x="9" y="1011"/>
                      <a:pt x="13" y="1015"/>
                    </a:cubicBezTo>
                    <a:cubicBezTo>
                      <a:pt x="18" y="1020"/>
                      <a:pt x="24" y="1023"/>
                      <a:pt x="32" y="1025"/>
                    </a:cubicBezTo>
                    <a:cubicBezTo>
                      <a:pt x="249" y="1068"/>
                      <a:pt x="249" y="1068"/>
                      <a:pt x="249" y="1068"/>
                    </a:cubicBezTo>
                    <a:lnTo>
                      <a:pt x="328" y="1146"/>
                    </a:lnTo>
                    <a:close/>
                    <a:moveTo>
                      <a:pt x="542" y="1364"/>
                    </a:moveTo>
                    <a:cubicBezTo>
                      <a:pt x="536" y="1378"/>
                      <a:pt x="527" y="1390"/>
                      <a:pt x="517" y="1401"/>
                    </a:cubicBezTo>
                    <a:cubicBezTo>
                      <a:pt x="486" y="1432"/>
                      <a:pt x="378" y="1449"/>
                      <a:pt x="295" y="1454"/>
                    </a:cubicBezTo>
                    <a:cubicBezTo>
                      <a:pt x="290" y="1454"/>
                      <a:pt x="290" y="1454"/>
                      <a:pt x="290" y="1454"/>
                    </a:cubicBezTo>
                    <a:cubicBezTo>
                      <a:pt x="291" y="1449"/>
                      <a:pt x="291" y="1449"/>
                      <a:pt x="291" y="1449"/>
                    </a:cubicBezTo>
                    <a:cubicBezTo>
                      <a:pt x="296" y="1366"/>
                      <a:pt x="312" y="1258"/>
                      <a:pt x="343" y="1228"/>
                    </a:cubicBezTo>
                    <a:cubicBezTo>
                      <a:pt x="354" y="1217"/>
                      <a:pt x="366" y="1208"/>
                      <a:pt x="380" y="1202"/>
                    </a:cubicBezTo>
                    <a:cubicBezTo>
                      <a:pt x="383" y="1201"/>
                      <a:pt x="383" y="1201"/>
                      <a:pt x="383" y="1201"/>
                    </a:cubicBezTo>
                    <a:cubicBezTo>
                      <a:pt x="543" y="1362"/>
                      <a:pt x="543" y="1362"/>
                      <a:pt x="543" y="1362"/>
                    </a:cubicBezTo>
                    <a:lnTo>
                      <a:pt x="542" y="1364"/>
                    </a:lnTo>
                    <a:close/>
                    <a:moveTo>
                      <a:pt x="781" y="1643"/>
                    </a:moveTo>
                    <a:cubicBezTo>
                      <a:pt x="751" y="1491"/>
                      <a:pt x="751" y="1491"/>
                      <a:pt x="751" y="1491"/>
                    </a:cubicBezTo>
                    <a:cubicBezTo>
                      <a:pt x="754" y="1490"/>
                      <a:pt x="754" y="1490"/>
                      <a:pt x="754" y="1490"/>
                    </a:cubicBezTo>
                    <a:cubicBezTo>
                      <a:pt x="804" y="1459"/>
                      <a:pt x="935" y="1378"/>
                      <a:pt x="1075" y="1282"/>
                    </a:cubicBezTo>
                    <a:cubicBezTo>
                      <a:pt x="1079" y="1279"/>
                      <a:pt x="1079" y="1279"/>
                      <a:pt x="1079" y="1279"/>
                    </a:cubicBezTo>
                    <a:cubicBezTo>
                      <a:pt x="1122" y="1411"/>
                      <a:pt x="1122" y="1411"/>
                      <a:pt x="1122" y="1411"/>
                    </a:cubicBezTo>
                    <a:lnTo>
                      <a:pt x="781" y="1643"/>
                    </a:lnTo>
                    <a:close/>
                    <a:moveTo>
                      <a:pt x="1277" y="92"/>
                    </a:moveTo>
                    <a:cubicBezTo>
                      <a:pt x="1312" y="85"/>
                      <a:pt x="1348" y="80"/>
                      <a:pt x="1384" y="77"/>
                    </a:cubicBezTo>
                    <a:cubicBezTo>
                      <a:pt x="1409" y="75"/>
                      <a:pt x="1435" y="74"/>
                      <a:pt x="1461" y="74"/>
                    </a:cubicBezTo>
                    <a:cubicBezTo>
                      <a:pt x="1548" y="74"/>
                      <a:pt x="1616" y="86"/>
                      <a:pt x="1648" y="93"/>
                    </a:cubicBezTo>
                    <a:cubicBezTo>
                      <a:pt x="1651" y="93"/>
                      <a:pt x="1651" y="93"/>
                      <a:pt x="1651" y="93"/>
                    </a:cubicBezTo>
                    <a:cubicBezTo>
                      <a:pt x="1651" y="96"/>
                      <a:pt x="1651" y="96"/>
                      <a:pt x="1651" y="96"/>
                    </a:cubicBezTo>
                    <a:cubicBezTo>
                      <a:pt x="1662" y="143"/>
                      <a:pt x="1677" y="239"/>
                      <a:pt x="1667" y="361"/>
                    </a:cubicBezTo>
                    <a:cubicBezTo>
                      <a:pt x="1664" y="397"/>
                      <a:pt x="1659" y="432"/>
                      <a:pt x="1653" y="467"/>
                    </a:cubicBezTo>
                    <a:cubicBezTo>
                      <a:pt x="1651" y="474"/>
                      <a:pt x="1651" y="474"/>
                      <a:pt x="1651" y="474"/>
                    </a:cubicBezTo>
                    <a:cubicBezTo>
                      <a:pt x="1270" y="93"/>
                      <a:pt x="1270" y="93"/>
                      <a:pt x="1270" y="93"/>
                    </a:cubicBezTo>
                    <a:lnTo>
                      <a:pt x="1277" y="92"/>
                    </a:lnTo>
                    <a:close/>
                    <a:moveTo>
                      <a:pt x="810" y="346"/>
                    </a:moveTo>
                    <a:cubicBezTo>
                      <a:pt x="920" y="236"/>
                      <a:pt x="1045" y="159"/>
                      <a:pt x="1184" y="115"/>
                    </a:cubicBezTo>
                    <a:cubicBezTo>
                      <a:pt x="1187" y="114"/>
                      <a:pt x="1187" y="114"/>
                      <a:pt x="1187" y="114"/>
                    </a:cubicBezTo>
                    <a:cubicBezTo>
                      <a:pt x="1630" y="558"/>
                      <a:pt x="1630" y="558"/>
                      <a:pt x="1630" y="558"/>
                    </a:cubicBezTo>
                    <a:cubicBezTo>
                      <a:pt x="1629" y="560"/>
                      <a:pt x="1629" y="560"/>
                      <a:pt x="1629" y="560"/>
                    </a:cubicBezTo>
                    <a:cubicBezTo>
                      <a:pt x="1586" y="699"/>
                      <a:pt x="1508" y="825"/>
                      <a:pt x="1399" y="934"/>
                    </a:cubicBezTo>
                    <a:cubicBezTo>
                      <a:pt x="1222" y="1111"/>
                      <a:pt x="832" y="1355"/>
                      <a:pt x="716" y="1426"/>
                    </a:cubicBezTo>
                    <a:cubicBezTo>
                      <a:pt x="714" y="1427"/>
                      <a:pt x="714" y="1427"/>
                      <a:pt x="714" y="1427"/>
                    </a:cubicBezTo>
                    <a:cubicBezTo>
                      <a:pt x="317" y="1031"/>
                      <a:pt x="317" y="1031"/>
                      <a:pt x="317" y="1031"/>
                    </a:cubicBezTo>
                    <a:cubicBezTo>
                      <a:pt x="319" y="1028"/>
                      <a:pt x="319" y="1028"/>
                      <a:pt x="319" y="1028"/>
                    </a:cubicBezTo>
                    <a:cubicBezTo>
                      <a:pt x="389" y="913"/>
                      <a:pt x="633" y="522"/>
                      <a:pt x="810" y="346"/>
                    </a:cubicBezTo>
                    <a:close/>
                    <a:moveTo>
                      <a:pt x="334" y="622"/>
                    </a:moveTo>
                    <a:cubicBezTo>
                      <a:pt x="465" y="665"/>
                      <a:pt x="465" y="665"/>
                      <a:pt x="465" y="665"/>
                    </a:cubicBezTo>
                    <a:cubicBezTo>
                      <a:pt x="462" y="669"/>
                      <a:pt x="462" y="669"/>
                      <a:pt x="462" y="669"/>
                    </a:cubicBezTo>
                    <a:cubicBezTo>
                      <a:pt x="366" y="810"/>
                      <a:pt x="285" y="941"/>
                      <a:pt x="254" y="991"/>
                    </a:cubicBezTo>
                    <a:cubicBezTo>
                      <a:pt x="253" y="993"/>
                      <a:pt x="253" y="993"/>
                      <a:pt x="253" y="993"/>
                    </a:cubicBezTo>
                    <a:cubicBezTo>
                      <a:pt x="101" y="963"/>
                      <a:pt x="101" y="963"/>
                      <a:pt x="101" y="963"/>
                    </a:cubicBezTo>
                    <a:lnTo>
                      <a:pt x="334" y="622"/>
                    </a:lnTo>
                    <a:close/>
                    <a:moveTo>
                      <a:pt x="1056" y="1031"/>
                    </a:moveTo>
                    <a:cubicBezTo>
                      <a:pt x="1056" y="1031"/>
                      <a:pt x="1056" y="1031"/>
                      <a:pt x="1056" y="1031"/>
                    </a:cubicBezTo>
                    <a:cubicBezTo>
                      <a:pt x="1148" y="1031"/>
                      <a:pt x="1234" y="995"/>
                      <a:pt x="1299" y="931"/>
                    </a:cubicBezTo>
                    <a:cubicBezTo>
                      <a:pt x="1433" y="797"/>
                      <a:pt x="1433" y="579"/>
                      <a:pt x="1299" y="445"/>
                    </a:cubicBezTo>
                    <a:cubicBezTo>
                      <a:pt x="1234" y="381"/>
                      <a:pt x="1148" y="345"/>
                      <a:pt x="1056" y="345"/>
                    </a:cubicBezTo>
                    <a:cubicBezTo>
                      <a:pt x="964" y="345"/>
                      <a:pt x="878" y="381"/>
                      <a:pt x="813" y="445"/>
                    </a:cubicBezTo>
                    <a:cubicBezTo>
                      <a:pt x="680" y="579"/>
                      <a:pt x="680" y="797"/>
                      <a:pt x="813" y="931"/>
                    </a:cubicBezTo>
                    <a:cubicBezTo>
                      <a:pt x="878" y="995"/>
                      <a:pt x="964" y="1031"/>
                      <a:pt x="1056" y="1031"/>
                    </a:cubicBezTo>
                    <a:close/>
                    <a:moveTo>
                      <a:pt x="866" y="498"/>
                    </a:moveTo>
                    <a:cubicBezTo>
                      <a:pt x="917" y="447"/>
                      <a:pt x="984" y="419"/>
                      <a:pt x="1056" y="419"/>
                    </a:cubicBezTo>
                    <a:cubicBezTo>
                      <a:pt x="1128" y="419"/>
                      <a:pt x="1196" y="447"/>
                      <a:pt x="1246" y="498"/>
                    </a:cubicBezTo>
                    <a:cubicBezTo>
                      <a:pt x="1297" y="549"/>
                      <a:pt x="1325" y="616"/>
                      <a:pt x="1325" y="688"/>
                    </a:cubicBezTo>
                    <a:cubicBezTo>
                      <a:pt x="1325" y="760"/>
                      <a:pt x="1297" y="828"/>
                      <a:pt x="1246" y="878"/>
                    </a:cubicBezTo>
                    <a:cubicBezTo>
                      <a:pt x="1196" y="929"/>
                      <a:pt x="1128" y="957"/>
                      <a:pt x="1056" y="957"/>
                    </a:cubicBezTo>
                    <a:cubicBezTo>
                      <a:pt x="984" y="957"/>
                      <a:pt x="917" y="929"/>
                      <a:pt x="866" y="878"/>
                    </a:cubicBezTo>
                    <a:cubicBezTo>
                      <a:pt x="815" y="828"/>
                      <a:pt x="787" y="760"/>
                      <a:pt x="787" y="688"/>
                    </a:cubicBezTo>
                    <a:cubicBezTo>
                      <a:pt x="787" y="616"/>
                      <a:pt x="815" y="549"/>
                      <a:pt x="866" y="498"/>
                    </a:cubicBezTo>
                    <a:close/>
                    <a:moveTo>
                      <a:pt x="1056" y="815"/>
                    </a:moveTo>
                    <a:cubicBezTo>
                      <a:pt x="1056" y="815"/>
                      <a:pt x="1056" y="815"/>
                      <a:pt x="1056" y="815"/>
                    </a:cubicBezTo>
                    <a:cubicBezTo>
                      <a:pt x="1090" y="815"/>
                      <a:pt x="1122" y="802"/>
                      <a:pt x="1146" y="778"/>
                    </a:cubicBezTo>
                    <a:cubicBezTo>
                      <a:pt x="1170" y="754"/>
                      <a:pt x="1183" y="722"/>
                      <a:pt x="1183" y="688"/>
                    </a:cubicBezTo>
                    <a:cubicBezTo>
                      <a:pt x="1183" y="654"/>
                      <a:pt x="1170" y="622"/>
                      <a:pt x="1146" y="598"/>
                    </a:cubicBezTo>
                    <a:cubicBezTo>
                      <a:pt x="1122" y="574"/>
                      <a:pt x="1090" y="561"/>
                      <a:pt x="1056" y="561"/>
                    </a:cubicBezTo>
                    <a:cubicBezTo>
                      <a:pt x="1022" y="561"/>
                      <a:pt x="990" y="574"/>
                      <a:pt x="966" y="598"/>
                    </a:cubicBezTo>
                    <a:cubicBezTo>
                      <a:pt x="942" y="622"/>
                      <a:pt x="929" y="654"/>
                      <a:pt x="929" y="688"/>
                    </a:cubicBezTo>
                    <a:cubicBezTo>
                      <a:pt x="929" y="722"/>
                      <a:pt x="942" y="754"/>
                      <a:pt x="966" y="778"/>
                    </a:cubicBezTo>
                    <a:cubicBezTo>
                      <a:pt x="990" y="802"/>
                      <a:pt x="1022" y="815"/>
                      <a:pt x="1056" y="815"/>
                    </a:cubicBezTo>
                    <a:close/>
                    <a:moveTo>
                      <a:pt x="1019" y="651"/>
                    </a:moveTo>
                    <a:cubicBezTo>
                      <a:pt x="1029" y="641"/>
                      <a:pt x="1042" y="635"/>
                      <a:pt x="1056" y="635"/>
                    </a:cubicBezTo>
                    <a:cubicBezTo>
                      <a:pt x="1070" y="635"/>
                      <a:pt x="1084" y="641"/>
                      <a:pt x="1094" y="651"/>
                    </a:cubicBezTo>
                    <a:cubicBezTo>
                      <a:pt x="1114" y="671"/>
                      <a:pt x="1114" y="705"/>
                      <a:pt x="1094" y="726"/>
                    </a:cubicBezTo>
                    <a:cubicBezTo>
                      <a:pt x="1084" y="736"/>
                      <a:pt x="1070" y="741"/>
                      <a:pt x="1056" y="741"/>
                    </a:cubicBezTo>
                    <a:cubicBezTo>
                      <a:pt x="1042" y="741"/>
                      <a:pt x="1029" y="736"/>
                      <a:pt x="1019" y="726"/>
                    </a:cubicBezTo>
                    <a:cubicBezTo>
                      <a:pt x="1009" y="716"/>
                      <a:pt x="1003" y="702"/>
                      <a:pt x="1003" y="688"/>
                    </a:cubicBezTo>
                    <a:cubicBezTo>
                      <a:pt x="1003" y="674"/>
                      <a:pt x="1009" y="661"/>
                      <a:pt x="1019" y="6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  <p:sp>
        <p:nvSpPr>
          <p:cNvPr id="43" name="Google Shape;353;p4">
            <a:extLst>
              <a:ext uri="{FF2B5EF4-FFF2-40B4-BE49-F238E27FC236}">
                <a16:creationId xmlns:a16="http://schemas.microsoft.com/office/drawing/2014/main" id="{B42EA6DA-F4D8-D1DA-C240-7F2AD502C287}"/>
              </a:ext>
            </a:extLst>
          </p:cNvPr>
          <p:cNvSpPr txBox="1"/>
          <p:nvPr/>
        </p:nvSpPr>
        <p:spPr>
          <a:xfrm>
            <a:off x="5769696" y="1469366"/>
            <a:ext cx="259112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Entregas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4" name="Group 2">
            <a:extLst>
              <a:ext uri="{FF2B5EF4-FFF2-40B4-BE49-F238E27FC236}">
                <a16:creationId xmlns:a16="http://schemas.microsoft.com/office/drawing/2014/main" id="{701F37C1-7C7A-CC02-CBD3-442741CA5001}"/>
              </a:ext>
            </a:extLst>
          </p:cNvPr>
          <p:cNvGrpSpPr/>
          <p:nvPr/>
        </p:nvGrpSpPr>
        <p:grpSpPr>
          <a:xfrm>
            <a:off x="8526313" y="2020969"/>
            <a:ext cx="3327601" cy="445621"/>
            <a:chOff x="7696201" y="1881847"/>
            <a:chExt cx="3609605" cy="457200"/>
          </a:xfrm>
        </p:grpSpPr>
        <p:sp>
          <p:nvSpPr>
            <p:cNvPr id="45" name="TextBox 26">
              <a:extLst>
                <a:ext uri="{FF2B5EF4-FFF2-40B4-BE49-F238E27FC236}">
                  <a16:creationId xmlns:a16="http://schemas.microsoft.com/office/drawing/2014/main" id="{74DD1A01-0709-25D8-087F-982349F78CA5}"/>
                </a:ext>
              </a:extLst>
            </p:cNvPr>
            <p:cNvSpPr txBox="1"/>
            <p:nvPr/>
          </p:nvSpPr>
          <p:spPr>
            <a:xfrm>
              <a:off x="8270655" y="1898272"/>
              <a:ext cx="3035151" cy="4184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Criação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do Token CCM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Na Rede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Mainet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da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Chilliz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  <p:sp>
          <p:nvSpPr>
            <p:cNvPr id="46" name="Oval 27">
              <a:extLst>
                <a:ext uri="{FF2B5EF4-FFF2-40B4-BE49-F238E27FC236}">
                  <a16:creationId xmlns:a16="http://schemas.microsoft.com/office/drawing/2014/main" id="{38CA644E-A006-0EA8-09BB-92E26D5FD0D8}"/>
                </a:ext>
              </a:extLst>
            </p:cNvPr>
            <p:cNvSpPr/>
            <p:nvPr/>
          </p:nvSpPr>
          <p:spPr>
            <a:xfrm>
              <a:off x="7696201" y="1881847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47" name="Group 3">
            <a:extLst>
              <a:ext uri="{FF2B5EF4-FFF2-40B4-BE49-F238E27FC236}">
                <a16:creationId xmlns:a16="http://schemas.microsoft.com/office/drawing/2014/main" id="{183DA2E6-5C72-D025-DCCF-78305CFAFE83}"/>
              </a:ext>
            </a:extLst>
          </p:cNvPr>
          <p:cNvGrpSpPr/>
          <p:nvPr/>
        </p:nvGrpSpPr>
        <p:grpSpPr>
          <a:xfrm>
            <a:off x="8526312" y="2674150"/>
            <a:ext cx="3308064" cy="445621"/>
            <a:chOff x="7696201" y="2752755"/>
            <a:chExt cx="3588413" cy="457200"/>
          </a:xfrm>
        </p:grpSpPr>
        <p:sp>
          <p:nvSpPr>
            <p:cNvPr id="48" name="TextBox 28">
              <a:extLst>
                <a:ext uri="{FF2B5EF4-FFF2-40B4-BE49-F238E27FC236}">
                  <a16:creationId xmlns:a16="http://schemas.microsoft.com/office/drawing/2014/main" id="{E4EBD062-2EC0-D47C-CBFA-2220CEBAF73A}"/>
                </a:ext>
              </a:extLst>
            </p:cNvPr>
            <p:cNvSpPr txBox="1"/>
            <p:nvPr/>
          </p:nvSpPr>
          <p:spPr>
            <a:xfrm>
              <a:off x="8249463" y="2756346"/>
              <a:ext cx="3035151" cy="41840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v.2.0 - da Plataforma de </a:t>
              </a:r>
              <a:r>
                <a:rPr lang="en-US" sz="1100" b="1" dirty="0">
                  <a:solidFill>
                    <a:schemeClr val="tx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CROWDFUNDING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29">
              <a:extLst>
                <a:ext uri="{FF2B5EF4-FFF2-40B4-BE49-F238E27FC236}">
                  <a16:creationId xmlns:a16="http://schemas.microsoft.com/office/drawing/2014/main" id="{07B5A435-8E18-F08E-E255-BF511939FD92}"/>
                </a:ext>
              </a:extLst>
            </p:cNvPr>
            <p:cNvSpPr/>
            <p:nvPr/>
          </p:nvSpPr>
          <p:spPr>
            <a:xfrm>
              <a:off x="7696201" y="275275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:a16="http://schemas.microsoft.com/office/drawing/2014/main" id="{503A318D-2945-8A57-98CB-028205A80A8A}"/>
              </a:ext>
            </a:extLst>
          </p:cNvPr>
          <p:cNvGrpSpPr/>
          <p:nvPr/>
        </p:nvGrpSpPr>
        <p:grpSpPr>
          <a:xfrm>
            <a:off x="8526314" y="3282757"/>
            <a:ext cx="3316431" cy="445621"/>
            <a:chOff x="7696201" y="3623663"/>
            <a:chExt cx="3597488" cy="457200"/>
          </a:xfrm>
        </p:grpSpPr>
        <p:sp>
          <p:nvSpPr>
            <p:cNvPr id="51" name="TextBox 30">
              <a:extLst>
                <a:ext uri="{FF2B5EF4-FFF2-40B4-BE49-F238E27FC236}">
                  <a16:creationId xmlns:a16="http://schemas.microsoft.com/office/drawing/2014/main" id="{7B7E2AC4-70EE-B243-7CFA-1FF5149DD816}"/>
                </a:ext>
              </a:extLst>
            </p:cNvPr>
            <p:cNvSpPr txBox="1"/>
            <p:nvPr/>
          </p:nvSpPr>
          <p:spPr>
            <a:xfrm>
              <a:off x="8258538" y="3692970"/>
              <a:ext cx="3035151" cy="2447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v.2.0 -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Retirada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de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fundos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em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reais.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31">
              <a:extLst>
                <a:ext uri="{FF2B5EF4-FFF2-40B4-BE49-F238E27FC236}">
                  <a16:creationId xmlns:a16="http://schemas.microsoft.com/office/drawing/2014/main" id="{E7193731-2966-0FEC-E18D-0373FA12A566}"/>
                </a:ext>
              </a:extLst>
            </p:cNvPr>
            <p:cNvSpPr/>
            <p:nvPr/>
          </p:nvSpPr>
          <p:spPr>
            <a:xfrm>
              <a:off x="7696201" y="3623663"/>
              <a:ext cx="457200" cy="45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53" name="Group 5">
            <a:extLst>
              <a:ext uri="{FF2B5EF4-FFF2-40B4-BE49-F238E27FC236}">
                <a16:creationId xmlns:a16="http://schemas.microsoft.com/office/drawing/2014/main" id="{BA3E33F7-2680-8FDE-0967-CDEB287DF61A}"/>
              </a:ext>
            </a:extLst>
          </p:cNvPr>
          <p:cNvGrpSpPr/>
          <p:nvPr/>
        </p:nvGrpSpPr>
        <p:grpSpPr>
          <a:xfrm>
            <a:off x="8526313" y="3935939"/>
            <a:ext cx="3371848" cy="445621"/>
            <a:chOff x="7696201" y="4494571"/>
            <a:chExt cx="3657602" cy="457200"/>
          </a:xfrm>
        </p:grpSpPr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B95BB6FE-4A91-C3F1-1FE3-8A23F1C8551A}"/>
                </a:ext>
              </a:extLst>
            </p:cNvPr>
            <p:cNvSpPr txBox="1"/>
            <p:nvPr/>
          </p:nvSpPr>
          <p:spPr>
            <a:xfrm>
              <a:off x="8318652" y="4589502"/>
              <a:ext cx="3035151" cy="2447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v.2.0 -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Edição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dos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projetos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  <p:sp>
          <p:nvSpPr>
            <p:cNvPr id="55" name="Oval 33">
              <a:extLst>
                <a:ext uri="{FF2B5EF4-FFF2-40B4-BE49-F238E27FC236}">
                  <a16:creationId xmlns:a16="http://schemas.microsoft.com/office/drawing/2014/main" id="{CD82702C-CC0A-2CE5-ADA7-A8ECDECB8D35}"/>
                </a:ext>
              </a:extLst>
            </p:cNvPr>
            <p:cNvSpPr/>
            <p:nvPr/>
          </p:nvSpPr>
          <p:spPr>
            <a:xfrm>
              <a:off x="7696201" y="4494571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4</a:t>
              </a:r>
            </a:p>
          </p:txBody>
        </p:sp>
      </p:grpSp>
      <p:grpSp>
        <p:nvGrpSpPr>
          <p:cNvPr id="56" name="Group 24">
            <a:extLst>
              <a:ext uri="{FF2B5EF4-FFF2-40B4-BE49-F238E27FC236}">
                <a16:creationId xmlns:a16="http://schemas.microsoft.com/office/drawing/2014/main" id="{31AC7AD9-9B96-713B-7521-173C8BAEDC4A}"/>
              </a:ext>
            </a:extLst>
          </p:cNvPr>
          <p:cNvGrpSpPr/>
          <p:nvPr/>
        </p:nvGrpSpPr>
        <p:grpSpPr>
          <a:xfrm>
            <a:off x="8526313" y="4572293"/>
            <a:ext cx="3371848" cy="462452"/>
            <a:chOff x="7696201" y="5348212"/>
            <a:chExt cx="3657602" cy="474468"/>
          </a:xfrm>
        </p:grpSpPr>
        <p:sp>
          <p:nvSpPr>
            <p:cNvPr id="57" name="TextBox 34">
              <a:extLst>
                <a:ext uri="{FF2B5EF4-FFF2-40B4-BE49-F238E27FC236}">
                  <a16:creationId xmlns:a16="http://schemas.microsoft.com/office/drawing/2014/main" id="{E684C2C4-B6F5-BA2F-1AF5-BB9A0797C8E3}"/>
                </a:ext>
              </a:extLst>
            </p:cNvPr>
            <p:cNvSpPr txBox="1"/>
            <p:nvPr/>
          </p:nvSpPr>
          <p:spPr>
            <a:xfrm>
              <a:off x="8318652" y="5348212"/>
              <a:ext cx="3035151" cy="41840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v.2.0 –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Inclusão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de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vídeos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e audio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em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projetos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.</a:t>
              </a:r>
            </a:p>
          </p:txBody>
        </p:sp>
        <p:sp>
          <p:nvSpPr>
            <p:cNvPr id="58" name="Oval 35">
              <a:extLst>
                <a:ext uri="{FF2B5EF4-FFF2-40B4-BE49-F238E27FC236}">
                  <a16:creationId xmlns:a16="http://schemas.microsoft.com/office/drawing/2014/main" id="{9D233273-0C48-6937-6558-D7A6A10BE179}"/>
                </a:ext>
              </a:extLst>
            </p:cNvPr>
            <p:cNvSpPr/>
            <p:nvPr/>
          </p:nvSpPr>
          <p:spPr>
            <a:xfrm>
              <a:off x="7696201" y="5365480"/>
              <a:ext cx="457200" cy="45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>
                  <a:solidFill>
                    <a:schemeClr val="tx1"/>
                  </a:solidFill>
                  <a:latin typeface="+mj-lt"/>
                </a:rPr>
                <a:t>5</a:t>
              </a:r>
            </a:p>
          </p:txBody>
        </p:sp>
      </p:grpSp>
      <p:sp>
        <p:nvSpPr>
          <p:cNvPr id="59" name="Google Shape;353;p4">
            <a:extLst>
              <a:ext uri="{FF2B5EF4-FFF2-40B4-BE49-F238E27FC236}">
                <a16:creationId xmlns:a16="http://schemas.microsoft.com/office/drawing/2014/main" id="{19B9851C-B2F6-506A-50E8-E0DC9FD31BE1}"/>
              </a:ext>
            </a:extLst>
          </p:cNvPr>
          <p:cNvSpPr txBox="1"/>
          <p:nvPr/>
        </p:nvSpPr>
        <p:spPr>
          <a:xfrm>
            <a:off x="9005112" y="1546982"/>
            <a:ext cx="259112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Entregas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Futuras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5560C73-864B-043F-95A9-FD563AA22D3E}"/>
              </a:ext>
            </a:extLst>
          </p:cNvPr>
          <p:cNvCxnSpPr/>
          <p:nvPr/>
        </p:nvCxnSpPr>
        <p:spPr>
          <a:xfrm>
            <a:off x="7984503" y="1799569"/>
            <a:ext cx="0" cy="323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/>
        </p:nvSpPr>
        <p:spPr>
          <a:xfrm>
            <a:off x="838199" y="189480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Call to Action</a:t>
            </a:r>
            <a:endParaRPr dirty="0"/>
          </a:p>
        </p:txBody>
      </p:sp>
      <p:sp>
        <p:nvSpPr>
          <p:cNvPr id="361" name="Google Shape;361;p5"/>
          <p:cNvSpPr txBox="1"/>
          <p:nvPr/>
        </p:nvSpPr>
        <p:spPr>
          <a:xfrm>
            <a:off x="3185162" y="718157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CriptoMeta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" name="Google Shape;361;p5">
            <a:extLst>
              <a:ext uri="{FF2B5EF4-FFF2-40B4-BE49-F238E27FC236}">
                <a16:creationId xmlns:a16="http://schemas.microsoft.com/office/drawing/2014/main" id="{3711B100-2AA1-5AD5-8044-5072D422087D}"/>
              </a:ext>
            </a:extLst>
          </p:cNvPr>
          <p:cNvSpPr txBox="1"/>
          <p:nvPr/>
        </p:nvSpPr>
        <p:spPr>
          <a:xfrm>
            <a:off x="5265772" y="1594270"/>
            <a:ext cx="5754278" cy="385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Aos</a:t>
            </a:r>
            <a:r>
              <a:rPr lang="en-US" sz="1600" b="1" u="sng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u="sng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criadores</a:t>
            </a:r>
            <a:r>
              <a:rPr lang="en-US" sz="1600" b="1" u="sng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 </a:t>
            </a:r>
            <a:r>
              <a:rPr lang="en-US" sz="1600" b="1" u="sng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projetos</a:t>
            </a:r>
            <a:endParaRPr lang="en-US" sz="1600" b="1" u="sng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“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Venham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tirar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as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suas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grandes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ideia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do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papel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seu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projeto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inove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,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transforme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o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mundo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da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tecnologia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.”</a:t>
            </a: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Aos</a:t>
            </a:r>
            <a:r>
              <a:rPr lang="en-US" sz="1600" b="1" u="sng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u="sng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Investidores</a:t>
            </a:r>
            <a:endParaRPr lang="en-US" sz="1600" b="1" u="sng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lnSpc>
                <a:spcPct val="130000"/>
              </a:lnSpc>
            </a:pP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“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Venha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fazer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parte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de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uma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futura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grande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Startup,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invista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,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ajude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a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inovação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 </a:t>
            </a:r>
            <a:r>
              <a:rPr lang="en-US" sz="2000" b="1" i="1" dirty="0" err="1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acontecer</a:t>
            </a:r>
            <a:r>
              <a:rPr lang="en-US" sz="2000" b="1" i="1" dirty="0">
                <a:solidFill>
                  <a:schemeClr val="dk1"/>
                </a:solidFill>
                <a:latin typeface="Poppins Light"/>
                <a:cs typeface="Poppins Light"/>
                <a:sym typeface="Poppins Light"/>
              </a:rPr>
              <a:t>.”</a:t>
            </a:r>
            <a:endParaRPr sz="2000" b="1" i="1" dirty="0">
              <a:solidFill>
                <a:schemeClr val="dk1"/>
              </a:solidFill>
              <a:latin typeface="Poppins Light"/>
              <a:cs typeface="Poppins Light"/>
              <a:sym typeface="Poppins Light"/>
            </a:endParaRP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77BAF1-3C8F-2955-4A09-A9F242EE999E}"/>
              </a:ext>
            </a:extLst>
          </p:cNvPr>
          <p:cNvGrpSpPr/>
          <p:nvPr/>
        </p:nvGrpSpPr>
        <p:grpSpPr>
          <a:xfrm>
            <a:off x="732345" y="1562836"/>
            <a:ext cx="3564877" cy="3564878"/>
            <a:chOff x="732345" y="1562836"/>
            <a:chExt cx="3564877" cy="3564878"/>
          </a:xfrm>
        </p:grpSpPr>
        <p:sp>
          <p:nvSpPr>
            <p:cNvPr id="3" name="Freeform 30">
              <a:extLst>
                <a:ext uri="{FF2B5EF4-FFF2-40B4-BE49-F238E27FC236}">
                  <a16:creationId xmlns:a16="http://schemas.microsoft.com/office/drawing/2014/main" id="{E22C010E-68C6-6254-359E-7BC8CA4D77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1671" y="2525655"/>
              <a:ext cx="1624103" cy="1626432"/>
            </a:xfrm>
            <a:custGeom>
              <a:avLst/>
              <a:gdLst>
                <a:gd name="T0" fmla="*/ 427 w 853"/>
                <a:gd name="T1" fmla="*/ 0 h 854"/>
                <a:gd name="T2" fmla="*/ 0 w 853"/>
                <a:gd name="T3" fmla="*/ 427 h 854"/>
                <a:gd name="T4" fmla="*/ 427 w 853"/>
                <a:gd name="T5" fmla="*/ 854 h 854"/>
                <a:gd name="T6" fmla="*/ 853 w 853"/>
                <a:gd name="T7" fmla="*/ 427 h 854"/>
                <a:gd name="T8" fmla="*/ 427 w 853"/>
                <a:gd name="T9" fmla="*/ 0 h 854"/>
                <a:gd name="T10" fmla="*/ 427 w 853"/>
                <a:gd name="T11" fmla="*/ 768 h 854"/>
                <a:gd name="T12" fmla="*/ 85 w 853"/>
                <a:gd name="T13" fmla="*/ 427 h 854"/>
                <a:gd name="T14" fmla="*/ 427 w 853"/>
                <a:gd name="T15" fmla="*/ 86 h 854"/>
                <a:gd name="T16" fmla="*/ 768 w 853"/>
                <a:gd name="T17" fmla="*/ 427 h 854"/>
                <a:gd name="T18" fmla="*/ 427 w 853"/>
                <a:gd name="T19" fmla="*/ 768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3" h="854">
                  <a:moveTo>
                    <a:pt x="427" y="0"/>
                  </a:moveTo>
                  <a:cubicBezTo>
                    <a:pt x="192" y="0"/>
                    <a:pt x="0" y="192"/>
                    <a:pt x="0" y="427"/>
                  </a:cubicBezTo>
                  <a:cubicBezTo>
                    <a:pt x="0" y="662"/>
                    <a:pt x="192" y="854"/>
                    <a:pt x="427" y="854"/>
                  </a:cubicBezTo>
                  <a:cubicBezTo>
                    <a:pt x="662" y="854"/>
                    <a:pt x="853" y="662"/>
                    <a:pt x="853" y="427"/>
                  </a:cubicBezTo>
                  <a:cubicBezTo>
                    <a:pt x="853" y="192"/>
                    <a:pt x="662" y="0"/>
                    <a:pt x="427" y="0"/>
                  </a:cubicBezTo>
                  <a:moveTo>
                    <a:pt x="427" y="768"/>
                  </a:moveTo>
                  <a:cubicBezTo>
                    <a:pt x="238" y="768"/>
                    <a:pt x="85" y="615"/>
                    <a:pt x="85" y="427"/>
                  </a:cubicBezTo>
                  <a:cubicBezTo>
                    <a:pt x="85" y="239"/>
                    <a:pt x="238" y="86"/>
                    <a:pt x="427" y="86"/>
                  </a:cubicBezTo>
                  <a:cubicBezTo>
                    <a:pt x="615" y="86"/>
                    <a:pt x="768" y="239"/>
                    <a:pt x="768" y="427"/>
                  </a:cubicBezTo>
                  <a:cubicBezTo>
                    <a:pt x="768" y="615"/>
                    <a:pt x="615" y="768"/>
                    <a:pt x="427" y="7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5764B674-D548-2B28-2173-488CD8918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5328" y="2851641"/>
              <a:ext cx="976790" cy="974462"/>
            </a:xfrm>
            <a:custGeom>
              <a:avLst/>
              <a:gdLst>
                <a:gd name="T0" fmla="*/ 257 w 513"/>
                <a:gd name="T1" fmla="*/ 0 h 512"/>
                <a:gd name="T2" fmla="*/ 0 w 513"/>
                <a:gd name="T3" fmla="*/ 256 h 512"/>
                <a:gd name="T4" fmla="*/ 257 w 513"/>
                <a:gd name="T5" fmla="*/ 512 h 512"/>
                <a:gd name="T6" fmla="*/ 513 w 513"/>
                <a:gd name="T7" fmla="*/ 256 h 512"/>
                <a:gd name="T8" fmla="*/ 257 w 513"/>
                <a:gd name="T9" fmla="*/ 0 h 512"/>
                <a:gd name="T10" fmla="*/ 257 w 513"/>
                <a:gd name="T11" fmla="*/ 427 h 512"/>
                <a:gd name="T12" fmla="*/ 85 w 513"/>
                <a:gd name="T13" fmla="*/ 256 h 512"/>
                <a:gd name="T14" fmla="*/ 257 w 513"/>
                <a:gd name="T15" fmla="*/ 85 h 512"/>
                <a:gd name="T16" fmla="*/ 428 w 513"/>
                <a:gd name="T17" fmla="*/ 256 h 512"/>
                <a:gd name="T18" fmla="*/ 257 w 513"/>
                <a:gd name="T19" fmla="*/ 427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3" h="512">
                  <a:moveTo>
                    <a:pt x="257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7"/>
                    <a:pt x="115" y="512"/>
                    <a:pt x="257" y="512"/>
                  </a:cubicBezTo>
                  <a:cubicBezTo>
                    <a:pt x="398" y="512"/>
                    <a:pt x="513" y="397"/>
                    <a:pt x="513" y="256"/>
                  </a:cubicBezTo>
                  <a:cubicBezTo>
                    <a:pt x="513" y="115"/>
                    <a:pt x="398" y="0"/>
                    <a:pt x="257" y="0"/>
                  </a:cubicBezTo>
                  <a:moveTo>
                    <a:pt x="257" y="427"/>
                  </a:moveTo>
                  <a:cubicBezTo>
                    <a:pt x="162" y="427"/>
                    <a:pt x="85" y="350"/>
                    <a:pt x="85" y="256"/>
                  </a:cubicBezTo>
                  <a:cubicBezTo>
                    <a:pt x="85" y="162"/>
                    <a:pt x="162" y="85"/>
                    <a:pt x="257" y="85"/>
                  </a:cubicBezTo>
                  <a:cubicBezTo>
                    <a:pt x="351" y="85"/>
                    <a:pt x="428" y="162"/>
                    <a:pt x="428" y="256"/>
                  </a:cubicBezTo>
                  <a:cubicBezTo>
                    <a:pt x="428" y="350"/>
                    <a:pt x="351" y="427"/>
                    <a:pt x="257" y="4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" name="Oval 36">
              <a:extLst>
                <a:ext uri="{FF2B5EF4-FFF2-40B4-BE49-F238E27FC236}">
                  <a16:creationId xmlns:a16="http://schemas.microsoft.com/office/drawing/2014/main" id="{3E1CD262-E08C-2336-C2C8-4EEDF47C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149" y="3175296"/>
              <a:ext cx="328313" cy="32714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F98FB6B5-4F51-41CA-8EBE-242145B32EB1}"/>
                </a:ext>
              </a:extLst>
            </p:cNvPr>
            <p:cNvGrpSpPr/>
            <p:nvPr/>
          </p:nvGrpSpPr>
          <p:grpSpPr>
            <a:xfrm>
              <a:off x="1368014" y="2202000"/>
              <a:ext cx="2271416" cy="2273744"/>
              <a:chOff x="1685759" y="2268966"/>
              <a:chExt cx="3028554" cy="3031659"/>
            </a:xfrm>
          </p:grpSpPr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494F2792-40D4-06D6-2D9B-F7A3C87E3C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85759" y="2268966"/>
                <a:ext cx="3028554" cy="3031659"/>
              </a:xfrm>
              <a:custGeom>
                <a:avLst/>
                <a:gdLst>
                  <a:gd name="T0" fmla="*/ 597 w 1193"/>
                  <a:gd name="T1" fmla="*/ 0 h 1194"/>
                  <a:gd name="T2" fmla="*/ 0 w 1193"/>
                  <a:gd name="T3" fmla="*/ 597 h 1194"/>
                  <a:gd name="T4" fmla="*/ 597 w 1193"/>
                  <a:gd name="T5" fmla="*/ 1194 h 1194"/>
                  <a:gd name="T6" fmla="*/ 1193 w 1193"/>
                  <a:gd name="T7" fmla="*/ 597 h 1194"/>
                  <a:gd name="T8" fmla="*/ 597 w 1193"/>
                  <a:gd name="T9" fmla="*/ 0 h 1194"/>
                  <a:gd name="T10" fmla="*/ 597 w 1193"/>
                  <a:gd name="T11" fmla="*/ 1109 h 1194"/>
                  <a:gd name="T12" fmla="*/ 85 w 1193"/>
                  <a:gd name="T13" fmla="*/ 597 h 1194"/>
                  <a:gd name="T14" fmla="*/ 597 w 1193"/>
                  <a:gd name="T15" fmla="*/ 85 h 1194"/>
                  <a:gd name="T16" fmla="*/ 1108 w 1193"/>
                  <a:gd name="T17" fmla="*/ 597 h 1194"/>
                  <a:gd name="T18" fmla="*/ 597 w 1193"/>
                  <a:gd name="T19" fmla="*/ 1109 h 1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93" h="1194">
                    <a:moveTo>
                      <a:pt x="597" y="0"/>
                    </a:moveTo>
                    <a:cubicBezTo>
                      <a:pt x="268" y="0"/>
                      <a:pt x="0" y="268"/>
                      <a:pt x="0" y="597"/>
                    </a:cubicBezTo>
                    <a:cubicBezTo>
                      <a:pt x="0" y="926"/>
                      <a:pt x="268" y="1194"/>
                      <a:pt x="597" y="1194"/>
                    </a:cubicBezTo>
                    <a:cubicBezTo>
                      <a:pt x="926" y="1194"/>
                      <a:pt x="1193" y="926"/>
                      <a:pt x="1193" y="597"/>
                    </a:cubicBezTo>
                    <a:cubicBezTo>
                      <a:pt x="1193" y="268"/>
                      <a:pt x="926" y="0"/>
                      <a:pt x="597" y="0"/>
                    </a:cubicBezTo>
                    <a:moveTo>
                      <a:pt x="597" y="1109"/>
                    </a:moveTo>
                    <a:cubicBezTo>
                      <a:pt x="315" y="1109"/>
                      <a:pt x="85" y="879"/>
                      <a:pt x="85" y="597"/>
                    </a:cubicBezTo>
                    <a:cubicBezTo>
                      <a:pt x="85" y="315"/>
                      <a:pt x="315" y="85"/>
                      <a:pt x="597" y="85"/>
                    </a:cubicBezTo>
                    <a:cubicBezTo>
                      <a:pt x="879" y="85"/>
                      <a:pt x="1108" y="315"/>
                      <a:pt x="1108" y="597"/>
                    </a:cubicBezTo>
                    <a:cubicBezTo>
                      <a:pt x="1108" y="879"/>
                      <a:pt x="879" y="1109"/>
                      <a:pt x="597" y="110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8" name="Freeform 29">
                <a:extLst>
                  <a:ext uri="{FF2B5EF4-FFF2-40B4-BE49-F238E27FC236}">
                    <a16:creationId xmlns:a16="http://schemas.microsoft.com/office/drawing/2014/main" id="{11563D8A-1545-9E28-AC28-B11899E634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1531" y="2484736"/>
                <a:ext cx="2597013" cy="2600117"/>
              </a:xfrm>
              <a:custGeom>
                <a:avLst/>
                <a:gdLst>
                  <a:gd name="T0" fmla="*/ 512 w 1023"/>
                  <a:gd name="T1" fmla="*/ 0 h 1024"/>
                  <a:gd name="T2" fmla="*/ 0 w 1023"/>
                  <a:gd name="T3" fmla="*/ 512 h 1024"/>
                  <a:gd name="T4" fmla="*/ 512 w 1023"/>
                  <a:gd name="T5" fmla="*/ 1024 h 1024"/>
                  <a:gd name="T6" fmla="*/ 1023 w 1023"/>
                  <a:gd name="T7" fmla="*/ 512 h 1024"/>
                  <a:gd name="T8" fmla="*/ 512 w 1023"/>
                  <a:gd name="T9" fmla="*/ 0 h 1024"/>
                  <a:gd name="T10" fmla="*/ 512 w 1023"/>
                  <a:gd name="T11" fmla="*/ 939 h 1024"/>
                  <a:gd name="T12" fmla="*/ 85 w 1023"/>
                  <a:gd name="T13" fmla="*/ 512 h 1024"/>
                  <a:gd name="T14" fmla="*/ 512 w 1023"/>
                  <a:gd name="T15" fmla="*/ 85 h 1024"/>
                  <a:gd name="T16" fmla="*/ 938 w 1023"/>
                  <a:gd name="T17" fmla="*/ 512 h 1024"/>
                  <a:gd name="T18" fmla="*/ 512 w 1023"/>
                  <a:gd name="T19" fmla="*/ 939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3" h="1024">
                    <a:moveTo>
                      <a:pt x="512" y="0"/>
                    </a:moveTo>
                    <a:cubicBezTo>
                      <a:pt x="230" y="0"/>
                      <a:pt x="0" y="230"/>
                      <a:pt x="0" y="512"/>
                    </a:cubicBezTo>
                    <a:cubicBezTo>
                      <a:pt x="0" y="794"/>
                      <a:pt x="230" y="1024"/>
                      <a:pt x="512" y="1024"/>
                    </a:cubicBezTo>
                    <a:cubicBezTo>
                      <a:pt x="794" y="1024"/>
                      <a:pt x="1023" y="794"/>
                      <a:pt x="1023" y="512"/>
                    </a:cubicBezTo>
                    <a:cubicBezTo>
                      <a:pt x="1023" y="230"/>
                      <a:pt x="794" y="0"/>
                      <a:pt x="512" y="0"/>
                    </a:cubicBezTo>
                    <a:moveTo>
                      <a:pt x="512" y="939"/>
                    </a:moveTo>
                    <a:cubicBezTo>
                      <a:pt x="277" y="939"/>
                      <a:pt x="85" y="747"/>
                      <a:pt x="85" y="512"/>
                    </a:cubicBezTo>
                    <a:cubicBezTo>
                      <a:pt x="85" y="277"/>
                      <a:pt x="277" y="85"/>
                      <a:pt x="512" y="85"/>
                    </a:cubicBezTo>
                    <a:cubicBezTo>
                      <a:pt x="747" y="85"/>
                      <a:pt x="938" y="277"/>
                      <a:pt x="938" y="512"/>
                    </a:cubicBezTo>
                    <a:cubicBezTo>
                      <a:pt x="938" y="747"/>
                      <a:pt x="747" y="939"/>
                      <a:pt x="512" y="93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31">
                <a:extLst>
                  <a:ext uri="{FF2B5EF4-FFF2-40B4-BE49-F238E27FC236}">
                    <a16:creationId xmlns:a16="http://schemas.microsoft.com/office/drawing/2014/main" id="{7E0B50E0-8AFF-445B-049C-020A6FFC35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17301" y="2700507"/>
                <a:ext cx="2165471" cy="2168576"/>
              </a:xfrm>
              <a:custGeom>
                <a:avLst/>
                <a:gdLst>
                  <a:gd name="T0" fmla="*/ 427 w 853"/>
                  <a:gd name="T1" fmla="*/ 0 h 854"/>
                  <a:gd name="T2" fmla="*/ 0 w 853"/>
                  <a:gd name="T3" fmla="*/ 427 h 854"/>
                  <a:gd name="T4" fmla="*/ 427 w 853"/>
                  <a:gd name="T5" fmla="*/ 854 h 854"/>
                  <a:gd name="T6" fmla="*/ 853 w 853"/>
                  <a:gd name="T7" fmla="*/ 427 h 854"/>
                  <a:gd name="T8" fmla="*/ 427 w 853"/>
                  <a:gd name="T9" fmla="*/ 0 h 854"/>
                  <a:gd name="T10" fmla="*/ 427 w 853"/>
                  <a:gd name="T11" fmla="*/ 768 h 854"/>
                  <a:gd name="T12" fmla="*/ 85 w 853"/>
                  <a:gd name="T13" fmla="*/ 427 h 854"/>
                  <a:gd name="T14" fmla="*/ 427 w 853"/>
                  <a:gd name="T15" fmla="*/ 86 h 854"/>
                  <a:gd name="T16" fmla="*/ 768 w 853"/>
                  <a:gd name="T17" fmla="*/ 427 h 854"/>
                  <a:gd name="T18" fmla="*/ 427 w 853"/>
                  <a:gd name="T19" fmla="*/ 768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4">
                    <a:moveTo>
                      <a:pt x="427" y="0"/>
                    </a:moveTo>
                    <a:cubicBezTo>
                      <a:pt x="192" y="0"/>
                      <a:pt x="0" y="192"/>
                      <a:pt x="0" y="427"/>
                    </a:cubicBezTo>
                    <a:cubicBezTo>
                      <a:pt x="0" y="662"/>
                      <a:pt x="192" y="854"/>
                      <a:pt x="427" y="854"/>
                    </a:cubicBezTo>
                    <a:cubicBezTo>
                      <a:pt x="662" y="854"/>
                      <a:pt x="853" y="662"/>
                      <a:pt x="853" y="427"/>
                    </a:cubicBezTo>
                    <a:cubicBezTo>
                      <a:pt x="853" y="192"/>
                      <a:pt x="662" y="0"/>
                      <a:pt x="427" y="0"/>
                    </a:cubicBezTo>
                    <a:moveTo>
                      <a:pt x="427" y="768"/>
                    </a:moveTo>
                    <a:cubicBezTo>
                      <a:pt x="238" y="768"/>
                      <a:pt x="85" y="615"/>
                      <a:pt x="85" y="427"/>
                    </a:cubicBezTo>
                    <a:cubicBezTo>
                      <a:pt x="85" y="239"/>
                      <a:pt x="238" y="86"/>
                      <a:pt x="427" y="86"/>
                    </a:cubicBezTo>
                    <a:cubicBezTo>
                      <a:pt x="615" y="86"/>
                      <a:pt x="768" y="239"/>
                      <a:pt x="768" y="427"/>
                    </a:cubicBezTo>
                    <a:cubicBezTo>
                      <a:pt x="768" y="615"/>
                      <a:pt x="615" y="768"/>
                      <a:pt x="427" y="768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" name="Freeform 32">
                <a:extLst>
                  <a:ext uri="{FF2B5EF4-FFF2-40B4-BE49-F238E27FC236}">
                    <a16:creationId xmlns:a16="http://schemas.microsoft.com/office/drawing/2014/main" id="{764F7990-18DD-60CB-8E9F-7B0F65D5AC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33072" y="2919383"/>
                <a:ext cx="1733929" cy="1730824"/>
              </a:xfrm>
              <a:custGeom>
                <a:avLst/>
                <a:gdLst>
                  <a:gd name="T0" fmla="*/ 342 w 683"/>
                  <a:gd name="T1" fmla="*/ 0 h 682"/>
                  <a:gd name="T2" fmla="*/ 0 w 683"/>
                  <a:gd name="T3" fmla="*/ 341 h 682"/>
                  <a:gd name="T4" fmla="*/ 342 w 683"/>
                  <a:gd name="T5" fmla="*/ 682 h 682"/>
                  <a:gd name="T6" fmla="*/ 683 w 683"/>
                  <a:gd name="T7" fmla="*/ 341 h 682"/>
                  <a:gd name="T8" fmla="*/ 342 w 683"/>
                  <a:gd name="T9" fmla="*/ 0 h 682"/>
                  <a:gd name="T10" fmla="*/ 342 w 683"/>
                  <a:gd name="T11" fmla="*/ 597 h 682"/>
                  <a:gd name="T12" fmla="*/ 85 w 683"/>
                  <a:gd name="T13" fmla="*/ 341 h 682"/>
                  <a:gd name="T14" fmla="*/ 342 w 683"/>
                  <a:gd name="T15" fmla="*/ 85 h 682"/>
                  <a:gd name="T16" fmla="*/ 598 w 683"/>
                  <a:gd name="T17" fmla="*/ 341 h 682"/>
                  <a:gd name="T18" fmla="*/ 342 w 683"/>
                  <a:gd name="T19" fmla="*/ 597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3" h="682">
                    <a:moveTo>
                      <a:pt x="342" y="0"/>
                    </a:moveTo>
                    <a:cubicBezTo>
                      <a:pt x="153" y="0"/>
                      <a:pt x="0" y="153"/>
                      <a:pt x="0" y="341"/>
                    </a:cubicBezTo>
                    <a:cubicBezTo>
                      <a:pt x="0" y="529"/>
                      <a:pt x="153" y="682"/>
                      <a:pt x="342" y="682"/>
                    </a:cubicBezTo>
                    <a:cubicBezTo>
                      <a:pt x="530" y="682"/>
                      <a:pt x="683" y="529"/>
                      <a:pt x="683" y="341"/>
                    </a:cubicBezTo>
                    <a:cubicBezTo>
                      <a:pt x="683" y="153"/>
                      <a:pt x="530" y="0"/>
                      <a:pt x="342" y="0"/>
                    </a:cubicBezTo>
                    <a:moveTo>
                      <a:pt x="342" y="597"/>
                    </a:moveTo>
                    <a:cubicBezTo>
                      <a:pt x="200" y="597"/>
                      <a:pt x="85" y="482"/>
                      <a:pt x="85" y="341"/>
                    </a:cubicBezTo>
                    <a:cubicBezTo>
                      <a:pt x="85" y="200"/>
                      <a:pt x="200" y="85"/>
                      <a:pt x="342" y="85"/>
                    </a:cubicBezTo>
                    <a:cubicBezTo>
                      <a:pt x="483" y="85"/>
                      <a:pt x="598" y="200"/>
                      <a:pt x="598" y="341"/>
                    </a:cubicBezTo>
                    <a:cubicBezTo>
                      <a:pt x="598" y="482"/>
                      <a:pt x="483" y="597"/>
                      <a:pt x="342" y="59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34">
                <a:extLst>
                  <a:ext uri="{FF2B5EF4-FFF2-40B4-BE49-F238E27FC236}">
                    <a16:creationId xmlns:a16="http://schemas.microsoft.com/office/drawing/2014/main" id="{CCCBDA03-D3FA-BC9F-B967-E36700B2CA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8843" y="3135154"/>
                <a:ext cx="1302387" cy="1299283"/>
              </a:xfrm>
              <a:custGeom>
                <a:avLst/>
                <a:gdLst>
                  <a:gd name="T0" fmla="*/ 257 w 513"/>
                  <a:gd name="T1" fmla="*/ 0 h 512"/>
                  <a:gd name="T2" fmla="*/ 0 w 513"/>
                  <a:gd name="T3" fmla="*/ 256 h 512"/>
                  <a:gd name="T4" fmla="*/ 257 w 513"/>
                  <a:gd name="T5" fmla="*/ 512 h 512"/>
                  <a:gd name="T6" fmla="*/ 513 w 513"/>
                  <a:gd name="T7" fmla="*/ 256 h 512"/>
                  <a:gd name="T8" fmla="*/ 257 w 513"/>
                  <a:gd name="T9" fmla="*/ 0 h 512"/>
                  <a:gd name="T10" fmla="*/ 257 w 513"/>
                  <a:gd name="T11" fmla="*/ 427 h 512"/>
                  <a:gd name="T12" fmla="*/ 85 w 513"/>
                  <a:gd name="T13" fmla="*/ 256 h 512"/>
                  <a:gd name="T14" fmla="*/ 257 w 513"/>
                  <a:gd name="T15" fmla="*/ 85 h 512"/>
                  <a:gd name="T16" fmla="*/ 428 w 513"/>
                  <a:gd name="T17" fmla="*/ 256 h 512"/>
                  <a:gd name="T18" fmla="*/ 257 w 513"/>
                  <a:gd name="T19" fmla="*/ 427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3" h="512">
                    <a:moveTo>
                      <a:pt x="257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7" y="512"/>
                    </a:cubicBezTo>
                    <a:cubicBezTo>
                      <a:pt x="398" y="512"/>
                      <a:pt x="513" y="397"/>
                      <a:pt x="513" y="256"/>
                    </a:cubicBezTo>
                    <a:cubicBezTo>
                      <a:pt x="513" y="115"/>
                      <a:pt x="398" y="0"/>
                      <a:pt x="257" y="0"/>
                    </a:cubicBezTo>
                    <a:moveTo>
                      <a:pt x="257" y="427"/>
                    </a:moveTo>
                    <a:cubicBezTo>
                      <a:pt x="162" y="427"/>
                      <a:pt x="85" y="350"/>
                      <a:pt x="85" y="256"/>
                    </a:cubicBezTo>
                    <a:cubicBezTo>
                      <a:pt x="85" y="162"/>
                      <a:pt x="162" y="85"/>
                      <a:pt x="257" y="85"/>
                    </a:cubicBezTo>
                    <a:cubicBezTo>
                      <a:pt x="351" y="85"/>
                      <a:pt x="428" y="162"/>
                      <a:pt x="428" y="256"/>
                    </a:cubicBezTo>
                    <a:cubicBezTo>
                      <a:pt x="428" y="350"/>
                      <a:pt x="351" y="427"/>
                      <a:pt x="257" y="42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35">
                <a:extLst>
                  <a:ext uri="{FF2B5EF4-FFF2-40B4-BE49-F238E27FC236}">
                    <a16:creationId xmlns:a16="http://schemas.microsoft.com/office/drawing/2014/main" id="{DEC86CC5-821E-61C8-09DB-6757BB258A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64613" y="3350925"/>
                <a:ext cx="870845" cy="867741"/>
              </a:xfrm>
              <a:custGeom>
                <a:avLst/>
                <a:gdLst>
                  <a:gd name="T0" fmla="*/ 172 w 343"/>
                  <a:gd name="T1" fmla="*/ 0 h 342"/>
                  <a:gd name="T2" fmla="*/ 0 w 343"/>
                  <a:gd name="T3" fmla="*/ 171 h 342"/>
                  <a:gd name="T4" fmla="*/ 172 w 343"/>
                  <a:gd name="T5" fmla="*/ 342 h 342"/>
                  <a:gd name="T6" fmla="*/ 343 w 343"/>
                  <a:gd name="T7" fmla="*/ 171 h 342"/>
                  <a:gd name="T8" fmla="*/ 172 w 343"/>
                  <a:gd name="T9" fmla="*/ 0 h 342"/>
                  <a:gd name="T10" fmla="*/ 172 w 343"/>
                  <a:gd name="T11" fmla="*/ 257 h 342"/>
                  <a:gd name="T12" fmla="*/ 86 w 343"/>
                  <a:gd name="T13" fmla="*/ 171 h 342"/>
                  <a:gd name="T14" fmla="*/ 172 w 343"/>
                  <a:gd name="T15" fmla="*/ 85 h 342"/>
                  <a:gd name="T16" fmla="*/ 258 w 343"/>
                  <a:gd name="T17" fmla="*/ 171 h 342"/>
                  <a:gd name="T18" fmla="*/ 172 w 343"/>
                  <a:gd name="T19" fmla="*/ 257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3" h="342">
                    <a:moveTo>
                      <a:pt x="172" y="0"/>
                    </a:moveTo>
                    <a:cubicBezTo>
                      <a:pt x="77" y="0"/>
                      <a:pt x="0" y="77"/>
                      <a:pt x="0" y="171"/>
                    </a:cubicBezTo>
                    <a:cubicBezTo>
                      <a:pt x="0" y="265"/>
                      <a:pt x="77" y="342"/>
                      <a:pt x="172" y="342"/>
                    </a:cubicBezTo>
                    <a:cubicBezTo>
                      <a:pt x="266" y="342"/>
                      <a:pt x="343" y="265"/>
                      <a:pt x="343" y="171"/>
                    </a:cubicBezTo>
                    <a:cubicBezTo>
                      <a:pt x="343" y="77"/>
                      <a:pt x="266" y="0"/>
                      <a:pt x="172" y="0"/>
                    </a:cubicBezTo>
                    <a:moveTo>
                      <a:pt x="172" y="257"/>
                    </a:moveTo>
                    <a:cubicBezTo>
                      <a:pt x="124" y="257"/>
                      <a:pt x="86" y="219"/>
                      <a:pt x="86" y="171"/>
                    </a:cubicBezTo>
                    <a:cubicBezTo>
                      <a:pt x="86" y="123"/>
                      <a:pt x="124" y="85"/>
                      <a:pt x="172" y="85"/>
                    </a:cubicBezTo>
                    <a:cubicBezTo>
                      <a:pt x="219" y="85"/>
                      <a:pt x="258" y="123"/>
                      <a:pt x="258" y="171"/>
                    </a:cubicBezTo>
                    <a:cubicBezTo>
                      <a:pt x="258" y="219"/>
                      <a:pt x="219" y="257"/>
                      <a:pt x="172" y="25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3" name="Oval 37">
                <a:extLst>
                  <a:ext uri="{FF2B5EF4-FFF2-40B4-BE49-F238E27FC236}">
                    <a16:creationId xmlns:a16="http://schemas.microsoft.com/office/drawing/2014/main" id="{8FD98C04-9307-792E-D21E-D4F2DCA68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938" y="3566695"/>
                <a:ext cx="437751" cy="43619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sp>
          <p:nvSpPr>
            <p:cNvPr id="14" name="Freeform 54">
              <a:extLst>
                <a:ext uri="{FF2B5EF4-FFF2-40B4-BE49-F238E27FC236}">
                  <a16:creationId xmlns:a16="http://schemas.microsoft.com/office/drawing/2014/main" id="{6230D076-8B31-EF4F-3EA4-B8874BA8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211" y="3325483"/>
              <a:ext cx="1395914" cy="1194503"/>
            </a:xfrm>
            <a:custGeom>
              <a:avLst/>
              <a:gdLst>
                <a:gd name="connsiteX0" fmla="*/ 595151 w 2058527"/>
                <a:gd name="connsiteY0" fmla="*/ 901357 h 1761509"/>
                <a:gd name="connsiteX1" fmla="*/ 634453 w 2058527"/>
                <a:gd name="connsiteY1" fmla="*/ 918217 h 1761509"/>
                <a:gd name="connsiteX2" fmla="*/ 811314 w 2058527"/>
                <a:gd name="connsiteY2" fmla="*/ 1145835 h 1761509"/>
                <a:gd name="connsiteX3" fmla="*/ 830965 w 2058527"/>
                <a:gd name="connsiteY3" fmla="*/ 1252618 h 1761509"/>
                <a:gd name="connsiteX4" fmla="*/ 637255 w 2058527"/>
                <a:gd name="connsiteY4" fmla="*/ 1457815 h 1761509"/>
                <a:gd name="connsiteX5" fmla="*/ 542011 w 2058527"/>
                <a:gd name="connsiteY5" fmla="*/ 1558707 h 1761509"/>
                <a:gd name="connsiteX6" fmla="*/ 542531 w 2058527"/>
                <a:gd name="connsiteY6" fmla="*/ 1559100 h 1761509"/>
                <a:gd name="connsiteX7" fmla="*/ 508818 w 2058527"/>
                <a:gd name="connsiteY7" fmla="*/ 1593256 h 1761509"/>
                <a:gd name="connsiteX8" fmla="*/ 507972 w 2058527"/>
                <a:gd name="connsiteY8" fmla="*/ 1592605 h 1761509"/>
                <a:gd name="connsiteX9" fmla="*/ 505752 w 2058527"/>
                <a:gd name="connsiteY9" fmla="*/ 1595009 h 1761509"/>
                <a:gd name="connsiteX10" fmla="*/ 351958 w 2058527"/>
                <a:gd name="connsiteY10" fmla="*/ 1761509 h 1761509"/>
                <a:gd name="connsiteX11" fmla="*/ 376256 w 2058527"/>
                <a:gd name="connsiteY11" fmla="*/ 1608537 h 1761509"/>
                <a:gd name="connsiteX12" fmla="*/ 388170 w 2058527"/>
                <a:gd name="connsiteY12" fmla="*/ 1533524 h 1761509"/>
                <a:gd name="connsiteX13" fmla="*/ 388013 w 2058527"/>
                <a:gd name="connsiteY13" fmla="*/ 1533482 h 1761509"/>
                <a:gd name="connsiteX14" fmla="*/ 390384 w 2058527"/>
                <a:gd name="connsiteY14" fmla="*/ 1513067 h 1761509"/>
                <a:gd name="connsiteX15" fmla="*/ 393532 w 2058527"/>
                <a:gd name="connsiteY15" fmla="*/ 1485953 h 1761509"/>
                <a:gd name="connsiteX16" fmla="*/ 393024 w 2058527"/>
                <a:gd name="connsiteY16" fmla="*/ 1485855 h 1761509"/>
                <a:gd name="connsiteX17" fmla="*/ 412675 w 2058527"/>
                <a:gd name="connsiteY17" fmla="*/ 1379072 h 1761509"/>
                <a:gd name="connsiteX18" fmla="*/ 373373 w 2058527"/>
                <a:gd name="connsiteY18" fmla="*/ 1362211 h 1761509"/>
                <a:gd name="connsiteX19" fmla="*/ 364951 w 2058527"/>
                <a:gd name="connsiteY19" fmla="*/ 1328490 h 1761509"/>
                <a:gd name="connsiteX20" fmla="*/ 364951 w 2058527"/>
                <a:gd name="connsiteY20" fmla="*/ 1320060 h 1761509"/>
                <a:gd name="connsiteX21" fmla="*/ 367758 w 2058527"/>
                <a:gd name="connsiteY21" fmla="*/ 1311630 h 1761509"/>
                <a:gd name="connsiteX22" fmla="*/ 373373 w 2058527"/>
                <a:gd name="connsiteY22" fmla="*/ 1303200 h 1761509"/>
                <a:gd name="connsiteX23" fmla="*/ 373373 w 2058527"/>
                <a:gd name="connsiteY23" fmla="*/ 1300390 h 1761509"/>
                <a:gd name="connsiteX24" fmla="*/ 381795 w 2058527"/>
                <a:gd name="connsiteY24" fmla="*/ 1294769 h 1761509"/>
                <a:gd name="connsiteX25" fmla="*/ 387410 w 2058527"/>
                <a:gd name="connsiteY25" fmla="*/ 1289149 h 1761509"/>
                <a:gd name="connsiteX26" fmla="*/ 0 w 2058527"/>
                <a:gd name="connsiteY26" fmla="*/ 1272289 h 1761509"/>
                <a:gd name="connsiteX27" fmla="*/ 595151 w 2058527"/>
                <a:gd name="connsiteY27" fmla="*/ 901357 h 1761509"/>
                <a:gd name="connsiteX28" fmla="*/ 1263143 w 2058527"/>
                <a:gd name="connsiteY28" fmla="*/ 568284 h 1761509"/>
                <a:gd name="connsiteX29" fmla="*/ 1321990 w 2058527"/>
                <a:gd name="connsiteY29" fmla="*/ 643826 h 1761509"/>
                <a:gd name="connsiteX30" fmla="*/ 1198089 w 2058527"/>
                <a:gd name="connsiteY30" fmla="*/ 745041 h 1761509"/>
                <a:gd name="connsiteX31" fmla="*/ 1137799 w 2058527"/>
                <a:gd name="connsiteY31" fmla="*/ 794292 h 1761509"/>
                <a:gd name="connsiteX32" fmla="*/ 1138284 w 2058527"/>
                <a:gd name="connsiteY32" fmla="*/ 794911 h 1761509"/>
                <a:gd name="connsiteX33" fmla="*/ 952034 w 2058527"/>
                <a:gd name="connsiteY33" fmla="*/ 945996 h 1761509"/>
                <a:gd name="connsiteX34" fmla="*/ 949285 w 2058527"/>
                <a:gd name="connsiteY34" fmla="*/ 942622 h 1761509"/>
                <a:gd name="connsiteX35" fmla="*/ 952863 w 2058527"/>
                <a:gd name="connsiteY35" fmla="*/ 947057 h 1761509"/>
                <a:gd name="connsiteX36" fmla="*/ 795458 w 2058527"/>
                <a:gd name="connsiteY36" fmla="*/ 1076513 h 1761509"/>
                <a:gd name="connsiteX37" fmla="*/ 812323 w 2058527"/>
                <a:gd name="connsiteY37" fmla="*/ 1146869 h 1761509"/>
                <a:gd name="connsiteX38" fmla="*/ 635242 w 2058527"/>
                <a:gd name="connsiteY38" fmla="*/ 918915 h 1761509"/>
                <a:gd name="connsiteX39" fmla="*/ 770161 w 2058527"/>
                <a:gd name="connsiteY39" fmla="*/ 975200 h 1761509"/>
                <a:gd name="connsiteX40" fmla="*/ 853014 w 2058527"/>
                <a:gd name="connsiteY40" fmla="*/ 907328 h 1761509"/>
                <a:gd name="connsiteX41" fmla="*/ 893509 w 2058527"/>
                <a:gd name="connsiteY41" fmla="*/ 874155 h 1761509"/>
                <a:gd name="connsiteX42" fmla="*/ 892772 w 2058527"/>
                <a:gd name="connsiteY42" fmla="*/ 873251 h 1761509"/>
                <a:gd name="connsiteX43" fmla="*/ 1017546 w 2058527"/>
                <a:gd name="connsiteY43" fmla="*/ 770162 h 1761509"/>
                <a:gd name="connsiteX44" fmla="*/ 1078519 w 2058527"/>
                <a:gd name="connsiteY44" fmla="*/ 719785 h 1761509"/>
                <a:gd name="connsiteX45" fmla="*/ 1078194 w 2058527"/>
                <a:gd name="connsiteY45" fmla="*/ 719368 h 1761509"/>
                <a:gd name="connsiteX46" fmla="*/ 1263143 w 2058527"/>
                <a:gd name="connsiteY46" fmla="*/ 568284 h 1761509"/>
                <a:gd name="connsiteX47" fmla="*/ 1952122 w 2058527"/>
                <a:gd name="connsiteY47" fmla="*/ 0 h 1761509"/>
                <a:gd name="connsiteX48" fmla="*/ 2019325 w 2058527"/>
                <a:gd name="connsiteY48" fmla="*/ 56375 h 1761509"/>
                <a:gd name="connsiteX49" fmla="*/ 2058527 w 2058527"/>
                <a:gd name="connsiteY49" fmla="*/ 36644 h 1761509"/>
                <a:gd name="connsiteX50" fmla="*/ 1876519 w 2058527"/>
                <a:gd name="connsiteY50" fmla="*/ 188856 h 1761509"/>
                <a:gd name="connsiteX51" fmla="*/ 1876122 w 2058527"/>
                <a:gd name="connsiteY51" fmla="*/ 188370 h 1761509"/>
                <a:gd name="connsiteX52" fmla="*/ 1873636 w 2058527"/>
                <a:gd name="connsiteY52" fmla="*/ 190402 h 1761509"/>
                <a:gd name="connsiteX53" fmla="*/ 1690758 w 2058527"/>
                <a:gd name="connsiteY53" fmla="*/ 339940 h 1761509"/>
                <a:gd name="connsiteX54" fmla="*/ 1690701 w 2058527"/>
                <a:gd name="connsiteY54" fmla="*/ 339861 h 1761509"/>
                <a:gd name="connsiteX55" fmla="*/ 1688214 w 2058527"/>
                <a:gd name="connsiteY55" fmla="*/ 341889 h 1761509"/>
                <a:gd name="connsiteX56" fmla="*/ 1505336 w 2058527"/>
                <a:gd name="connsiteY56" fmla="*/ 491025 h 1761509"/>
                <a:gd name="connsiteX57" fmla="*/ 1485948 w 2058527"/>
                <a:gd name="connsiteY57" fmla="*/ 466579 h 1761509"/>
                <a:gd name="connsiteX58" fmla="*/ 1505695 w 2058527"/>
                <a:gd name="connsiteY58" fmla="*/ 491598 h 1761509"/>
                <a:gd name="connsiteX59" fmla="*/ 1322729 w 2058527"/>
                <a:gd name="connsiteY59" fmla="*/ 643827 h 1761509"/>
                <a:gd name="connsiteX60" fmla="*/ 1263616 w 2058527"/>
                <a:gd name="connsiteY60" fmla="*/ 567712 h 1761509"/>
                <a:gd name="connsiteX61" fmla="*/ 1388075 w 2058527"/>
                <a:gd name="connsiteY61" fmla="*/ 465730 h 1761509"/>
                <a:gd name="connsiteX62" fmla="*/ 1449262 w 2058527"/>
                <a:gd name="connsiteY62" fmla="*/ 415594 h 1761509"/>
                <a:gd name="connsiteX63" fmla="*/ 1449038 w 2058527"/>
                <a:gd name="connsiteY63" fmla="*/ 415273 h 1761509"/>
                <a:gd name="connsiteX64" fmla="*/ 1573497 w 2058527"/>
                <a:gd name="connsiteY64" fmla="*/ 311898 h 1761509"/>
                <a:gd name="connsiteX65" fmla="*/ 1634501 w 2058527"/>
                <a:gd name="connsiteY65" fmla="*/ 261228 h 1761509"/>
                <a:gd name="connsiteX66" fmla="*/ 1634460 w 2058527"/>
                <a:gd name="connsiteY66" fmla="*/ 261171 h 1761509"/>
                <a:gd name="connsiteX67" fmla="*/ 1823057 w 2058527"/>
                <a:gd name="connsiteY67" fmla="*/ 106446 h 1761509"/>
                <a:gd name="connsiteX68" fmla="*/ 1823374 w 2058527"/>
                <a:gd name="connsiteY68" fmla="*/ 107064 h 1761509"/>
                <a:gd name="connsiteX69" fmla="*/ 1825329 w 2058527"/>
                <a:gd name="connsiteY69" fmla="*/ 105439 h 1761509"/>
                <a:gd name="connsiteX70" fmla="*/ 1952122 w 2058527"/>
                <a:gd name="connsiteY70" fmla="*/ 0 h 176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058527" h="1761509">
                  <a:moveTo>
                    <a:pt x="595151" y="901357"/>
                  </a:moveTo>
                  <a:cubicBezTo>
                    <a:pt x="595151" y="901357"/>
                    <a:pt x="595151" y="901357"/>
                    <a:pt x="634453" y="918217"/>
                  </a:cubicBezTo>
                  <a:cubicBezTo>
                    <a:pt x="687792" y="999710"/>
                    <a:pt x="743938" y="1075582"/>
                    <a:pt x="811314" y="1145835"/>
                  </a:cubicBezTo>
                  <a:cubicBezTo>
                    <a:pt x="811314" y="1145835"/>
                    <a:pt x="811314" y="1145835"/>
                    <a:pt x="830965" y="1252618"/>
                  </a:cubicBezTo>
                  <a:cubicBezTo>
                    <a:pt x="830965" y="1252618"/>
                    <a:pt x="830965" y="1252618"/>
                    <a:pt x="637255" y="1457815"/>
                  </a:cubicBezTo>
                  <a:lnTo>
                    <a:pt x="542011" y="1558707"/>
                  </a:lnTo>
                  <a:lnTo>
                    <a:pt x="542531" y="1559100"/>
                  </a:lnTo>
                  <a:cubicBezTo>
                    <a:pt x="542531" y="1559100"/>
                    <a:pt x="542531" y="1559100"/>
                    <a:pt x="508818" y="1593256"/>
                  </a:cubicBezTo>
                  <a:lnTo>
                    <a:pt x="507972" y="1592605"/>
                  </a:lnTo>
                  <a:lnTo>
                    <a:pt x="505752" y="1595009"/>
                  </a:lnTo>
                  <a:cubicBezTo>
                    <a:pt x="498429" y="1602937"/>
                    <a:pt x="469135" y="1634652"/>
                    <a:pt x="351958" y="1761509"/>
                  </a:cubicBezTo>
                  <a:cubicBezTo>
                    <a:pt x="351958" y="1761509"/>
                    <a:pt x="351958" y="1761509"/>
                    <a:pt x="376256" y="1608537"/>
                  </a:cubicBezTo>
                  <a:lnTo>
                    <a:pt x="388170" y="1533524"/>
                  </a:lnTo>
                  <a:lnTo>
                    <a:pt x="388013" y="1533482"/>
                  </a:lnTo>
                  <a:cubicBezTo>
                    <a:pt x="388013" y="1533482"/>
                    <a:pt x="388013" y="1533482"/>
                    <a:pt x="390384" y="1513067"/>
                  </a:cubicBezTo>
                  <a:lnTo>
                    <a:pt x="393532" y="1485953"/>
                  </a:lnTo>
                  <a:lnTo>
                    <a:pt x="393024" y="1485855"/>
                  </a:lnTo>
                  <a:cubicBezTo>
                    <a:pt x="393024" y="1485855"/>
                    <a:pt x="393024" y="1485855"/>
                    <a:pt x="412675" y="1379072"/>
                  </a:cubicBezTo>
                  <a:cubicBezTo>
                    <a:pt x="398639" y="1379072"/>
                    <a:pt x="384602" y="1373452"/>
                    <a:pt x="373373" y="1362211"/>
                  </a:cubicBezTo>
                  <a:cubicBezTo>
                    <a:pt x="367758" y="1350971"/>
                    <a:pt x="364951" y="1339731"/>
                    <a:pt x="364951" y="1328490"/>
                  </a:cubicBezTo>
                  <a:cubicBezTo>
                    <a:pt x="364951" y="1325680"/>
                    <a:pt x="364951" y="1322870"/>
                    <a:pt x="364951" y="1320060"/>
                  </a:cubicBezTo>
                  <a:cubicBezTo>
                    <a:pt x="364951" y="1317250"/>
                    <a:pt x="367758" y="1314440"/>
                    <a:pt x="367758" y="1311630"/>
                  </a:cubicBezTo>
                  <a:cubicBezTo>
                    <a:pt x="370566" y="1308820"/>
                    <a:pt x="370566" y="1306010"/>
                    <a:pt x="373373" y="1303200"/>
                  </a:cubicBezTo>
                  <a:cubicBezTo>
                    <a:pt x="373373" y="1303200"/>
                    <a:pt x="373373" y="1303200"/>
                    <a:pt x="373373" y="1300390"/>
                  </a:cubicBezTo>
                  <a:cubicBezTo>
                    <a:pt x="376180" y="1300390"/>
                    <a:pt x="378988" y="1297579"/>
                    <a:pt x="381795" y="1294769"/>
                  </a:cubicBezTo>
                  <a:cubicBezTo>
                    <a:pt x="381795" y="1294769"/>
                    <a:pt x="381795" y="1294769"/>
                    <a:pt x="387410" y="1289149"/>
                  </a:cubicBezTo>
                  <a:cubicBezTo>
                    <a:pt x="387410" y="1289149"/>
                    <a:pt x="387410" y="1289149"/>
                    <a:pt x="0" y="1272289"/>
                  </a:cubicBezTo>
                  <a:cubicBezTo>
                    <a:pt x="0" y="1272289"/>
                    <a:pt x="0" y="1272289"/>
                    <a:pt x="595151" y="901357"/>
                  </a:cubicBezTo>
                  <a:close/>
                  <a:moveTo>
                    <a:pt x="1263143" y="568284"/>
                  </a:moveTo>
                  <a:cubicBezTo>
                    <a:pt x="1279956" y="596262"/>
                    <a:pt x="1299572" y="621443"/>
                    <a:pt x="1321990" y="643826"/>
                  </a:cubicBezTo>
                  <a:cubicBezTo>
                    <a:pt x="1321990" y="643826"/>
                    <a:pt x="1321990" y="643826"/>
                    <a:pt x="1198089" y="745041"/>
                  </a:cubicBezTo>
                  <a:lnTo>
                    <a:pt x="1137799" y="794292"/>
                  </a:lnTo>
                  <a:lnTo>
                    <a:pt x="1138284" y="794911"/>
                  </a:lnTo>
                  <a:cubicBezTo>
                    <a:pt x="1138284" y="794911"/>
                    <a:pt x="1138284" y="794911"/>
                    <a:pt x="952034" y="945996"/>
                  </a:cubicBezTo>
                  <a:lnTo>
                    <a:pt x="949285" y="942622"/>
                  </a:lnTo>
                  <a:lnTo>
                    <a:pt x="952863" y="947057"/>
                  </a:lnTo>
                  <a:cubicBezTo>
                    <a:pt x="952863" y="947057"/>
                    <a:pt x="952863" y="947057"/>
                    <a:pt x="795458" y="1076513"/>
                  </a:cubicBezTo>
                  <a:cubicBezTo>
                    <a:pt x="795458" y="1076513"/>
                    <a:pt x="795458" y="1076513"/>
                    <a:pt x="812323" y="1146869"/>
                  </a:cubicBezTo>
                  <a:cubicBezTo>
                    <a:pt x="744864" y="1076513"/>
                    <a:pt x="688648" y="1000528"/>
                    <a:pt x="635242" y="918915"/>
                  </a:cubicBezTo>
                  <a:cubicBezTo>
                    <a:pt x="635242" y="918915"/>
                    <a:pt x="635242" y="918915"/>
                    <a:pt x="770161" y="975200"/>
                  </a:cubicBezTo>
                  <a:cubicBezTo>
                    <a:pt x="770161" y="975200"/>
                    <a:pt x="770161" y="975200"/>
                    <a:pt x="853014" y="907328"/>
                  </a:cubicBezTo>
                  <a:lnTo>
                    <a:pt x="893509" y="874155"/>
                  </a:lnTo>
                  <a:lnTo>
                    <a:pt x="892772" y="873251"/>
                  </a:lnTo>
                  <a:cubicBezTo>
                    <a:pt x="892772" y="873251"/>
                    <a:pt x="892772" y="873251"/>
                    <a:pt x="1017546" y="770162"/>
                  </a:cubicBezTo>
                  <a:lnTo>
                    <a:pt x="1078519" y="719785"/>
                  </a:lnTo>
                  <a:lnTo>
                    <a:pt x="1078194" y="719368"/>
                  </a:lnTo>
                  <a:cubicBezTo>
                    <a:pt x="1078194" y="719368"/>
                    <a:pt x="1078194" y="719368"/>
                    <a:pt x="1263143" y="568284"/>
                  </a:cubicBezTo>
                  <a:close/>
                  <a:moveTo>
                    <a:pt x="1952122" y="0"/>
                  </a:moveTo>
                  <a:cubicBezTo>
                    <a:pt x="1952122" y="0"/>
                    <a:pt x="1952122" y="0"/>
                    <a:pt x="2019325" y="56375"/>
                  </a:cubicBezTo>
                  <a:cubicBezTo>
                    <a:pt x="2019325" y="56375"/>
                    <a:pt x="2038926" y="53556"/>
                    <a:pt x="2058527" y="36644"/>
                  </a:cubicBezTo>
                  <a:cubicBezTo>
                    <a:pt x="2058527" y="36644"/>
                    <a:pt x="2058527" y="36644"/>
                    <a:pt x="1876519" y="188856"/>
                  </a:cubicBezTo>
                  <a:lnTo>
                    <a:pt x="1876122" y="188370"/>
                  </a:lnTo>
                  <a:lnTo>
                    <a:pt x="1873636" y="190402"/>
                  </a:lnTo>
                  <a:cubicBezTo>
                    <a:pt x="1864928" y="197523"/>
                    <a:pt x="1830094" y="226006"/>
                    <a:pt x="1690758" y="339940"/>
                  </a:cubicBezTo>
                  <a:lnTo>
                    <a:pt x="1690701" y="339861"/>
                  </a:lnTo>
                  <a:lnTo>
                    <a:pt x="1688214" y="341889"/>
                  </a:lnTo>
                  <a:cubicBezTo>
                    <a:pt x="1679506" y="348990"/>
                    <a:pt x="1644672" y="377397"/>
                    <a:pt x="1505336" y="491025"/>
                  </a:cubicBezTo>
                  <a:lnTo>
                    <a:pt x="1485948" y="466579"/>
                  </a:lnTo>
                  <a:lnTo>
                    <a:pt x="1505695" y="491598"/>
                  </a:lnTo>
                  <a:cubicBezTo>
                    <a:pt x="1505695" y="491598"/>
                    <a:pt x="1505695" y="491598"/>
                    <a:pt x="1322729" y="643827"/>
                  </a:cubicBezTo>
                  <a:cubicBezTo>
                    <a:pt x="1300210" y="621274"/>
                    <a:pt x="1280505" y="595903"/>
                    <a:pt x="1263616" y="567712"/>
                  </a:cubicBezTo>
                  <a:cubicBezTo>
                    <a:pt x="1263616" y="567712"/>
                    <a:pt x="1263616" y="567712"/>
                    <a:pt x="1388075" y="465730"/>
                  </a:cubicBezTo>
                  <a:lnTo>
                    <a:pt x="1449262" y="415594"/>
                  </a:lnTo>
                  <a:lnTo>
                    <a:pt x="1449038" y="415273"/>
                  </a:lnTo>
                  <a:cubicBezTo>
                    <a:pt x="1449038" y="415273"/>
                    <a:pt x="1449038" y="415273"/>
                    <a:pt x="1573497" y="311898"/>
                  </a:cubicBezTo>
                  <a:lnTo>
                    <a:pt x="1634501" y="261228"/>
                  </a:lnTo>
                  <a:lnTo>
                    <a:pt x="1634460" y="261171"/>
                  </a:lnTo>
                  <a:cubicBezTo>
                    <a:pt x="1634460" y="261171"/>
                    <a:pt x="1634460" y="261171"/>
                    <a:pt x="1823057" y="106446"/>
                  </a:cubicBezTo>
                  <a:lnTo>
                    <a:pt x="1823374" y="107064"/>
                  </a:lnTo>
                  <a:lnTo>
                    <a:pt x="1825329" y="105439"/>
                  </a:lnTo>
                  <a:cubicBezTo>
                    <a:pt x="1831367" y="100418"/>
                    <a:pt x="1855518" y="80334"/>
                    <a:pt x="1952122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1F73B20D-DF28-A9D2-23E5-4187FC5D391F}"/>
                </a:ext>
              </a:extLst>
            </p:cNvPr>
            <p:cNvGrpSpPr/>
            <p:nvPr/>
          </p:nvGrpSpPr>
          <p:grpSpPr>
            <a:xfrm>
              <a:off x="732345" y="1562836"/>
              <a:ext cx="3564877" cy="3564878"/>
              <a:chOff x="838199" y="1416748"/>
              <a:chExt cx="4753169" cy="4753170"/>
            </a:xfrm>
          </p:grpSpPr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F8E79DF5-A13D-9484-0ABE-66A0E9215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383" y="2284489"/>
                <a:ext cx="707853" cy="1370688"/>
              </a:xfrm>
              <a:custGeom>
                <a:avLst/>
                <a:gdLst>
                  <a:gd name="T0" fmla="*/ 32 w 279"/>
                  <a:gd name="T1" fmla="*/ 524 h 540"/>
                  <a:gd name="T2" fmla="*/ 74 w 279"/>
                  <a:gd name="T3" fmla="*/ 540 h 540"/>
                  <a:gd name="T4" fmla="*/ 279 w 279"/>
                  <a:gd name="T5" fmla="*/ 53 h 540"/>
                  <a:gd name="T6" fmla="*/ 225 w 279"/>
                  <a:gd name="T7" fmla="*/ 0 h 540"/>
                  <a:gd name="T8" fmla="*/ 0 w 279"/>
                  <a:gd name="T9" fmla="*/ 534 h 540"/>
                  <a:gd name="T10" fmla="*/ 32 w 279"/>
                  <a:gd name="T11" fmla="*/ 524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540">
                    <a:moveTo>
                      <a:pt x="32" y="524"/>
                    </a:moveTo>
                    <a:cubicBezTo>
                      <a:pt x="48" y="524"/>
                      <a:pt x="63" y="530"/>
                      <a:pt x="74" y="540"/>
                    </a:cubicBezTo>
                    <a:cubicBezTo>
                      <a:pt x="87" y="354"/>
                      <a:pt x="162" y="184"/>
                      <a:pt x="279" y="53"/>
                    </a:cubicBezTo>
                    <a:cubicBezTo>
                      <a:pt x="252" y="49"/>
                      <a:pt x="230" y="27"/>
                      <a:pt x="225" y="0"/>
                    </a:cubicBezTo>
                    <a:cubicBezTo>
                      <a:pt x="91" y="149"/>
                      <a:pt x="13" y="335"/>
                      <a:pt x="0" y="534"/>
                    </a:cubicBezTo>
                    <a:cubicBezTo>
                      <a:pt x="9" y="528"/>
                      <a:pt x="21" y="524"/>
                      <a:pt x="32" y="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127E72DC-4DDF-348E-B7A3-A9C396974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015" y="1534723"/>
                <a:ext cx="1378450" cy="701644"/>
              </a:xfrm>
              <a:custGeom>
                <a:avLst/>
                <a:gdLst>
                  <a:gd name="T0" fmla="*/ 530 w 543"/>
                  <a:gd name="T1" fmla="*/ 39 h 276"/>
                  <a:gd name="T2" fmla="*/ 543 w 543"/>
                  <a:gd name="T3" fmla="*/ 0 h 276"/>
                  <a:gd name="T4" fmla="*/ 0 w 543"/>
                  <a:gd name="T5" fmla="*/ 221 h 276"/>
                  <a:gd name="T6" fmla="*/ 51 w 543"/>
                  <a:gd name="T7" fmla="*/ 276 h 276"/>
                  <a:gd name="T8" fmla="*/ 542 w 543"/>
                  <a:gd name="T9" fmla="*/ 76 h 276"/>
                  <a:gd name="T10" fmla="*/ 530 w 543"/>
                  <a:gd name="T11" fmla="*/ 39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3" h="276">
                    <a:moveTo>
                      <a:pt x="530" y="39"/>
                    </a:moveTo>
                    <a:cubicBezTo>
                      <a:pt x="530" y="25"/>
                      <a:pt x="535" y="11"/>
                      <a:pt x="543" y="0"/>
                    </a:cubicBezTo>
                    <a:cubicBezTo>
                      <a:pt x="341" y="10"/>
                      <a:pt x="151" y="87"/>
                      <a:pt x="0" y="221"/>
                    </a:cubicBezTo>
                    <a:cubicBezTo>
                      <a:pt x="27" y="226"/>
                      <a:pt x="48" y="249"/>
                      <a:pt x="51" y="276"/>
                    </a:cubicBezTo>
                    <a:cubicBezTo>
                      <a:pt x="184" y="160"/>
                      <a:pt x="354" y="86"/>
                      <a:pt x="542" y="76"/>
                    </a:cubicBezTo>
                    <a:cubicBezTo>
                      <a:pt x="534" y="65"/>
                      <a:pt x="530" y="52"/>
                      <a:pt x="530" y="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6107ECB6-DD89-4C30-8008-3507509BC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3805" y="1537828"/>
                <a:ext cx="1352062" cy="706301"/>
              </a:xfrm>
              <a:custGeom>
                <a:avLst/>
                <a:gdLst>
                  <a:gd name="T0" fmla="*/ 533 w 533"/>
                  <a:gd name="T1" fmla="*/ 223 h 278"/>
                  <a:gd name="T2" fmla="*/ 0 w 533"/>
                  <a:gd name="T3" fmla="*/ 0 h 278"/>
                  <a:gd name="T4" fmla="*/ 12 w 533"/>
                  <a:gd name="T5" fmla="*/ 38 h 278"/>
                  <a:gd name="T6" fmla="*/ 0 w 533"/>
                  <a:gd name="T7" fmla="*/ 75 h 278"/>
                  <a:gd name="T8" fmla="*/ 480 w 533"/>
                  <a:gd name="T9" fmla="*/ 278 h 278"/>
                  <a:gd name="T10" fmla="*/ 533 w 533"/>
                  <a:gd name="T11" fmla="*/ 223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3" h="278">
                    <a:moveTo>
                      <a:pt x="533" y="223"/>
                    </a:moveTo>
                    <a:cubicBezTo>
                      <a:pt x="384" y="91"/>
                      <a:pt x="198" y="13"/>
                      <a:pt x="0" y="0"/>
                    </a:cubicBezTo>
                    <a:cubicBezTo>
                      <a:pt x="7" y="11"/>
                      <a:pt x="12" y="24"/>
                      <a:pt x="12" y="38"/>
                    </a:cubicBezTo>
                    <a:cubicBezTo>
                      <a:pt x="12" y="52"/>
                      <a:pt x="8" y="65"/>
                      <a:pt x="0" y="75"/>
                    </a:cubicBezTo>
                    <a:cubicBezTo>
                      <a:pt x="183" y="88"/>
                      <a:pt x="350" y="163"/>
                      <a:pt x="480" y="278"/>
                    </a:cubicBezTo>
                    <a:cubicBezTo>
                      <a:pt x="484" y="250"/>
                      <a:pt x="506" y="228"/>
                      <a:pt x="533" y="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9" name="Freeform 8">
                <a:extLst>
                  <a:ext uri="{FF2B5EF4-FFF2-40B4-BE49-F238E27FC236}">
                    <a16:creationId xmlns:a16="http://schemas.microsoft.com/office/drawing/2014/main" id="{613F4D39-D158-F1BC-AB4E-34FC2082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7092" y="2295355"/>
                <a:ext cx="700091" cy="1367585"/>
              </a:xfrm>
              <a:custGeom>
                <a:avLst/>
                <a:gdLst>
                  <a:gd name="T0" fmla="*/ 243 w 276"/>
                  <a:gd name="T1" fmla="*/ 524 h 539"/>
                  <a:gd name="T2" fmla="*/ 276 w 276"/>
                  <a:gd name="T3" fmla="*/ 533 h 539"/>
                  <a:gd name="T4" fmla="*/ 54 w 276"/>
                  <a:gd name="T5" fmla="*/ 0 h 539"/>
                  <a:gd name="T6" fmla="*/ 0 w 276"/>
                  <a:gd name="T7" fmla="*/ 52 h 539"/>
                  <a:gd name="T8" fmla="*/ 202 w 276"/>
                  <a:gd name="T9" fmla="*/ 539 h 539"/>
                  <a:gd name="T10" fmla="*/ 243 w 276"/>
                  <a:gd name="T11" fmla="*/ 524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6" h="539">
                    <a:moveTo>
                      <a:pt x="243" y="524"/>
                    </a:moveTo>
                    <a:cubicBezTo>
                      <a:pt x="255" y="524"/>
                      <a:pt x="267" y="527"/>
                      <a:pt x="276" y="533"/>
                    </a:cubicBezTo>
                    <a:cubicBezTo>
                      <a:pt x="264" y="335"/>
                      <a:pt x="186" y="148"/>
                      <a:pt x="54" y="0"/>
                    </a:cubicBezTo>
                    <a:cubicBezTo>
                      <a:pt x="49" y="27"/>
                      <a:pt x="27" y="48"/>
                      <a:pt x="0" y="52"/>
                    </a:cubicBezTo>
                    <a:cubicBezTo>
                      <a:pt x="116" y="184"/>
                      <a:pt x="190" y="353"/>
                      <a:pt x="202" y="539"/>
                    </a:cubicBezTo>
                    <a:cubicBezTo>
                      <a:pt x="213" y="529"/>
                      <a:pt x="227" y="524"/>
                      <a:pt x="243" y="52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:a16="http://schemas.microsoft.com/office/drawing/2014/main" id="{B55A7FEC-7FE4-3C4E-039C-F9091153D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435" y="3911308"/>
                <a:ext cx="707853" cy="1373794"/>
              </a:xfrm>
              <a:custGeom>
                <a:avLst/>
                <a:gdLst>
                  <a:gd name="T0" fmla="*/ 0 w 279"/>
                  <a:gd name="T1" fmla="*/ 493 h 541"/>
                  <a:gd name="T2" fmla="*/ 58 w 279"/>
                  <a:gd name="T3" fmla="*/ 541 h 541"/>
                  <a:gd name="T4" fmla="*/ 279 w 279"/>
                  <a:gd name="T5" fmla="*/ 5 h 541"/>
                  <a:gd name="T6" fmla="*/ 245 w 279"/>
                  <a:gd name="T7" fmla="*/ 15 h 541"/>
                  <a:gd name="T8" fmla="*/ 204 w 279"/>
                  <a:gd name="T9" fmla="*/ 0 h 541"/>
                  <a:gd name="T10" fmla="*/ 0 w 279"/>
                  <a:gd name="T11" fmla="*/ 493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9" h="541">
                    <a:moveTo>
                      <a:pt x="0" y="493"/>
                    </a:moveTo>
                    <a:cubicBezTo>
                      <a:pt x="28" y="495"/>
                      <a:pt x="51" y="515"/>
                      <a:pt x="58" y="541"/>
                    </a:cubicBezTo>
                    <a:cubicBezTo>
                      <a:pt x="190" y="391"/>
                      <a:pt x="267" y="204"/>
                      <a:pt x="279" y="5"/>
                    </a:cubicBezTo>
                    <a:cubicBezTo>
                      <a:pt x="269" y="11"/>
                      <a:pt x="257" y="15"/>
                      <a:pt x="245" y="15"/>
                    </a:cubicBezTo>
                    <a:cubicBezTo>
                      <a:pt x="229" y="15"/>
                      <a:pt x="215" y="9"/>
                      <a:pt x="204" y="0"/>
                    </a:cubicBezTo>
                    <a:cubicBezTo>
                      <a:pt x="193" y="188"/>
                      <a:pt x="118" y="360"/>
                      <a:pt x="0" y="4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1" name="Freeform 10">
                <a:extLst>
                  <a:ext uri="{FF2B5EF4-FFF2-40B4-BE49-F238E27FC236}">
                    <a16:creationId xmlns:a16="http://schemas.microsoft.com/office/drawing/2014/main" id="{85089260-2E17-14ED-C807-9D507DFB2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834" y="5336328"/>
                <a:ext cx="1364479" cy="710958"/>
              </a:xfrm>
              <a:custGeom>
                <a:avLst/>
                <a:gdLst>
                  <a:gd name="T0" fmla="*/ 14 w 537"/>
                  <a:gd name="T1" fmla="*/ 241 h 280"/>
                  <a:gd name="T2" fmla="*/ 0 w 537"/>
                  <a:gd name="T3" fmla="*/ 280 h 280"/>
                  <a:gd name="T4" fmla="*/ 537 w 537"/>
                  <a:gd name="T5" fmla="*/ 58 h 280"/>
                  <a:gd name="T6" fmla="*/ 488 w 537"/>
                  <a:gd name="T7" fmla="*/ 0 h 280"/>
                  <a:gd name="T8" fmla="*/ 2 w 537"/>
                  <a:gd name="T9" fmla="*/ 205 h 280"/>
                  <a:gd name="T10" fmla="*/ 14 w 537"/>
                  <a:gd name="T11" fmla="*/ 24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7" h="280">
                    <a:moveTo>
                      <a:pt x="14" y="241"/>
                    </a:moveTo>
                    <a:cubicBezTo>
                      <a:pt x="14" y="256"/>
                      <a:pt x="9" y="269"/>
                      <a:pt x="0" y="280"/>
                    </a:cubicBezTo>
                    <a:cubicBezTo>
                      <a:pt x="200" y="269"/>
                      <a:pt x="387" y="191"/>
                      <a:pt x="537" y="58"/>
                    </a:cubicBezTo>
                    <a:cubicBezTo>
                      <a:pt x="510" y="51"/>
                      <a:pt x="490" y="28"/>
                      <a:pt x="488" y="0"/>
                    </a:cubicBezTo>
                    <a:cubicBezTo>
                      <a:pt x="357" y="117"/>
                      <a:pt x="188" y="192"/>
                      <a:pt x="2" y="205"/>
                    </a:cubicBezTo>
                    <a:cubicBezTo>
                      <a:pt x="10" y="215"/>
                      <a:pt x="14" y="228"/>
                      <a:pt x="14" y="2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EB5971FB-713C-2CBC-1574-4457F588B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492" y="5351850"/>
                <a:ext cx="1386212" cy="698539"/>
              </a:xfrm>
              <a:custGeom>
                <a:avLst/>
                <a:gdLst>
                  <a:gd name="T0" fmla="*/ 0 w 546"/>
                  <a:gd name="T1" fmla="*/ 49 h 275"/>
                  <a:gd name="T2" fmla="*/ 546 w 546"/>
                  <a:gd name="T3" fmla="*/ 275 h 275"/>
                  <a:gd name="T4" fmla="*/ 532 w 546"/>
                  <a:gd name="T5" fmla="*/ 235 h 275"/>
                  <a:gd name="T6" fmla="*/ 543 w 546"/>
                  <a:gd name="T7" fmla="*/ 199 h 275"/>
                  <a:gd name="T8" fmla="*/ 58 w 546"/>
                  <a:gd name="T9" fmla="*/ 0 h 275"/>
                  <a:gd name="T10" fmla="*/ 50 w 546"/>
                  <a:gd name="T11" fmla="*/ 0 h 275"/>
                  <a:gd name="T12" fmla="*/ 0 w 546"/>
                  <a:gd name="T13" fmla="*/ 49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6" h="275">
                    <a:moveTo>
                      <a:pt x="0" y="49"/>
                    </a:moveTo>
                    <a:cubicBezTo>
                      <a:pt x="152" y="185"/>
                      <a:pt x="343" y="264"/>
                      <a:pt x="546" y="275"/>
                    </a:cubicBezTo>
                    <a:cubicBezTo>
                      <a:pt x="538" y="264"/>
                      <a:pt x="532" y="250"/>
                      <a:pt x="532" y="235"/>
                    </a:cubicBezTo>
                    <a:cubicBezTo>
                      <a:pt x="532" y="222"/>
                      <a:pt x="536" y="210"/>
                      <a:pt x="543" y="199"/>
                    </a:cubicBezTo>
                    <a:cubicBezTo>
                      <a:pt x="358" y="188"/>
                      <a:pt x="190" y="115"/>
                      <a:pt x="58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25"/>
                      <a:pt x="25" y="44"/>
                      <a:pt x="0" y="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3" name="Oval 12">
                <a:extLst>
                  <a:ext uri="{FF2B5EF4-FFF2-40B4-BE49-F238E27FC236}">
                    <a16:creationId xmlns:a16="http://schemas.microsoft.com/office/drawing/2014/main" id="{9F9DCDB0-890C-CE44-C053-329490E8B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117" y="1416748"/>
                <a:ext cx="423780" cy="42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4" name="Oval 13">
                <a:extLst>
                  <a:ext uri="{FF2B5EF4-FFF2-40B4-BE49-F238E27FC236}">
                    <a16:creationId xmlns:a16="http://schemas.microsoft.com/office/drawing/2014/main" id="{D460186D-8D12-E2D6-31E7-C12D88F8A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583" y="1458660"/>
                <a:ext cx="338404" cy="3415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3</a:t>
                </a:r>
              </a:p>
            </p:txBody>
          </p:sp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573C2394-6DF3-3CA3-1ABD-44CC912FB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541" y="2050090"/>
                <a:ext cx="426885" cy="42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" name="Oval 15">
                <a:extLst>
                  <a:ext uri="{FF2B5EF4-FFF2-40B4-BE49-F238E27FC236}">
                    <a16:creationId xmlns:a16="http://schemas.microsoft.com/office/drawing/2014/main" id="{16757724-9D21-2A50-4BAA-CB9AA8AC3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005" y="2093554"/>
                <a:ext cx="339956" cy="33840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2</a:t>
                </a:r>
              </a:p>
            </p:txBody>
          </p:sp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58A8A1AD-622A-71B5-3724-B5651FF53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3579114"/>
                <a:ext cx="425332" cy="4268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8" name="Oval 17">
                <a:extLst>
                  <a:ext uri="{FF2B5EF4-FFF2-40B4-BE49-F238E27FC236}">
                    <a16:creationId xmlns:a16="http://schemas.microsoft.com/office/drawing/2014/main" id="{BC100C04-4ACA-8931-06CE-E39825398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111" y="3622579"/>
                <a:ext cx="341507" cy="339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1</a:t>
                </a:r>
              </a:p>
            </p:txBody>
          </p:sp>
          <p:sp>
            <p:nvSpPr>
              <p:cNvPr id="29" name="Oval 20">
                <a:extLst>
                  <a:ext uri="{FF2B5EF4-FFF2-40B4-BE49-F238E27FC236}">
                    <a16:creationId xmlns:a16="http://schemas.microsoft.com/office/drawing/2014/main" id="{B88218EF-AEAE-4923-F642-CD8987CBC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117" y="5744586"/>
                <a:ext cx="423780" cy="42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0" name="Oval 21">
                <a:extLst>
                  <a:ext uri="{FF2B5EF4-FFF2-40B4-BE49-F238E27FC236}">
                    <a16:creationId xmlns:a16="http://schemas.microsoft.com/office/drawing/2014/main" id="{756B510B-AD0B-5232-0AF2-FFF00CA73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583" y="5788049"/>
                <a:ext cx="338404" cy="33840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7</a:t>
                </a:r>
              </a:p>
            </p:txBody>
          </p:sp>
          <p:sp>
            <p:nvSpPr>
              <p:cNvPr id="31" name="Oval 22">
                <a:extLst>
                  <a:ext uri="{FF2B5EF4-FFF2-40B4-BE49-F238E27FC236}">
                    <a16:creationId xmlns:a16="http://schemas.microsoft.com/office/drawing/2014/main" id="{8A92424E-C34A-98C6-A5F7-BDBCABF7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142" y="5109691"/>
                <a:ext cx="425332" cy="4268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350"/>
                  <a:t>6</a:t>
                </a:r>
              </a:p>
            </p:txBody>
          </p:sp>
          <p:sp>
            <p:nvSpPr>
              <p:cNvPr id="32" name="Oval 23">
                <a:extLst>
                  <a:ext uri="{FF2B5EF4-FFF2-40B4-BE49-F238E27FC236}">
                    <a16:creationId xmlns:a16="http://schemas.microsoft.com/office/drawing/2014/main" id="{8B84EDC4-5C11-85E0-BEEF-293C63C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606" y="5153155"/>
                <a:ext cx="339956" cy="33995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6</a:t>
                </a:r>
              </a:p>
            </p:txBody>
          </p:sp>
          <p:sp>
            <p:nvSpPr>
              <p:cNvPr id="33" name="Oval 24">
                <a:extLst>
                  <a:ext uri="{FF2B5EF4-FFF2-40B4-BE49-F238E27FC236}">
                    <a16:creationId xmlns:a16="http://schemas.microsoft.com/office/drawing/2014/main" id="{8D4F3C89-91E0-CF6A-FED3-F4059E2C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6036" y="3579114"/>
                <a:ext cx="425332" cy="4268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4" name="Oval 25">
                <a:extLst>
                  <a:ext uri="{FF2B5EF4-FFF2-40B4-BE49-F238E27FC236}">
                    <a16:creationId xmlns:a16="http://schemas.microsoft.com/office/drawing/2014/main" id="{774E01CB-7FA4-63EF-7D6B-2462B85B2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948" y="3622579"/>
                <a:ext cx="339956" cy="33995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5</a:t>
                </a:r>
              </a:p>
            </p:txBody>
          </p:sp>
          <p:sp>
            <p:nvSpPr>
              <p:cNvPr id="35" name="Oval 26">
                <a:extLst>
                  <a:ext uri="{FF2B5EF4-FFF2-40B4-BE49-F238E27FC236}">
                    <a16:creationId xmlns:a16="http://schemas.microsoft.com/office/drawing/2014/main" id="{877B5E06-C14A-1B5A-7A1D-6DCDA7C7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142" y="2050090"/>
                <a:ext cx="425332" cy="42533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6" name="Oval 27">
                <a:extLst>
                  <a:ext uri="{FF2B5EF4-FFF2-40B4-BE49-F238E27FC236}">
                    <a16:creationId xmlns:a16="http://schemas.microsoft.com/office/drawing/2014/main" id="{14599712-4A2F-EB0A-085E-45CF623B0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606" y="2093554"/>
                <a:ext cx="339956" cy="338404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4</a:t>
                </a:r>
              </a:p>
            </p:txBody>
          </p:sp>
          <p:sp>
            <p:nvSpPr>
              <p:cNvPr id="37" name="Oval 18">
                <a:extLst>
                  <a:ext uri="{FF2B5EF4-FFF2-40B4-BE49-F238E27FC236}">
                    <a16:creationId xmlns:a16="http://schemas.microsoft.com/office/drawing/2014/main" id="{1F7C71C2-CF25-7058-DBD3-7EDF58590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541" y="5109691"/>
                <a:ext cx="426885" cy="42688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38" name="Oval 19">
                <a:extLst>
                  <a:ext uri="{FF2B5EF4-FFF2-40B4-BE49-F238E27FC236}">
                    <a16:creationId xmlns:a16="http://schemas.microsoft.com/office/drawing/2014/main" id="{06B5EECB-F9E8-F97D-99D4-90938AC90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005" y="5153155"/>
                <a:ext cx="339956" cy="33995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>
                    <a:solidFill>
                      <a:schemeClr val="bg1"/>
                    </a:solidFill>
                    <a:latin typeface="Montserrat ExtraBold" panose="00000900000000000000" pitchFamily="50" charset="0"/>
                  </a:rPr>
                  <a:t>8</a:t>
                </a:r>
              </a:p>
            </p:txBody>
          </p:sp>
        </p:grpSp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9234C023-651C-18AA-606B-69871BC8AC75}"/>
                </a:ext>
              </a:extLst>
            </p:cNvPr>
            <p:cNvGrpSpPr/>
            <p:nvPr/>
          </p:nvGrpSpPr>
          <p:grpSpPr>
            <a:xfrm>
              <a:off x="1126701" y="2158710"/>
              <a:ext cx="1400572" cy="1205192"/>
              <a:chOff x="1365983" y="2211246"/>
              <a:chExt cx="1867429" cy="1606923"/>
            </a:xfrm>
          </p:grpSpPr>
          <p:sp>
            <p:nvSpPr>
              <p:cNvPr id="40" name="Freeform 48">
                <a:extLst>
                  <a:ext uri="{FF2B5EF4-FFF2-40B4-BE49-F238E27FC236}">
                    <a16:creationId xmlns:a16="http://schemas.microsoft.com/office/drawing/2014/main" id="{7636E661-914B-40E0-DE14-35ED5A477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312" y="2531305"/>
                <a:ext cx="1546100" cy="1286864"/>
              </a:xfrm>
              <a:custGeom>
                <a:avLst/>
                <a:gdLst>
                  <a:gd name="T0" fmla="*/ 606 w 609"/>
                  <a:gd name="T1" fmla="*/ 480 h 507"/>
                  <a:gd name="T2" fmla="*/ 30 w 609"/>
                  <a:gd name="T3" fmla="*/ 6 h 507"/>
                  <a:gd name="T4" fmla="*/ 6 w 609"/>
                  <a:gd name="T5" fmla="*/ 8 h 507"/>
                  <a:gd name="T6" fmla="*/ 9 w 609"/>
                  <a:gd name="T7" fmla="*/ 32 h 507"/>
                  <a:gd name="T8" fmla="*/ 585 w 609"/>
                  <a:gd name="T9" fmla="*/ 507 h 507"/>
                  <a:gd name="T10" fmla="*/ 601 w 609"/>
                  <a:gd name="T11" fmla="*/ 497 h 507"/>
                  <a:gd name="T12" fmla="*/ 606 w 609"/>
                  <a:gd name="T13" fmla="*/ 48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9" h="507">
                    <a:moveTo>
                      <a:pt x="606" y="480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23" y="0"/>
                      <a:pt x="12" y="1"/>
                      <a:pt x="6" y="8"/>
                    </a:cubicBezTo>
                    <a:cubicBezTo>
                      <a:pt x="0" y="16"/>
                      <a:pt x="2" y="26"/>
                      <a:pt x="9" y="32"/>
                    </a:cubicBezTo>
                    <a:cubicBezTo>
                      <a:pt x="585" y="507"/>
                      <a:pt x="585" y="507"/>
                      <a:pt x="585" y="507"/>
                    </a:cubicBezTo>
                    <a:cubicBezTo>
                      <a:pt x="585" y="507"/>
                      <a:pt x="594" y="506"/>
                      <a:pt x="601" y="497"/>
                    </a:cubicBezTo>
                    <a:cubicBezTo>
                      <a:pt x="609" y="488"/>
                      <a:pt x="606" y="480"/>
                      <a:pt x="606" y="480"/>
                    </a:cubicBezTo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1" name="Freeform 49">
                <a:extLst>
                  <a:ext uri="{FF2B5EF4-FFF2-40B4-BE49-F238E27FC236}">
                    <a16:creationId xmlns:a16="http://schemas.microsoft.com/office/drawing/2014/main" id="{4FA8D573-25CD-BE9D-7F35-B68F0AE62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597" y="2612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67C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2" name="Freeform 51">
                <a:extLst>
                  <a:ext uri="{FF2B5EF4-FFF2-40B4-BE49-F238E27FC236}">
                    <a16:creationId xmlns:a16="http://schemas.microsoft.com/office/drawing/2014/main" id="{5841D921-6CF1-D557-D8E1-2F975B7DC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278" y="2211246"/>
                <a:ext cx="437751" cy="627133"/>
              </a:xfrm>
              <a:custGeom>
                <a:avLst/>
                <a:gdLst>
                  <a:gd name="T0" fmla="*/ 0 w 282"/>
                  <a:gd name="T1" fmla="*/ 0 h 404"/>
                  <a:gd name="T2" fmla="*/ 35 w 282"/>
                  <a:gd name="T3" fmla="*/ 221 h 404"/>
                  <a:gd name="T4" fmla="*/ 259 w 282"/>
                  <a:gd name="T5" fmla="*/ 404 h 404"/>
                  <a:gd name="T6" fmla="*/ 282 w 282"/>
                  <a:gd name="T7" fmla="*/ 296 h 404"/>
                  <a:gd name="T8" fmla="*/ 0 w 282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404">
                    <a:moveTo>
                      <a:pt x="0" y="0"/>
                    </a:moveTo>
                    <a:lnTo>
                      <a:pt x="35" y="221"/>
                    </a:lnTo>
                    <a:lnTo>
                      <a:pt x="259" y="404"/>
                    </a:lnTo>
                    <a:lnTo>
                      <a:pt x="282" y="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3" name="Freeform 52">
                <a:extLst>
                  <a:ext uri="{FF2B5EF4-FFF2-40B4-BE49-F238E27FC236}">
                    <a16:creationId xmlns:a16="http://schemas.microsoft.com/office/drawing/2014/main" id="{3C1B9976-81B2-39FF-E416-C0D9D9E61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983" y="2616682"/>
                <a:ext cx="696987" cy="350822"/>
              </a:xfrm>
              <a:custGeom>
                <a:avLst/>
                <a:gdLst>
                  <a:gd name="T0" fmla="*/ 0 w 449"/>
                  <a:gd name="T1" fmla="*/ 10 h 226"/>
                  <a:gd name="T2" fmla="*/ 225 w 449"/>
                  <a:gd name="T3" fmla="*/ 0 h 226"/>
                  <a:gd name="T4" fmla="*/ 449 w 449"/>
                  <a:gd name="T5" fmla="*/ 183 h 226"/>
                  <a:gd name="T6" fmla="*/ 346 w 449"/>
                  <a:gd name="T7" fmla="*/ 226 h 226"/>
                  <a:gd name="T8" fmla="*/ 0 w 449"/>
                  <a:gd name="T9" fmla="*/ 1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226">
                    <a:moveTo>
                      <a:pt x="0" y="10"/>
                    </a:moveTo>
                    <a:lnTo>
                      <a:pt x="225" y="0"/>
                    </a:lnTo>
                    <a:lnTo>
                      <a:pt x="449" y="183"/>
                    </a:lnTo>
                    <a:lnTo>
                      <a:pt x="346" y="22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24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-174266" y="2089376"/>
            <a:ext cx="4796935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MVP</a:t>
            </a:r>
            <a:endParaRPr lang="en-US" sz="2000" b="1" u="sng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https://criptometa.com.br/</a:t>
            </a:r>
            <a:endParaRPr sz="105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F4D58A-F3BF-C472-A18F-A38C50FE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44" y="251687"/>
            <a:ext cx="7450317" cy="33842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740450-CCE0-54E5-FABB-318F1830A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44" y="3635910"/>
            <a:ext cx="7450317" cy="266900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382A195-27B5-E8B1-D09D-50978D17EC72}"/>
              </a:ext>
            </a:extLst>
          </p:cNvPr>
          <p:cNvSpPr/>
          <p:nvPr/>
        </p:nvSpPr>
        <p:spPr>
          <a:xfrm>
            <a:off x="4533244" y="251687"/>
            <a:ext cx="7450317" cy="6053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683590" y="2392051"/>
            <a:ext cx="10515601" cy="67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"/>
          <p:cNvSpPr/>
          <p:nvPr/>
        </p:nvSpPr>
        <p:spPr>
          <a:xfrm>
            <a:off x="1206804" y="1733358"/>
            <a:ext cx="2332090" cy="237284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"/>
          <p:cNvSpPr txBox="1"/>
          <p:nvPr/>
        </p:nvSpPr>
        <p:spPr>
          <a:xfrm>
            <a:off x="4414631" y="6180485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- STEPHEN NGUYEN</a:t>
            </a:r>
            <a:endParaRPr/>
          </a:p>
        </p:txBody>
      </p:sp>
      <p:sp>
        <p:nvSpPr>
          <p:cNvPr id="301" name="Google Shape;301;p2"/>
          <p:cNvSpPr txBox="1"/>
          <p:nvPr/>
        </p:nvSpPr>
        <p:spPr>
          <a:xfrm>
            <a:off x="465105" y="203145"/>
            <a:ext cx="11080015" cy="67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Equipe Code Creators</a:t>
            </a:r>
            <a:endParaRPr/>
          </a:p>
        </p:txBody>
      </p:sp>
      <p:pic>
        <p:nvPicPr>
          <p:cNvPr id="302" name="Google Shape;3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31" y="1909426"/>
            <a:ext cx="2030240" cy="2011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"/>
          <p:cNvGrpSpPr/>
          <p:nvPr/>
        </p:nvGrpSpPr>
        <p:grpSpPr>
          <a:xfrm>
            <a:off x="856345" y="4582140"/>
            <a:ext cx="2566736" cy="1575727"/>
            <a:chOff x="3810000" y="4487866"/>
            <a:chExt cx="2286000" cy="1021137"/>
          </a:xfrm>
        </p:grpSpPr>
        <p:sp>
          <p:nvSpPr>
            <p:cNvPr id="304" name="Google Shape;304;p2"/>
            <p:cNvSpPr/>
            <p:nvPr/>
          </p:nvSpPr>
          <p:spPr>
            <a:xfrm>
              <a:off x="3810000" y="4487866"/>
              <a:ext cx="2286000" cy="100253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grpSp>
          <p:nvGrpSpPr>
            <p:cNvPr id="305" name="Google Shape;305;p2"/>
            <p:cNvGrpSpPr/>
            <p:nvPr/>
          </p:nvGrpSpPr>
          <p:grpSpPr>
            <a:xfrm>
              <a:off x="4038598" y="4578975"/>
              <a:ext cx="1984909" cy="930028"/>
              <a:chOff x="1295398" y="4571322"/>
              <a:chExt cx="1984909" cy="930028"/>
            </a:xfrm>
          </p:grpSpPr>
          <p:sp>
            <p:nvSpPr>
              <p:cNvPr id="306" name="Google Shape;306;p2"/>
              <p:cNvSpPr txBox="1"/>
              <p:nvPr/>
            </p:nvSpPr>
            <p:spPr>
              <a:xfrm>
                <a:off x="1295398" y="4571322"/>
                <a:ext cx="19849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Marcelo J. O. Santos</a:t>
                </a:r>
                <a:endParaRPr/>
              </a:p>
            </p:txBody>
          </p:sp>
          <p:sp>
            <p:nvSpPr>
              <p:cNvPr id="307" name="Google Shape;307;p2"/>
              <p:cNvSpPr txBox="1"/>
              <p:nvPr/>
            </p:nvSpPr>
            <p:spPr>
              <a:xfrm>
                <a:off x="1295398" y="4978130"/>
                <a:ext cx="182880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Bacharel em Engenharia da Computação</a:t>
                </a:r>
                <a:endParaRPr/>
              </a:p>
            </p:txBody>
          </p:sp>
        </p:grpSp>
      </p:grpSp>
      <p:grpSp>
        <p:nvGrpSpPr>
          <p:cNvPr id="308" name="Google Shape;308;p2"/>
          <p:cNvGrpSpPr/>
          <p:nvPr/>
        </p:nvGrpSpPr>
        <p:grpSpPr>
          <a:xfrm>
            <a:off x="3539232" y="4518034"/>
            <a:ext cx="2465881" cy="1621659"/>
            <a:chOff x="6553200" y="4487866"/>
            <a:chExt cx="2286000" cy="1002534"/>
          </a:xfrm>
        </p:grpSpPr>
        <p:sp>
          <p:nvSpPr>
            <p:cNvPr id="309" name="Google Shape;309;p2"/>
            <p:cNvSpPr/>
            <p:nvPr/>
          </p:nvSpPr>
          <p:spPr>
            <a:xfrm>
              <a:off x="6553200" y="4487866"/>
              <a:ext cx="2286000" cy="100253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6781798" y="4645235"/>
              <a:ext cx="2057402" cy="653278"/>
              <a:chOff x="1295398" y="4637582"/>
              <a:chExt cx="2057402" cy="653278"/>
            </a:xfrm>
          </p:grpSpPr>
          <p:sp>
            <p:nvSpPr>
              <p:cNvPr id="311" name="Google Shape;311;p2"/>
              <p:cNvSpPr txBox="1"/>
              <p:nvPr/>
            </p:nvSpPr>
            <p:spPr>
              <a:xfrm>
                <a:off x="1295398" y="4637582"/>
                <a:ext cx="18288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Leonardo A. Ribeiro</a:t>
                </a:r>
                <a:endParaRPr sz="1800" b="1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endParaRPr>
              </a:p>
            </p:txBody>
          </p:sp>
          <p:sp>
            <p:nvSpPr>
              <p:cNvPr id="312" name="Google Shape;312;p2"/>
              <p:cNvSpPr txBox="1"/>
              <p:nvPr/>
            </p:nvSpPr>
            <p:spPr>
              <a:xfrm>
                <a:off x="1295398" y="4983083"/>
                <a:ext cx="2057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Bacharel em Análise de Sistemas</a:t>
                </a:r>
                <a:endParaRPr/>
              </a:p>
            </p:txBody>
          </p:sp>
        </p:grpSp>
      </p:grpSp>
      <p:grpSp>
        <p:nvGrpSpPr>
          <p:cNvPr id="313" name="Google Shape;313;p2"/>
          <p:cNvGrpSpPr/>
          <p:nvPr/>
        </p:nvGrpSpPr>
        <p:grpSpPr>
          <a:xfrm>
            <a:off x="6197300" y="4518034"/>
            <a:ext cx="2332529" cy="1583559"/>
            <a:chOff x="9296400" y="4487866"/>
            <a:chExt cx="2295334" cy="1002534"/>
          </a:xfrm>
        </p:grpSpPr>
        <p:sp>
          <p:nvSpPr>
            <p:cNvPr id="314" name="Google Shape;314;p2"/>
            <p:cNvSpPr/>
            <p:nvPr/>
          </p:nvSpPr>
          <p:spPr>
            <a:xfrm>
              <a:off x="9296400" y="4487866"/>
              <a:ext cx="2286000" cy="100253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grpSp>
          <p:nvGrpSpPr>
            <p:cNvPr id="315" name="Google Shape;315;p2"/>
            <p:cNvGrpSpPr/>
            <p:nvPr/>
          </p:nvGrpSpPr>
          <p:grpSpPr>
            <a:xfrm>
              <a:off x="9524998" y="4626185"/>
              <a:ext cx="2066736" cy="666691"/>
              <a:chOff x="1295398" y="4618532"/>
              <a:chExt cx="2066736" cy="666691"/>
            </a:xfrm>
          </p:grpSpPr>
          <p:sp>
            <p:nvSpPr>
              <p:cNvPr id="316" name="Google Shape;316;p2"/>
              <p:cNvSpPr txBox="1"/>
              <p:nvPr/>
            </p:nvSpPr>
            <p:spPr>
              <a:xfrm>
                <a:off x="1295398" y="4618532"/>
                <a:ext cx="18288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Enrique R. Oliveira</a:t>
                </a:r>
                <a:endParaRPr/>
              </a:p>
            </p:txBody>
          </p:sp>
          <p:sp>
            <p:nvSpPr>
              <p:cNvPr id="317" name="Google Shape;317;p2"/>
              <p:cNvSpPr txBox="1"/>
              <p:nvPr/>
            </p:nvSpPr>
            <p:spPr>
              <a:xfrm>
                <a:off x="1304732" y="4977446"/>
                <a:ext cx="2057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Bacharel em Análise de Sistemas</a:t>
                </a:r>
                <a:endParaRPr/>
              </a:p>
            </p:txBody>
          </p:sp>
        </p:grpSp>
      </p:grpSp>
      <p:sp>
        <p:nvSpPr>
          <p:cNvPr id="318" name="Google Shape;318;p2"/>
          <p:cNvSpPr txBox="1"/>
          <p:nvPr/>
        </p:nvSpPr>
        <p:spPr>
          <a:xfrm>
            <a:off x="3033315" y="755901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Criptometa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3673778" y="1733358"/>
            <a:ext cx="2332090" cy="237284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0" name="Google Shape;32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3538" y="1909962"/>
            <a:ext cx="2030240" cy="201119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"/>
          <p:cNvSpPr/>
          <p:nvPr/>
        </p:nvSpPr>
        <p:spPr>
          <a:xfrm>
            <a:off x="6197903" y="1733358"/>
            <a:ext cx="2332090" cy="237284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8655353" y="1733358"/>
            <a:ext cx="2332090" cy="2372849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23" name="Google Shape;32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48256" y="1918279"/>
            <a:ext cx="2030239" cy="2011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"/>
          <p:cNvGrpSpPr/>
          <p:nvPr/>
        </p:nvGrpSpPr>
        <p:grpSpPr>
          <a:xfrm>
            <a:off x="8797625" y="4518034"/>
            <a:ext cx="2303954" cy="1583559"/>
            <a:chOff x="9296400" y="4487866"/>
            <a:chExt cx="2295334" cy="1002534"/>
          </a:xfrm>
        </p:grpSpPr>
        <p:sp>
          <p:nvSpPr>
            <p:cNvPr id="325" name="Google Shape;325;p2"/>
            <p:cNvSpPr/>
            <p:nvPr/>
          </p:nvSpPr>
          <p:spPr>
            <a:xfrm>
              <a:off x="9296400" y="4487866"/>
              <a:ext cx="2286000" cy="1002534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grpSp>
          <p:nvGrpSpPr>
            <p:cNvPr id="326" name="Google Shape;326;p2"/>
            <p:cNvGrpSpPr/>
            <p:nvPr/>
          </p:nvGrpSpPr>
          <p:grpSpPr>
            <a:xfrm>
              <a:off x="9524998" y="4626185"/>
              <a:ext cx="2066736" cy="666691"/>
              <a:chOff x="1295398" y="4618532"/>
              <a:chExt cx="2066736" cy="666691"/>
            </a:xfrm>
          </p:grpSpPr>
          <p:sp>
            <p:nvSpPr>
              <p:cNvPr id="327" name="Google Shape;327;p2"/>
              <p:cNvSpPr txBox="1"/>
              <p:nvPr/>
            </p:nvSpPr>
            <p:spPr>
              <a:xfrm>
                <a:off x="1295398" y="4618532"/>
                <a:ext cx="1828804" cy="409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Deivson L. G. Lima</a:t>
                </a:r>
                <a:endParaRPr/>
              </a:p>
            </p:txBody>
          </p:sp>
          <p:sp>
            <p:nvSpPr>
              <p:cNvPr id="328" name="Google Shape;328;p2"/>
              <p:cNvSpPr txBox="1"/>
              <p:nvPr/>
            </p:nvSpPr>
            <p:spPr>
              <a:xfrm>
                <a:off x="1304732" y="4977446"/>
                <a:ext cx="20574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Bacharel em Análise de Sistemas</a:t>
                </a:r>
                <a:endParaRPr/>
              </a:p>
            </p:txBody>
          </p:sp>
        </p:grpSp>
      </p:grpSp>
      <p:pic>
        <p:nvPicPr>
          <p:cNvPr id="329" name="Google Shape;329;p2" descr="Homem de terno e gravata em fundo branc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96131" y="1916595"/>
            <a:ext cx="2057400" cy="2057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/>
        </p:nvSpPr>
        <p:spPr>
          <a:xfrm>
            <a:off x="668516" y="208333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Tecnologias </a:t>
            </a: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Utilizadas</a:t>
            </a:r>
            <a:endParaRPr dirty="0"/>
          </a:p>
        </p:txBody>
      </p:sp>
      <p:sp>
        <p:nvSpPr>
          <p:cNvPr id="361" name="Google Shape;361;p5"/>
          <p:cNvSpPr txBox="1"/>
          <p:nvPr/>
        </p:nvSpPr>
        <p:spPr>
          <a:xfrm>
            <a:off x="3015479" y="737010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CriptoMeta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AAF491-24AA-94D8-CB8D-E2BCC21C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51" y="2785027"/>
            <a:ext cx="1781175" cy="847725"/>
          </a:xfrm>
          <a:prstGeom prst="rect">
            <a:avLst/>
          </a:prstGeom>
        </p:spPr>
      </p:pic>
      <p:pic>
        <p:nvPicPr>
          <p:cNvPr id="2050" name="Picture 2" descr="Chiliz cryptocurrency CHZ Token, Cryptocurrency logo on isolated background  with text.">
            <a:extLst>
              <a:ext uri="{FF2B5EF4-FFF2-40B4-BE49-F238E27FC236}">
                <a16:creationId xmlns:a16="http://schemas.microsoft.com/office/drawing/2014/main" id="{B6A61E78-5B90-49A7-A57A-498B6214B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15449" r="24631" b="21635"/>
          <a:stretch/>
        </p:blipFill>
        <p:spPr bwMode="auto">
          <a:xfrm>
            <a:off x="5159554" y="2795947"/>
            <a:ext cx="1533524" cy="847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ravel Logo PNG vector in SVG, PDF, AI, CDR format">
            <a:extLst>
              <a:ext uri="{FF2B5EF4-FFF2-40B4-BE49-F238E27FC236}">
                <a16:creationId xmlns:a16="http://schemas.microsoft.com/office/drawing/2014/main" id="{62BCA2D1-A236-4451-6BB0-99E01679A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8903" r="6763" b="34888"/>
          <a:stretch/>
        </p:blipFill>
        <p:spPr bwMode="auto">
          <a:xfrm>
            <a:off x="8078613" y="2754504"/>
            <a:ext cx="2609337" cy="847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61;p5">
            <a:extLst>
              <a:ext uri="{FF2B5EF4-FFF2-40B4-BE49-F238E27FC236}">
                <a16:creationId xmlns:a16="http://schemas.microsoft.com/office/drawing/2014/main" id="{729BC249-7F6F-5ACB-48CA-2007A74F0777}"/>
              </a:ext>
            </a:extLst>
          </p:cNvPr>
          <p:cNvSpPr txBox="1"/>
          <p:nvPr/>
        </p:nvSpPr>
        <p:spPr>
          <a:xfrm>
            <a:off x="1911551" y="3643671"/>
            <a:ext cx="178117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API’s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Google Shape;361;p5">
            <a:extLst>
              <a:ext uri="{FF2B5EF4-FFF2-40B4-BE49-F238E27FC236}">
                <a16:creationId xmlns:a16="http://schemas.microsoft.com/office/drawing/2014/main" id="{D58DB4B3-EA12-F867-4102-E29E7B933B48}"/>
              </a:ext>
            </a:extLst>
          </p:cNvPr>
          <p:cNvSpPr txBox="1"/>
          <p:nvPr/>
        </p:nvSpPr>
        <p:spPr>
          <a:xfrm>
            <a:off x="4995081" y="3643671"/>
            <a:ext cx="178117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Blockchain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" name="Google Shape;361;p5">
            <a:extLst>
              <a:ext uri="{FF2B5EF4-FFF2-40B4-BE49-F238E27FC236}">
                <a16:creationId xmlns:a16="http://schemas.microsoft.com/office/drawing/2014/main" id="{9D9D2506-4979-B12A-AF29-26A9810BF193}"/>
              </a:ext>
            </a:extLst>
          </p:cNvPr>
          <p:cNvSpPr txBox="1"/>
          <p:nvPr/>
        </p:nvSpPr>
        <p:spPr>
          <a:xfrm>
            <a:off x="8499273" y="3602228"/>
            <a:ext cx="178117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MVP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54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7;p3">
            <a:extLst>
              <a:ext uri="{FF2B5EF4-FFF2-40B4-BE49-F238E27FC236}">
                <a16:creationId xmlns:a16="http://schemas.microsoft.com/office/drawing/2014/main" id="{51481681-B743-7B10-89C9-F3B463F03F38}"/>
              </a:ext>
            </a:extLst>
          </p:cNvPr>
          <p:cNvGrpSpPr/>
          <p:nvPr/>
        </p:nvGrpSpPr>
        <p:grpSpPr>
          <a:xfrm>
            <a:off x="4370402" y="3226498"/>
            <a:ext cx="2796897" cy="2743075"/>
            <a:chOff x="1979338" y="1504929"/>
            <a:chExt cx="2937300" cy="2831123"/>
          </a:xfrm>
        </p:grpSpPr>
        <p:sp>
          <p:nvSpPr>
            <p:cNvPr id="4" name="Google Shape;338;p3">
              <a:extLst>
                <a:ext uri="{FF2B5EF4-FFF2-40B4-BE49-F238E27FC236}">
                  <a16:creationId xmlns:a16="http://schemas.microsoft.com/office/drawing/2014/main" id="{5F1F794C-960A-9F8D-E3D8-1577459DF358}"/>
                </a:ext>
              </a:extLst>
            </p:cNvPr>
            <p:cNvSpPr/>
            <p:nvPr/>
          </p:nvSpPr>
          <p:spPr>
            <a:xfrm>
              <a:off x="2028662" y="1504929"/>
              <a:ext cx="2831123" cy="2831123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" name="Google Shape;339;p3">
              <a:extLst>
                <a:ext uri="{FF2B5EF4-FFF2-40B4-BE49-F238E27FC236}">
                  <a16:creationId xmlns:a16="http://schemas.microsoft.com/office/drawing/2014/main" id="{DAA34644-0318-6EA2-B0FB-F8C5F8440848}"/>
                </a:ext>
              </a:extLst>
            </p:cNvPr>
            <p:cNvSpPr txBox="1"/>
            <p:nvPr/>
          </p:nvSpPr>
          <p:spPr>
            <a:xfrm>
              <a:off x="1979338" y="2542320"/>
              <a:ext cx="2937300" cy="603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03.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4" name="Google Shape;334;p3"/>
          <p:cNvGrpSpPr/>
          <p:nvPr/>
        </p:nvGrpSpPr>
        <p:grpSpPr>
          <a:xfrm>
            <a:off x="6385538" y="1439918"/>
            <a:ext cx="2796844" cy="2635188"/>
            <a:chOff x="4009503" y="3236880"/>
            <a:chExt cx="2831100" cy="2831100"/>
          </a:xfrm>
        </p:grpSpPr>
        <p:sp>
          <p:nvSpPr>
            <p:cNvPr id="335" name="Google Shape;335;p3"/>
            <p:cNvSpPr/>
            <p:nvPr/>
          </p:nvSpPr>
          <p:spPr>
            <a:xfrm>
              <a:off x="4009503" y="3236880"/>
              <a:ext cx="2831100" cy="2831100"/>
            </a:xfrm>
            <a:prstGeom prst="ellipse">
              <a:avLst/>
            </a:prstGeom>
            <a:solidFill>
              <a:schemeClr val="accent2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6" name="Google Shape;336;p3"/>
            <p:cNvSpPr txBox="1"/>
            <p:nvPr/>
          </p:nvSpPr>
          <p:spPr>
            <a:xfrm>
              <a:off x="4285502" y="4119476"/>
              <a:ext cx="2374800" cy="9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02. </a:t>
              </a:r>
              <a:endParaRPr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PAINEL DE ADMINISTRAÇÃO</a:t>
              </a:r>
              <a:endParaRPr dirty="0"/>
            </a:p>
          </p:txBody>
        </p:sp>
      </p:grpSp>
      <p:grpSp>
        <p:nvGrpSpPr>
          <p:cNvPr id="337" name="Google Shape;337;p3"/>
          <p:cNvGrpSpPr/>
          <p:nvPr/>
        </p:nvGrpSpPr>
        <p:grpSpPr>
          <a:xfrm>
            <a:off x="2355320" y="1332031"/>
            <a:ext cx="2796897" cy="2743075"/>
            <a:chOff x="1917646" y="1580304"/>
            <a:chExt cx="2937300" cy="2831123"/>
          </a:xfrm>
        </p:grpSpPr>
        <p:sp>
          <p:nvSpPr>
            <p:cNvPr id="338" name="Google Shape;338;p3"/>
            <p:cNvSpPr/>
            <p:nvPr/>
          </p:nvSpPr>
          <p:spPr>
            <a:xfrm>
              <a:off x="2019678" y="1580304"/>
              <a:ext cx="2831123" cy="2831123"/>
            </a:xfrm>
            <a:prstGeom prst="ellipse">
              <a:avLst/>
            </a:prstGeom>
            <a:solidFill>
              <a:schemeClr val="accent1">
                <a:alpha val="8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1917646" y="2723571"/>
              <a:ext cx="2937300" cy="66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01.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CROWDFUNDING</a:t>
              </a:r>
              <a:endParaRPr dirty="0"/>
            </a:p>
          </p:txBody>
        </p:sp>
      </p:grpSp>
      <p:sp>
        <p:nvSpPr>
          <p:cNvPr id="340" name="Google Shape;340;p3"/>
          <p:cNvSpPr txBox="1"/>
          <p:nvPr/>
        </p:nvSpPr>
        <p:spPr>
          <a:xfrm>
            <a:off x="609414" y="231377"/>
            <a:ext cx="10515601" cy="67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Entregas</a:t>
            </a:r>
            <a:endParaRPr dirty="0"/>
          </a:p>
        </p:txBody>
      </p:sp>
      <p:sp>
        <p:nvSpPr>
          <p:cNvPr id="341" name="Google Shape;341;p3"/>
          <p:cNvSpPr txBox="1"/>
          <p:nvPr/>
        </p:nvSpPr>
        <p:spPr>
          <a:xfrm>
            <a:off x="2895414" y="780497"/>
            <a:ext cx="5943600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3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entregas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3" name="Google Shape;343;p3"/>
          <p:cNvSpPr txBox="1"/>
          <p:nvPr/>
        </p:nvSpPr>
        <p:spPr>
          <a:xfrm>
            <a:off x="4916685" y="4532999"/>
            <a:ext cx="17415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TOKEN NA REDE DA CHILIZ</a:t>
            </a:r>
            <a:endParaRPr dirty="0"/>
          </a:p>
        </p:txBody>
      </p:sp>
      <p:sp>
        <p:nvSpPr>
          <p:cNvPr id="344" name="Google Shape;344;p3"/>
          <p:cNvSpPr/>
          <p:nvPr/>
        </p:nvSpPr>
        <p:spPr>
          <a:xfrm>
            <a:off x="4875751" y="1972138"/>
            <a:ext cx="1786200" cy="1786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47" name="Google Shape;347;p3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" name="Google Shape;339;p3">
            <a:extLst>
              <a:ext uri="{FF2B5EF4-FFF2-40B4-BE49-F238E27FC236}">
                <a16:creationId xmlns:a16="http://schemas.microsoft.com/office/drawing/2014/main" id="{779E89D1-F7C1-ADC1-4D62-4C3236E36408}"/>
              </a:ext>
            </a:extLst>
          </p:cNvPr>
          <p:cNvSpPr txBox="1"/>
          <p:nvPr/>
        </p:nvSpPr>
        <p:spPr>
          <a:xfrm>
            <a:off x="5026419" y="2407493"/>
            <a:ext cx="136737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oppins SemiBold"/>
                <a:cs typeface="Poppins SemiBold"/>
                <a:sym typeface="Poppins SemiBold"/>
              </a:rPr>
              <a:t>LUMX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/>
        </p:nvSpPr>
        <p:spPr>
          <a:xfrm>
            <a:off x="838199" y="189480"/>
            <a:ext cx="10515601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endParaRPr sz="3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"/>
          <p:cNvSpPr txBox="1"/>
          <p:nvPr/>
        </p:nvSpPr>
        <p:spPr>
          <a:xfrm>
            <a:off x="3185162" y="718157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CriptoMeta Crowdfunding para Tecnologia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4" name="Google Shape;354;p4"/>
          <p:cNvSpPr txBox="1"/>
          <p:nvPr/>
        </p:nvSpPr>
        <p:spPr>
          <a:xfrm>
            <a:off x="503549" y="1307791"/>
            <a:ext cx="111849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pt-BR" sz="1800" b="1" i="0" dirty="0">
                <a:solidFill>
                  <a:srgbClr val="0D0D0D"/>
                </a:solidFill>
                <a:effectLst/>
                <a:latin typeface="Söhne"/>
              </a:rPr>
              <a:t>1. Transparência e Confiança no </a:t>
            </a:r>
            <a:r>
              <a:rPr lang="pt-BR" sz="1800" b="1" i="0" dirty="0" err="1">
                <a:solidFill>
                  <a:srgbClr val="0D0D0D"/>
                </a:solidFill>
                <a:effectLst/>
                <a:latin typeface="Söhne"/>
              </a:rPr>
              <a:t>Crowdfunding</a:t>
            </a:r>
            <a:r>
              <a:rPr lang="pt-BR" sz="18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pt-BR" sz="1800" b="1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sz="1800" b="0" i="0" dirty="0">
                <a:solidFill>
                  <a:srgbClr val="0D0D0D"/>
                </a:solidFill>
                <a:effectLst/>
                <a:latin typeface="Söhne"/>
              </a:rPr>
              <a:t>Investidores frequentemente hesitam em financiar projetos devido à falta de transparência e acompanhamento do uso dos fundos. </a:t>
            </a:r>
            <a:r>
              <a:rPr lang="pt-BR" sz="1800" dirty="0">
                <a:solidFill>
                  <a:srgbClr val="0D0D0D"/>
                </a:solidFill>
                <a:latin typeface="Söhne"/>
              </a:rPr>
              <a:t>Além de atrasos na entrega do projeto.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Solução: A CriptoMeta é uma plataforma que permite aos investidores verificar o progresso real e garante a aplicação adequada dos fundos.</a:t>
            </a:r>
          </a:p>
          <a:p>
            <a:pPr algn="l"/>
            <a:endParaRPr lang="pt-BR" sz="1800" dirty="0">
              <a:solidFill>
                <a:srgbClr val="0D0D0D"/>
              </a:solidFill>
              <a:latin typeface="Söhne"/>
            </a:endParaRPr>
          </a:p>
          <a:p>
            <a:r>
              <a:rPr lang="pt-BR" sz="1800" b="1" dirty="0">
                <a:solidFill>
                  <a:srgbClr val="0D0D0D"/>
                </a:solidFill>
                <a:latin typeface="Söhne"/>
              </a:rPr>
              <a:t>2. Eficiência no Alcance de Metas</a:t>
            </a:r>
          </a:p>
          <a:p>
            <a:pPr algn="l"/>
            <a:r>
              <a:rPr lang="pt-BR" sz="1800" dirty="0">
                <a:solidFill>
                  <a:srgbClr val="0D0D0D"/>
                </a:solidFill>
                <a:latin typeface="Söhne"/>
              </a:rPr>
              <a:t>Startups de tecnologia muitas vezes falham em entregar resultados tangíveis em estágios iniciais devido à falta de recursos e acompanhamento estruturado.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Solução: A CriptoMeta é uma plataforma que estrutura o desenvolvimento do projeto em fases claras e verificáveis.</a:t>
            </a:r>
          </a:p>
          <a:p>
            <a:endParaRPr lang="pt-BR" sz="1800" b="1" dirty="0">
              <a:solidFill>
                <a:srgbClr val="0D0D0D"/>
              </a:solidFill>
              <a:latin typeface="Söhne"/>
            </a:endParaRPr>
          </a:p>
          <a:p>
            <a:r>
              <a:rPr lang="pt-BR" sz="1800" b="1" dirty="0">
                <a:solidFill>
                  <a:srgbClr val="0D0D0D"/>
                </a:solidFill>
                <a:latin typeface="Söhne"/>
              </a:rPr>
              <a:t>3. Acesso a Financiamento Condicionado</a:t>
            </a:r>
          </a:p>
          <a:p>
            <a:r>
              <a:rPr lang="pt-BR" sz="1800" dirty="0">
                <a:solidFill>
                  <a:srgbClr val="0D0D0D"/>
                </a:solidFill>
                <a:latin typeface="Söhne"/>
              </a:rPr>
              <a:t>Muitas plataformas de </a:t>
            </a:r>
            <a:r>
              <a:rPr lang="pt-BR" sz="1800" dirty="0" err="1">
                <a:solidFill>
                  <a:srgbClr val="0D0D0D"/>
                </a:solidFill>
                <a:latin typeface="Söhne"/>
              </a:rPr>
              <a:t>crowdfunding</a:t>
            </a:r>
            <a:r>
              <a:rPr lang="pt-BR" sz="1800" dirty="0">
                <a:solidFill>
                  <a:srgbClr val="0D0D0D"/>
                </a:solidFill>
                <a:latin typeface="Söhne"/>
              </a:rPr>
              <a:t> liberam fundos sem a comprovação de resultados, aumentando o risco para os investidores.</a:t>
            </a:r>
          </a:p>
          <a:p>
            <a:r>
              <a:rPr lang="pt-BR" sz="1800" b="1" dirty="0">
                <a:solidFill>
                  <a:srgbClr val="0D0D0D"/>
                </a:solidFill>
                <a:latin typeface="Söhne"/>
              </a:rPr>
              <a:t>Solução: A CriptoMeta possuí uma metodologia de liberação de fundos baseada em entrega real e comprovada de resultados.</a:t>
            </a:r>
          </a:p>
          <a:p>
            <a:pPr algn="l"/>
            <a:endParaRPr lang="pt-BR" sz="2000" b="1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694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/>
        </p:nvSpPr>
        <p:spPr>
          <a:xfrm>
            <a:off x="838199" y="189480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Personas e Objetivo</a:t>
            </a:r>
            <a:endParaRPr dirty="0"/>
          </a:p>
        </p:txBody>
      </p:sp>
      <p:sp>
        <p:nvSpPr>
          <p:cNvPr id="361" name="Google Shape;361;p5"/>
          <p:cNvSpPr txBox="1"/>
          <p:nvPr/>
        </p:nvSpPr>
        <p:spPr>
          <a:xfrm>
            <a:off x="287137" y="1016736"/>
            <a:ext cx="4859898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70C0"/>
                </a:solidFill>
                <a:latin typeface="Söhne"/>
                <a:sym typeface="Poppins Light"/>
              </a:rPr>
              <a:t>Objetivos</a:t>
            </a:r>
            <a:endParaRPr lang="en-US" sz="1800" b="1" dirty="0">
              <a:solidFill>
                <a:srgbClr val="0070C0"/>
              </a:solidFill>
              <a:latin typeface="Söhne"/>
              <a:sym typeface="Poppins Light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1. </a:t>
            </a:r>
            <a:r>
              <a:rPr lang="en-US" sz="1800" b="1" dirty="0" err="1">
                <a:solidFill>
                  <a:srgbClr val="0D0D0D"/>
                </a:solidFill>
                <a:latin typeface="Söhne"/>
                <a:sym typeface="Poppins Light"/>
              </a:rPr>
              <a:t>Ao</a:t>
            </a: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latin typeface="Söhne"/>
                <a:sym typeface="Poppins Light"/>
              </a:rPr>
              <a:t>criador</a:t>
            </a: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 do </a:t>
            </a:r>
            <a:r>
              <a:rPr lang="en-US" sz="1800" b="1" dirty="0" err="1">
                <a:solidFill>
                  <a:srgbClr val="0D0D0D"/>
                </a:solidFill>
                <a:latin typeface="Söhne"/>
                <a:sym typeface="Poppins Light"/>
              </a:rPr>
              <a:t>projeto</a:t>
            </a: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, </a:t>
            </a:r>
            <a:r>
              <a:rPr lang="en-US" sz="1800" b="1" dirty="0" err="1">
                <a:solidFill>
                  <a:srgbClr val="0D0D0D"/>
                </a:solidFill>
                <a:latin typeface="Söhne"/>
                <a:sym typeface="Poppins Light"/>
              </a:rPr>
              <a:t>tirar</a:t>
            </a: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 do </a:t>
            </a:r>
            <a:r>
              <a:rPr lang="en-US" sz="1800" b="1" dirty="0" err="1">
                <a:solidFill>
                  <a:srgbClr val="0D0D0D"/>
                </a:solidFill>
                <a:latin typeface="Söhne"/>
                <a:sym typeface="Poppins Light"/>
              </a:rPr>
              <a:t>papel</a:t>
            </a:r>
            <a:r>
              <a:rPr lang="en-US" sz="1800" b="1" dirty="0">
                <a:solidFill>
                  <a:srgbClr val="0D0D0D"/>
                </a:solidFill>
                <a:latin typeface="Söhne"/>
                <a:sym typeface="Poppins Light"/>
              </a:rPr>
              <a:t> </a:t>
            </a:r>
            <a:r>
              <a:rPr lang="pt-BR" sz="1800" b="1" dirty="0">
                <a:solidFill>
                  <a:srgbClr val="0D0D0D"/>
                </a:solidFill>
                <a:latin typeface="Söhne"/>
              </a:rPr>
              <a:t>ideias inovadoras que pode revolucionar o setor de tecnologia.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D0D0D"/>
                </a:solidFill>
                <a:latin typeface="Söhne"/>
                <a:sym typeface="Poppins Light"/>
              </a:rPr>
              <a:t>2. Ao </a:t>
            </a:r>
            <a:r>
              <a:rPr lang="pt-BR" sz="1800" b="1" dirty="0">
                <a:solidFill>
                  <a:srgbClr val="0D0D0D"/>
                </a:solidFill>
                <a:latin typeface="Söhne"/>
              </a:rPr>
              <a:t>investidor, não apenas financiar inovações, mas também acompanhar cada etapa do progresso, garantindo que seu apoio esteja verdadeiramente fazendo a diferença.</a:t>
            </a:r>
            <a:endParaRPr sz="1800" b="1" dirty="0">
              <a:solidFill>
                <a:srgbClr val="0D0D0D"/>
              </a:solidFill>
              <a:latin typeface="Söhne"/>
              <a:sym typeface="Poppins Light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034196-7037-729B-353E-259DF6FA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73" y="1117263"/>
            <a:ext cx="5863744" cy="26934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EEE031-5880-D408-B5A9-14FB10F4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100" y="4476328"/>
            <a:ext cx="5863744" cy="21870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354;p4">
            <a:extLst>
              <a:ext uri="{FF2B5EF4-FFF2-40B4-BE49-F238E27FC236}">
                <a16:creationId xmlns:a16="http://schemas.microsoft.com/office/drawing/2014/main" id="{2117E5D9-0D99-2956-2965-5E0C8074B3A7}"/>
              </a:ext>
            </a:extLst>
          </p:cNvPr>
          <p:cNvSpPr txBox="1"/>
          <p:nvPr/>
        </p:nvSpPr>
        <p:spPr>
          <a:xfrm>
            <a:off x="287137" y="3532980"/>
            <a:ext cx="511482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1800" b="1" dirty="0">
                <a:solidFill>
                  <a:srgbClr val="0070C0"/>
                </a:solidFill>
                <a:latin typeface="Söhne"/>
                <a:sym typeface="Poppins Light"/>
              </a:rPr>
              <a:t>Personas</a:t>
            </a:r>
            <a:endParaRPr lang="pt-BR" sz="1800" b="1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1. Empreendedores Tecnológicos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2. Inovadores Independentes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3. Pequenas Empresas de Tecnologia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4. Pesquisadores Acadêmicos</a:t>
            </a:r>
          </a:p>
          <a:p>
            <a:pPr algn="l"/>
            <a:r>
              <a:rPr lang="pt-BR" sz="1800" b="1" dirty="0">
                <a:solidFill>
                  <a:srgbClr val="0D0D0D"/>
                </a:solidFill>
                <a:latin typeface="Söhne"/>
              </a:rPr>
              <a:t>5. Investidores em Tecnologia</a:t>
            </a:r>
          </a:p>
          <a:p>
            <a:r>
              <a:rPr lang="pt-BR" sz="1800" b="1" dirty="0">
                <a:solidFill>
                  <a:srgbClr val="0D0D0D"/>
                </a:solidFill>
                <a:latin typeface="Söhne"/>
              </a:rPr>
              <a:t>6. Entusiastas de Tecnologia e Novidades</a:t>
            </a:r>
          </a:p>
          <a:p>
            <a:r>
              <a:rPr lang="pt-BR" sz="1800" b="1" dirty="0">
                <a:solidFill>
                  <a:srgbClr val="FF0000"/>
                </a:solidFill>
                <a:latin typeface="Söhne"/>
              </a:rPr>
              <a:t>7. Desenvolvedores de Softwares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F3B9F8B-7007-5A86-C4EC-00AC12DD8278}"/>
              </a:ext>
            </a:extLst>
          </p:cNvPr>
          <p:cNvSpPr txBox="1"/>
          <p:nvPr/>
        </p:nvSpPr>
        <p:spPr>
          <a:xfrm>
            <a:off x="5592073" y="3774604"/>
            <a:ext cx="597908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Fonte: https://www.jetbrains.com/</a:t>
            </a:r>
            <a:r>
              <a:rPr lang="pt-BR" sz="1050" dirty="0" err="1"/>
              <a:t>pt-br</a:t>
            </a:r>
            <a:r>
              <a:rPr lang="pt-BR" sz="1050" dirty="0"/>
              <a:t>/</a:t>
            </a:r>
            <a:r>
              <a:rPr lang="pt-BR" sz="1050" dirty="0" err="1"/>
              <a:t>lp</a:t>
            </a:r>
            <a:r>
              <a:rPr lang="pt-BR" sz="1050" dirty="0"/>
              <a:t>/</a:t>
            </a:r>
            <a:r>
              <a:rPr lang="pt-BR" sz="1050" dirty="0" err="1"/>
              <a:t>devecosystem</a:t>
            </a:r>
            <a:r>
              <a:rPr lang="pt-BR" sz="1050" dirty="0"/>
              <a:t>-data-playground/#:~:text=At%C3%A9%202023%2C%20o%20n%C3%BAmero%20de,13%2C4%20milh%C3%B5es%20de%20pessoas.</a:t>
            </a:r>
          </a:p>
        </p:txBody>
      </p:sp>
    </p:spTree>
    <p:extLst>
      <p:ext uri="{BB962C8B-B14F-4D97-AF65-F5344CB8AC3E}">
        <p14:creationId xmlns:p14="http://schemas.microsoft.com/office/powerpoint/2010/main" val="37570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/>
        </p:nvSpPr>
        <p:spPr>
          <a:xfrm>
            <a:off x="838199" y="189480"/>
            <a:ext cx="10515601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  <a:endParaRPr sz="3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"/>
          <p:cNvSpPr txBox="1"/>
          <p:nvPr/>
        </p:nvSpPr>
        <p:spPr>
          <a:xfrm>
            <a:off x="3185162" y="718157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Porque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somos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únicos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?</a:t>
            </a:r>
          </a:p>
        </p:txBody>
      </p:sp>
      <p:sp>
        <p:nvSpPr>
          <p:cNvPr id="355" name="Google Shape;355;p4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8DCA89B-2E0F-5272-5857-47AB55C51AC8}"/>
              </a:ext>
            </a:extLst>
          </p:cNvPr>
          <p:cNvSpPr/>
          <p:nvPr/>
        </p:nvSpPr>
        <p:spPr>
          <a:xfrm>
            <a:off x="4548762" y="1318189"/>
            <a:ext cx="3303230" cy="2769187"/>
          </a:xfrm>
          <a:prstGeom prst="roundRect">
            <a:avLst>
              <a:gd name="adj" fmla="val 420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r>
              <a:rPr lang="pt-BR" sz="1800" b="1" dirty="0"/>
              <a:t>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715AE-531F-4CF3-6B43-666A141AFC3D}"/>
              </a:ext>
            </a:extLst>
          </p:cNvPr>
          <p:cNvSpPr txBox="1"/>
          <p:nvPr/>
        </p:nvSpPr>
        <p:spPr>
          <a:xfrm>
            <a:off x="1191389" y="1179689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Dono do Projeto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0D6DCF0-17A9-E5E5-A60D-17511BD5DD41}"/>
              </a:ext>
            </a:extLst>
          </p:cNvPr>
          <p:cNvCxnSpPr>
            <a:cxnSpLocks/>
          </p:cNvCxnSpPr>
          <p:nvPr/>
        </p:nvCxnSpPr>
        <p:spPr>
          <a:xfrm>
            <a:off x="1770926" y="1861902"/>
            <a:ext cx="256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2A32F671-9796-1F95-9F92-B995484BBDCD}"/>
              </a:ext>
            </a:extLst>
          </p:cNvPr>
          <p:cNvSpPr/>
          <p:nvPr/>
        </p:nvSpPr>
        <p:spPr>
          <a:xfrm>
            <a:off x="358782" y="3466952"/>
            <a:ext cx="3204549" cy="155984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Meta 1 – Tela de Login – 20%</a:t>
            </a:r>
          </a:p>
          <a:p>
            <a:r>
              <a:rPr lang="pt-BR" sz="1400" dirty="0">
                <a:solidFill>
                  <a:schemeClr val="tx1"/>
                </a:solidFill>
              </a:rPr>
              <a:t>Meta 2 – Tela de Cadastro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Meta 3 – Relatórios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Meta 4 – MVP Completo – 20%</a:t>
            </a:r>
          </a:p>
          <a:p>
            <a:r>
              <a:rPr lang="pt-BR" sz="1400" dirty="0">
                <a:solidFill>
                  <a:schemeClr val="tx1"/>
                </a:solidFill>
              </a:rPr>
              <a:t>Meta 5 – </a:t>
            </a:r>
            <a:r>
              <a:rPr lang="pt-BR" sz="1400" dirty="0" err="1">
                <a:solidFill>
                  <a:schemeClr val="tx1"/>
                </a:solidFill>
              </a:rPr>
              <a:t>Deploy</a:t>
            </a:r>
            <a:r>
              <a:rPr lang="pt-BR" sz="1400" dirty="0">
                <a:solidFill>
                  <a:schemeClr val="tx1"/>
                </a:solidFill>
              </a:rPr>
              <a:t> em produção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198B6E-5AF2-9977-7197-2A21F876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84" y="1594382"/>
            <a:ext cx="2346429" cy="194142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DC6CE5-DAD1-F844-B408-0F0483C81811}"/>
              </a:ext>
            </a:extLst>
          </p:cNvPr>
          <p:cNvSpPr txBox="1"/>
          <p:nvPr/>
        </p:nvSpPr>
        <p:spPr>
          <a:xfrm>
            <a:off x="1326486" y="3090536"/>
            <a:ext cx="10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/>
                </a:solidFill>
              </a:rPr>
              <a:t>Metas Claras</a:t>
            </a:r>
          </a:p>
        </p:txBody>
      </p:sp>
      <p:pic>
        <p:nvPicPr>
          <p:cNvPr id="2" name="Picture 2" descr="Female - Free people icons">
            <a:extLst>
              <a:ext uri="{FF2B5EF4-FFF2-40B4-BE49-F238E27FC236}">
                <a16:creationId xmlns:a16="http://schemas.microsoft.com/office/drawing/2014/main" id="{4E6F91DB-8270-BBCF-B067-CA5C5FD3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31" y="1460671"/>
            <a:ext cx="906223" cy="9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4160E4-96D9-DDB9-B16E-75B34855909C}"/>
              </a:ext>
            </a:extLst>
          </p:cNvPr>
          <p:cNvSpPr txBox="1"/>
          <p:nvPr/>
        </p:nvSpPr>
        <p:spPr>
          <a:xfrm>
            <a:off x="1475867" y="230854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Carteira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A38DA7-5B7E-A8A4-4BFC-BBA1E778FB04}"/>
              </a:ext>
            </a:extLst>
          </p:cNvPr>
          <p:cNvSpPr txBox="1"/>
          <p:nvPr/>
        </p:nvSpPr>
        <p:spPr>
          <a:xfrm>
            <a:off x="5774186" y="4093685"/>
            <a:ext cx="1031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Carteira</a:t>
            </a:r>
          </a:p>
          <a:p>
            <a:pPr algn="ctr"/>
            <a:r>
              <a:rPr lang="pt-BR" sz="1200" b="1" dirty="0">
                <a:solidFill>
                  <a:schemeClr val="bg2"/>
                </a:solidFill>
              </a:rPr>
              <a:t>Token CCM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711DF5E-11B7-F616-86F9-BBA64D2EA5A2}"/>
              </a:ext>
            </a:extLst>
          </p:cNvPr>
          <p:cNvCxnSpPr>
            <a:cxnSpLocks/>
          </p:cNvCxnSpPr>
          <p:nvPr/>
        </p:nvCxnSpPr>
        <p:spPr>
          <a:xfrm>
            <a:off x="1857542" y="2565096"/>
            <a:ext cx="0" cy="442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Vetor de Shopping Wallet line icon. Dollar sign. USD Money pocket symbol.  Positive and negative circle buttons concept. Good or bad symbols. Dollar  wallet Vector do Stock | Adobe Stock">
            <a:extLst>
              <a:ext uri="{FF2B5EF4-FFF2-40B4-BE49-F238E27FC236}">
                <a16:creationId xmlns:a16="http://schemas.microsoft.com/office/drawing/2014/main" id="{E87CB2DB-B6D2-B8C2-7EC4-046B713E4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27347" r="50561" b="22357"/>
          <a:stretch/>
        </p:blipFill>
        <p:spPr bwMode="auto">
          <a:xfrm>
            <a:off x="8817692" y="1489427"/>
            <a:ext cx="1102291" cy="11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omem - ícones de pessoas grátis">
            <a:extLst>
              <a:ext uri="{FF2B5EF4-FFF2-40B4-BE49-F238E27FC236}">
                <a16:creationId xmlns:a16="http://schemas.microsoft.com/office/drawing/2014/main" id="{6CBF5A5C-C8B3-2BD1-E00E-F0B9B833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302" y="1540821"/>
            <a:ext cx="906223" cy="9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B062BFF-9382-9FA1-64D8-AEE633434321}"/>
              </a:ext>
            </a:extLst>
          </p:cNvPr>
          <p:cNvCxnSpPr>
            <a:cxnSpLocks/>
          </p:cNvCxnSpPr>
          <p:nvPr/>
        </p:nvCxnSpPr>
        <p:spPr>
          <a:xfrm flipH="1">
            <a:off x="7986536" y="2026564"/>
            <a:ext cx="676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B4FC80B-A38F-6DBF-DE4A-0716056DF95A}"/>
              </a:ext>
            </a:extLst>
          </p:cNvPr>
          <p:cNvCxnSpPr>
            <a:cxnSpLocks/>
          </p:cNvCxnSpPr>
          <p:nvPr/>
        </p:nvCxnSpPr>
        <p:spPr>
          <a:xfrm flipH="1">
            <a:off x="10022605" y="1993932"/>
            <a:ext cx="6766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F11ED2-5B79-42B1-B6EE-69014785BA24}"/>
              </a:ext>
            </a:extLst>
          </p:cNvPr>
          <p:cNvSpPr txBox="1"/>
          <p:nvPr/>
        </p:nvSpPr>
        <p:spPr>
          <a:xfrm>
            <a:off x="10627645" y="1223270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Investidor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331A70-7017-9165-3E29-4ACCB54561B4}"/>
              </a:ext>
            </a:extLst>
          </p:cNvPr>
          <p:cNvSpPr txBox="1"/>
          <p:nvPr/>
        </p:nvSpPr>
        <p:spPr>
          <a:xfrm>
            <a:off x="8824092" y="2538068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R$ 1.000,00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/>
        </p:nvSpPr>
        <p:spPr>
          <a:xfrm>
            <a:off x="838199" y="189480"/>
            <a:ext cx="10515601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  <a:endParaRPr sz="32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"/>
          <p:cNvSpPr txBox="1"/>
          <p:nvPr/>
        </p:nvSpPr>
        <p:spPr>
          <a:xfrm>
            <a:off x="3185162" y="718157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Porque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somos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únicos</a:t>
            </a: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?</a:t>
            </a:r>
          </a:p>
        </p:txBody>
      </p:sp>
      <p:sp>
        <p:nvSpPr>
          <p:cNvPr id="355" name="Google Shape;355;p4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8DCA89B-2E0F-5272-5857-47AB55C51AC8}"/>
              </a:ext>
            </a:extLst>
          </p:cNvPr>
          <p:cNvSpPr/>
          <p:nvPr/>
        </p:nvSpPr>
        <p:spPr>
          <a:xfrm>
            <a:off x="419822" y="1117797"/>
            <a:ext cx="3303230" cy="2769187"/>
          </a:xfrm>
          <a:prstGeom prst="roundRect">
            <a:avLst>
              <a:gd name="adj" fmla="val 4205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endParaRPr lang="pt-BR" sz="1200" b="1" dirty="0"/>
          </a:p>
          <a:p>
            <a:pPr algn="ctr"/>
            <a:r>
              <a:rPr lang="pt-BR" sz="1800" b="1" dirty="0"/>
              <a:t>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715AE-531F-4CF3-6B43-666A141AFC3D}"/>
              </a:ext>
            </a:extLst>
          </p:cNvPr>
          <p:cNvSpPr txBox="1"/>
          <p:nvPr/>
        </p:nvSpPr>
        <p:spPr>
          <a:xfrm>
            <a:off x="9690185" y="34830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Dono do Projeto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A32F671-9796-1F95-9F92-B995484BBDCD}"/>
              </a:ext>
            </a:extLst>
          </p:cNvPr>
          <p:cNvSpPr/>
          <p:nvPr/>
        </p:nvSpPr>
        <p:spPr>
          <a:xfrm>
            <a:off x="4259114" y="4484533"/>
            <a:ext cx="4083607" cy="155984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B050"/>
                </a:solidFill>
              </a:rPr>
              <a:t>Meta 1 – Tela de Login – 20% - CONCLUÍDO</a:t>
            </a:r>
          </a:p>
          <a:p>
            <a:r>
              <a:rPr lang="pt-BR" sz="1400" dirty="0">
                <a:solidFill>
                  <a:schemeClr val="tx1"/>
                </a:solidFill>
              </a:rPr>
              <a:t>Meta 2 – Tela de Cadastro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Meta 3 – Relatórios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Meta 4 – MVP Completo – 20%</a:t>
            </a:r>
          </a:p>
          <a:p>
            <a:r>
              <a:rPr lang="pt-BR" sz="1400" dirty="0">
                <a:solidFill>
                  <a:schemeClr val="tx1"/>
                </a:solidFill>
              </a:rPr>
              <a:t>Meta 5 – </a:t>
            </a:r>
            <a:r>
              <a:rPr lang="pt-BR" sz="1400" dirty="0" err="1">
                <a:solidFill>
                  <a:schemeClr val="tx1"/>
                </a:solidFill>
              </a:rPr>
              <a:t>Deploy</a:t>
            </a:r>
            <a:r>
              <a:rPr lang="pt-BR" sz="1400" dirty="0">
                <a:solidFill>
                  <a:schemeClr val="tx1"/>
                </a:solidFill>
              </a:rPr>
              <a:t> em produção</a:t>
            </a:r>
            <a:r>
              <a:rPr lang="pt-BR" dirty="0">
                <a:solidFill>
                  <a:schemeClr val="tx1"/>
                </a:solidFill>
              </a:rPr>
              <a:t> – 20%</a:t>
            </a:r>
            <a:endParaRPr lang="pt-BR" sz="1400" dirty="0">
              <a:solidFill>
                <a:schemeClr val="tx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198B6E-5AF2-9977-7197-2A21F876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44" y="1393990"/>
            <a:ext cx="2346429" cy="194142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DC6CE5-DAD1-F844-B408-0F0483C81811}"/>
              </a:ext>
            </a:extLst>
          </p:cNvPr>
          <p:cNvSpPr txBox="1"/>
          <p:nvPr/>
        </p:nvSpPr>
        <p:spPr>
          <a:xfrm>
            <a:off x="5701975" y="4153613"/>
            <a:ext cx="1088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/>
                </a:solidFill>
              </a:rPr>
              <a:t>Metas Claras</a:t>
            </a:r>
          </a:p>
        </p:txBody>
      </p:sp>
      <p:pic>
        <p:nvPicPr>
          <p:cNvPr id="2" name="Picture 2" descr="Female - Free people icons">
            <a:extLst>
              <a:ext uri="{FF2B5EF4-FFF2-40B4-BE49-F238E27FC236}">
                <a16:creationId xmlns:a16="http://schemas.microsoft.com/office/drawing/2014/main" id="{4E6F91DB-8270-BBCF-B067-CA5C5FD3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227" y="3764055"/>
            <a:ext cx="906223" cy="9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5A38DA7-5B7E-A8A4-4BFC-BBA1E778FB04}"/>
              </a:ext>
            </a:extLst>
          </p:cNvPr>
          <p:cNvSpPr txBox="1"/>
          <p:nvPr/>
        </p:nvSpPr>
        <p:spPr>
          <a:xfrm>
            <a:off x="1071002" y="3873083"/>
            <a:ext cx="2000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Carteira com R$ 1.000,00</a:t>
            </a:r>
          </a:p>
        </p:txBody>
      </p:sp>
      <p:pic>
        <p:nvPicPr>
          <p:cNvPr id="19" name="Picture 2" descr="Vetor de Shopping Wallet line icon. Dollar sign. USD Money pocket symbol.  Positive and negative circle buttons concept. Good or bad symbols. Dollar  wallet Vector do Stock | Adobe Stock">
            <a:extLst>
              <a:ext uri="{FF2B5EF4-FFF2-40B4-BE49-F238E27FC236}">
                <a16:creationId xmlns:a16="http://schemas.microsoft.com/office/drawing/2014/main" id="{E87CB2DB-B6D2-B8C2-7EC4-046B713E4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0" t="27347" r="50561" b="22357"/>
          <a:stretch/>
        </p:blipFill>
        <p:spPr bwMode="auto">
          <a:xfrm>
            <a:off x="5605814" y="1973712"/>
            <a:ext cx="1102291" cy="11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B062BFF-9382-9FA1-64D8-AEE63343432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23052" y="2502391"/>
            <a:ext cx="1782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7641B5EC-54A1-DCEA-DF27-7E06EE368882}"/>
              </a:ext>
            </a:extLst>
          </p:cNvPr>
          <p:cNvCxnSpPr>
            <a:cxnSpLocks/>
          </p:cNvCxnSpPr>
          <p:nvPr/>
        </p:nvCxnSpPr>
        <p:spPr>
          <a:xfrm>
            <a:off x="6182719" y="2903456"/>
            <a:ext cx="0" cy="1206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03C75F-E5A1-07C1-96B3-353AD6F49A51}"/>
              </a:ext>
            </a:extLst>
          </p:cNvPr>
          <p:cNvSpPr txBox="1"/>
          <p:nvPr/>
        </p:nvSpPr>
        <p:spPr>
          <a:xfrm>
            <a:off x="9998798" y="46569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Carteira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4CBBD01-BA2C-98E7-27C7-560E9371542B}"/>
              </a:ext>
            </a:extLst>
          </p:cNvPr>
          <p:cNvCxnSpPr>
            <a:cxnSpLocks/>
          </p:cNvCxnSpPr>
          <p:nvPr/>
        </p:nvCxnSpPr>
        <p:spPr>
          <a:xfrm>
            <a:off x="8176800" y="4810506"/>
            <a:ext cx="17822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31EEA0-CFD9-B250-369A-1F9AF5C58817}"/>
              </a:ext>
            </a:extLst>
          </p:cNvPr>
          <p:cNvSpPr txBox="1"/>
          <p:nvPr/>
        </p:nvSpPr>
        <p:spPr>
          <a:xfrm>
            <a:off x="5299947" y="1706109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20% de R$ 1.000,00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DA2BF6-E57E-5877-66EC-B9E8B6BB4810}"/>
              </a:ext>
            </a:extLst>
          </p:cNvPr>
          <p:cNvSpPr txBox="1"/>
          <p:nvPr/>
        </p:nvSpPr>
        <p:spPr>
          <a:xfrm>
            <a:off x="8705066" y="449133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R$ 200,00</a:t>
            </a:r>
          </a:p>
        </p:txBody>
      </p:sp>
    </p:spTree>
    <p:extLst>
      <p:ext uri="{BB962C8B-B14F-4D97-AF65-F5344CB8AC3E}">
        <p14:creationId xmlns:p14="http://schemas.microsoft.com/office/powerpoint/2010/main" val="21802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"/>
          <p:cNvSpPr txBox="1"/>
          <p:nvPr/>
        </p:nvSpPr>
        <p:spPr>
          <a:xfrm>
            <a:off x="573587" y="142173"/>
            <a:ext cx="10515600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Integrações</a:t>
            </a:r>
            <a:r>
              <a:rPr lang="en-US" sz="3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LUMX</a:t>
            </a:r>
            <a:endParaRPr dirty="0"/>
          </a:p>
        </p:txBody>
      </p:sp>
      <p:sp>
        <p:nvSpPr>
          <p:cNvPr id="361" name="Google Shape;361;p5"/>
          <p:cNvSpPr txBox="1"/>
          <p:nvPr/>
        </p:nvSpPr>
        <p:spPr>
          <a:xfrm>
            <a:off x="2920550" y="670850"/>
            <a:ext cx="5943596" cy="41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CriptoMeta</a:t>
            </a:r>
            <a:endParaRPr sz="1600" b="1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0" y="4810506"/>
            <a:ext cx="12192000" cy="2047494"/>
          </a:xfrm>
          <a:custGeom>
            <a:avLst/>
            <a:gdLst/>
            <a:ahLst/>
            <a:cxnLst/>
            <a:rect l="l" t="t" r="r" b="b"/>
            <a:pathLst>
              <a:path w="12192000" h="2047494" extrusionOk="0">
                <a:moveTo>
                  <a:pt x="0" y="0"/>
                </a:moveTo>
                <a:lnTo>
                  <a:pt x="85524" y="56037"/>
                </a:lnTo>
                <a:cubicBezTo>
                  <a:pt x="1570875" y="983584"/>
                  <a:pt x="3713620" y="1565910"/>
                  <a:pt x="6096000" y="1565910"/>
                </a:cubicBezTo>
                <a:cubicBezTo>
                  <a:pt x="8478381" y="1565910"/>
                  <a:pt x="10621125" y="983584"/>
                  <a:pt x="12106476" y="56037"/>
                </a:cubicBezTo>
                <a:lnTo>
                  <a:pt x="12192000" y="0"/>
                </a:lnTo>
                <a:lnTo>
                  <a:pt x="12192000" y="2047494"/>
                </a:lnTo>
                <a:lnTo>
                  <a:pt x="0" y="20474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0E2A1E-9F04-96C6-CCA3-AA778D20A5BC}"/>
              </a:ext>
            </a:extLst>
          </p:cNvPr>
          <p:cNvSpPr txBox="1"/>
          <p:nvPr/>
        </p:nvSpPr>
        <p:spPr>
          <a:xfrm>
            <a:off x="1123441" y="1818624"/>
            <a:ext cx="169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Cadastro do Usuário</a:t>
            </a:r>
          </a:p>
        </p:txBody>
      </p:sp>
      <p:pic>
        <p:nvPicPr>
          <p:cNvPr id="6" name="Picture 2" descr="Female - Free people icons">
            <a:extLst>
              <a:ext uri="{FF2B5EF4-FFF2-40B4-BE49-F238E27FC236}">
                <a16:creationId xmlns:a16="http://schemas.microsoft.com/office/drawing/2014/main" id="{0B2297B0-B23C-2B4C-A25F-A1EC976F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72" y="2099606"/>
            <a:ext cx="906223" cy="9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17E06B-13DC-AF04-6361-81FCABD2D594}"/>
              </a:ext>
            </a:extLst>
          </p:cNvPr>
          <p:cNvCxnSpPr>
            <a:cxnSpLocks/>
          </p:cNvCxnSpPr>
          <p:nvPr/>
        </p:nvCxnSpPr>
        <p:spPr>
          <a:xfrm>
            <a:off x="1944157" y="2939075"/>
            <a:ext cx="0" cy="33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C0F7025-FA1E-1F6D-3900-80E9D68E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922" y="2141875"/>
            <a:ext cx="982078" cy="81256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E368CE-C808-AA54-BA2E-D1EAAA1CC5E7}"/>
              </a:ext>
            </a:extLst>
          </p:cNvPr>
          <p:cNvSpPr txBox="1"/>
          <p:nvPr/>
        </p:nvSpPr>
        <p:spPr>
          <a:xfrm>
            <a:off x="4776851" y="1861684"/>
            <a:ext cx="165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Cadastro do Projeto</a:t>
            </a:r>
          </a:p>
        </p:txBody>
      </p:sp>
      <p:pic>
        <p:nvPicPr>
          <p:cNvPr id="12" name="Picture 4" descr="Homem - ícones de pessoas grátis">
            <a:extLst>
              <a:ext uri="{FF2B5EF4-FFF2-40B4-BE49-F238E27FC236}">
                <a16:creationId xmlns:a16="http://schemas.microsoft.com/office/drawing/2014/main" id="{1AEB3D39-4DA6-2461-C0C4-5614A5E7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665" y="2000197"/>
            <a:ext cx="906223" cy="90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212958-CB9E-ECEB-A8B6-58F2C6C9AEC7}"/>
              </a:ext>
            </a:extLst>
          </p:cNvPr>
          <p:cNvSpPr txBox="1"/>
          <p:nvPr/>
        </p:nvSpPr>
        <p:spPr>
          <a:xfrm>
            <a:off x="9113954" y="171041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Investimento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9D38756-109E-6977-A77B-4891EE1913CB}"/>
              </a:ext>
            </a:extLst>
          </p:cNvPr>
          <p:cNvCxnSpPr>
            <a:cxnSpLocks/>
          </p:cNvCxnSpPr>
          <p:nvPr/>
        </p:nvCxnSpPr>
        <p:spPr>
          <a:xfrm>
            <a:off x="5630709" y="2954444"/>
            <a:ext cx="0" cy="33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7F8191A-002F-C16D-C81C-F744C2485E26}"/>
              </a:ext>
            </a:extLst>
          </p:cNvPr>
          <p:cNvCxnSpPr>
            <a:cxnSpLocks/>
          </p:cNvCxnSpPr>
          <p:nvPr/>
        </p:nvCxnSpPr>
        <p:spPr>
          <a:xfrm>
            <a:off x="9724822" y="3026992"/>
            <a:ext cx="0" cy="33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C99DF8-8F9C-66F8-1834-E91C6CCC5317}"/>
              </a:ext>
            </a:extLst>
          </p:cNvPr>
          <p:cNvSpPr txBox="1"/>
          <p:nvPr/>
        </p:nvSpPr>
        <p:spPr>
          <a:xfrm>
            <a:off x="967771" y="3369367"/>
            <a:ext cx="19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Cria Carteira do Usuário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1A28F0-7BE7-6C08-0E2B-139909CC48FD}"/>
              </a:ext>
            </a:extLst>
          </p:cNvPr>
          <p:cNvSpPr txBox="1"/>
          <p:nvPr/>
        </p:nvSpPr>
        <p:spPr>
          <a:xfrm>
            <a:off x="4768638" y="3371301"/>
            <a:ext cx="191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2"/>
                </a:solidFill>
              </a:rPr>
              <a:t>Cria Carteira do Projeto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4AB52C-93D4-1949-3484-B835964D44B7}"/>
              </a:ext>
            </a:extLst>
          </p:cNvPr>
          <p:cNvSpPr txBox="1"/>
          <p:nvPr/>
        </p:nvSpPr>
        <p:spPr>
          <a:xfrm>
            <a:off x="8943582" y="3232001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 err="1">
                <a:solidFill>
                  <a:schemeClr val="bg2"/>
                </a:solidFill>
              </a:rPr>
              <a:t>Mint</a:t>
            </a:r>
            <a:r>
              <a:rPr lang="pt-BR" sz="1200" b="1" dirty="0">
                <a:solidFill>
                  <a:schemeClr val="bg2"/>
                </a:solidFill>
              </a:rPr>
              <a:t> de Token na </a:t>
            </a:r>
          </a:p>
          <a:p>
            <a:pPr algn="ctr"/>
            <a:r>
              <a:rPr lang="pt-BR" sz="1200" b="1" dirty="0">
                <a:solidFill>
                  <a:schemeClr val="bg2"/>
                </a:solidFill>
              </a:rPr>
              <a:t>Carteira do Projeto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771CED0-9610-8DD9-E9BE-A779E084FD11}"/>
              </a:ext>
            </a:extLst>
          </p:cNvPr>
          <p:cNvSpPr txBox="1"/>
          <p:nvPr/>
        </p:nvSpPr>
        <p:spPr>
          <a:xfrm>
            <a:off x="597027" y="3583510"/>
            <a:ext cx="3507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i="0" dirty="0">
                <a:solidFill>
                  <a:srgbClr val="0070C0"/>
                </a:solidFill>
                <a:effectLst/>
                <a:latin typeface="Inter"/>
              </a:rPr>
              <a:t>https://protocol-sandbox.lumx.io/v2/wallets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6EE3B9-D4EB-F909-E183-9A7EAA2F9D46}"/>
              </a:ext>
            </a:extLst>
          </p:cNvPr>
          <p:cNvSpPr txBox="1"/>
          <p:nvPr/>
        </p:nvSpPr>
        <p:spPr>
          <a:xfrm>
            <a:off x="4248543" y="3555167"/>
            <a:ext cx="3507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i="0" dirty="0">
                <a:solidFill>
                  <a:srgbClr val="0070C0"/>
                </a:solidFill>
                <a:effectLst/>
                <a:latin typeface="Inter"/>
              </a:rPr>
              <a:t>https://protocol-sandbox.lumx.io/v2/wallets</a:t>
            </a:r>
            <a:endParaRPr lang="pt-BR" sz="1200" dirty="0">
              <a:solidFill>
                <a:srgbClr val="0070C0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94724D-F411-D19C-106E-37A6E4B3F166}"/>
              </a:ext>
            </a:extLst>
          </p:cNvPr>
          <p:cNvSpPr txBox="1"/>
          <p:nvPr/>
        </p:nvSpPr>
        <p:spPr>
          <a:xfrm>
            <a:off x="8012177" y="3594526"/>
            <a:ext cx="3705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latin typeface="Inter"/>
              </a:rPr>
              <a:t>https://protocol-sandbox.lumx.io/v2/transactions/mints</a:t>
            </a:r>
          </a:p>
        </p:txBody>
      </p:sp>
    </p:spTree>
    <p:extLst>
      <p:ext uri="{BB962C8B-B14F-4D97-AF65-F5344CB8AC3E}">
        <p14:creationId xmlns:p14="http://schemas.microsoft.com/office/powerpoint/2010/main" val="246940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Color 01">
      <a:dk1>
        <a:srgbClr val="000000"/>
      </a:dk1>
      <a:lt1>
        <a:srgbClr val="FFFFFF"/>
      </a:lt1>
      <a:dk2>
        <a:srgbClr val="1E1E1E"/>
      </a:dk2>
      <a:lt2>
        <a:srgbClr val="FFFFFF"/>
      </a:lt2>
      <a:accent1>
        <a:srgbClr val="48CAE4"/>
      </a:accent1>
      <a:accent2>
        <a:srgbClr val="00B4D8"/>
      </a:accent2>
      <a:accent3>
        <a:srgbClr val="0096C7"/>
      </a:accent3>
      <a:accent4>
        <a:srgbClr val="0077B6"/>
      </a:accent4>
      <a:accent5>
        <a:srgbClr val="003E8A"/>
      </a:accent5>
      <a:accent6>
        <a:srgbClr val="03045E"/>
      </a:accent6>
      <a:hlink>
        <a:srgbClr val="00A5D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727</Words>
  <Application>Microsoft Office PowerPoint</Application>
  <PresentationFormat>Widescreen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Inter</vt:lpstr>
      <vt:lpstr>Poppins SemiBold</vt:lpstr>
      <vt:lpstr>Calibri</vt:lpstr>
      <vt:lpstr>Söhne</vt:lpstr>
      <vt:lpstr>Montserrat</vt:lpstr>
      <vt:lpstr>Montserrat ExtraBold</vt:lpstr>
      <vt:lpstr>Poppins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Ocvembor</dc:creator>
  <cp:lastModifiedBy>Marcelo Santos</cp:lastModifiedBy>
  <cp:revision>4</cp:revision>
  <dcterms:created xsi:type="dcterms:W3CDTF">2020-03-04T08:33:37Z</dcterms:created>
  <dcterms:modified xsi:type="dcterms:W3CDTF">2024-05-05T23:38:45Z</dcterms:modified>
</cp:coreProperties>
</file>