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369F8-E6E2-62BC-5879-5CF4C4DE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9A690-3150-BD2E-7B58-452348702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4D130-D6EB-F1D7-904E-D664C7DB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1A78A-6AD1-8C00-1A8F-8A08A148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3F44A-06CE-6042-815E-51B90147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6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2227-F9B8-F493-6484-6ED988A7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60A759-D03C-9F4C-C72C-B70A065E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359AC-8EA1-223F-6075-E8C9F0C3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0BAC9-4786-F7CC-37B5-7916D3A1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CD75C-4B0E-6FFF-B3B3-82AC5F3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3487B-7DC3-7329-9D67-7C80B7262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C4E9B4-A269-617F-5C82-796B7966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C7197-3671-20B4-2296-F593EFF3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5FE0B-389B-4A03-625C-570E2554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EB7E3-89F4-3BF9-CF09-D7672CB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EAFAA-5515-4335-4E97-F5E00640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CE84F-9D2B-1FFD-C7A6-E330F013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6D7BEB-0178-57E2-9325-25F03966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CFA32-6234-447A-E78A-63DBAC23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BCDE3-1E88-CB45-5A10-E709C098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4D172-6B65-56C0-4558-4394A6CF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01829-75E4-78FB-F8C1-ADC35CC1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DFE3A-D034-3C97-B3C2-EBCFD3E4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C7348-BCB2-5A0B-C8A7-B88D6563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022C9-9941-E0A9-4DBD-390E0791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57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B07D1-9646-4D5A-8FBB-87F7677E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94220B-B077-8DAF-4D07-F85DADFB7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3E5189-6361-C1BD-ECE9-156B6029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E26B6-3039-ED32-2CF9-F9BFFCF0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BC0AF3-ED79-E4F2-D1D1-3A74DD48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5B4A2C-5630-79B1-051A-CE4CF13D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FF99-F424-4802-0DFC-70EFA1EF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32A91-80C9-7D4F-35D5-2046C008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1E91CF-96B9-0D2A-85EE-4F43F83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9F3121-65C8-1DAE-6F5B-9CE236DF1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203B01-35A0-CE90-D898-8BF7E84B8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83B11B-CF0D-2A2C-36E6-D33DE34C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FA1AAB-D96F-D3B0-1D0C-2A55F0A5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6D3A77-F812-6198-46E9-50C21BA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6000-97BA-47C8-5044-4CD5F808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0813F5-7E78-4355-36DA-99FAD22B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4C8B4-53ED-F4AB-7D68-3521FC14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9877DF-F450-D3A2-7368-27533AB3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5D80DF-076D-C117-95A3-6757C4F0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83D9E2-A871-B2A1-9B02-E29CDF46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4521B0-19BD-C7B6-315E-8A6EB3FD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6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75499-4E6A-E129-D71D-9E6552A3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F4479-ECDD-C9F2-8A6E-085C6B5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8539EF-1054-FC6B-90B0-E7A900D5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3D44A-BAC2-3187-37D2-4F5A0CD8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3984A-3ED7-25C1-4BB9-49623B8F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9EF26-21F4-03D0-A14D-70C34A62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6A22-D78F-FCCA-56D2-C266AF32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7803F8-CE76-1698-E073-58CBB509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E3DA9-B150-41B7-F592-43DBBF2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40600B-BC50-3F04-C6C0-F6BBC002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D07BBD-A3F8-3E5A-0F63-F59339FE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5969EF-924F-BE1C-DE78-39C06595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F3FA33-47E3-B378-2CD8-030AAF92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29A4-CFFB-9DE7-3B39-75ABEB0D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8A3B2-4BB8-C056-A3C1-0486453C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3D5-2742-47CE-900D-69011297C44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C140F-FCBA-7EDA-845C-2CB7E9D4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1E4DB-01F7-AFF7-7CD5-2C78C68C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E9A2-360A-4FB4-88A1-C4E087D3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7E06-177D-2758-956F-4087A3A9A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8991" y="4674188"/>
            <a:ext cx="4040815" cy="148821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E0E11"/>
                </a:solidFill>
                <a:effectLst/>
                <a:latin typeface="system-ui"/>
              </a:rPr>
              <a:t>Challenge: Design a Tool/Product for User Key Management</a:t>
            </a: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13B37-5008-8921-67C6-D47723EE1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840" y="6233785"/>
            <a:ext cx="2232015" cy="3473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Marcelo Santos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4AA262-C7DC-0BF2-42B1-4301B904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9" y="3958379"/>
            <a:ext cx="2232016" cy="223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349E67-B5DB-F229-71F5-BB8C6630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54" y="4183447"/>
            <a:ext cx="775283" cy="7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DAF9D8-221D-706E-1F01-F0131D0961D2}"/>
              </a:ext>
            </a:extLst>
          </p:cNvPr>
          <p:cNvSpPr txBox="1"/>
          <p:nvPr/>
        </p:nvSpPr>
        <p:spPr>
          <a:xfrm>
            <a:off x="6948211" y="4432735"/>
            <a:ext cx="222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E0E11"/>
                </a:solidFill>
                <a:effectLst/>
                <a:latin typeface="system-ui"/>
              </a:rPr>
              <a:t>Dora Factory</a:t>
            </a: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DC3DB8-50D2-974A-086E-93C018BB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39" y="219766"/>
            <a:ext cx="6994322" cy="34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BBA05A2-53DD-DBB7-8DFC-AA81CC07F7DB}"/>
              </a:ext>
            </a:extLst>
          </p:cNvPr>
          <p:cNvSpPr/>
          <p:nvPr/>
        </p:nvSpPr>
        <p:spPr>
          <a:xfrm>
            <a:off x="5259897" y="3958380"/>
            <a:ext cx="4333264" cy="223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0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1DAF9D8-221D-706E-1F01-F0131D0961D2}"/>
              </a:ext>
            </a:extLst>
          </p:cNvPr>
          <p:cNvSpPr txBox="1"/>
          <p:nvPr/>
        </p:nvSpPr>
        <p:spPr>
          <a:xfrm>
            <a:off x="1683637" y="2315711"/>
            <a:ext cx="222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0E0E11"/>
                </a:solidFill>
                <a:effectLst/>
                <a:latin typeface="system-ui"/>
              </a:rPr>
              <a:t>dorad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BA05A2-53DD-DBB7-8DFC-AA81CC07F7DB}"/>
              </a:ext>
            </a:extLst>
          </p:cNvPr>
          <p:cNvSpPr/>
          <p:nvPr/>
        </p:nvSpPr>
        <p:spPr>
          <a:xfrm>
            <a:off x="1375344" y="2001061"/>
            <a:ext cx="1421640" cy="99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3A6EFB-262A-08ED-6847-FE908FD5262C}"/>
              </a:ext>
            </a:extLst>
          </p:cNvPr>
          <p:cNvSpPr/>
          <p:nvPr/>
        </p:nvSpPr>
        <p:spPr>
          <a:xfrm>
            <a:off x="664524" y="1415523"/>
            <a:ext cx="2283280" cy="1800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6A9BDB-86F8-AB50-1EB1-A31AF2ACB346}"/>
              </a:ext>
            </a:extLst>
          </p:cNvPr>
          <p:cNvSpPr txBox="1"/>
          <p:nvPr/>
        </p:nvSpPr>
        <p:spPr>
          <a:xfrm>
            <a:off x="764707" y="1496285"/>
            <a:ext cx="222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0E0E11"/>
                </a:solidFill>
                <a:effectLst/>
                <a:latin typeface="system-ui"/>
              </a:rPr>
              <a:t>wsl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489D326-1DB7-AA5F-3C2E-320F40649E73}"/>
              </a:ext>
            </a:extLst>
          </p:cNvPr>
          <p:cNvSpPr/>
          <p:nvPr/>
        </p:nvSpPr>
        <p:spPr>
          <a:xfrm>
            <a:off x="4069392" y="1415523"/>
            <a:ext cx="2384838" cy="1800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765D61-2979-2D22-6AE6-0A49B5607C15}"/>
              </a:ext>
            </a:extLst>
          </p:cNvPr>
          <p:cNvSpPr txBox="1"/>
          <p:nvPr/>
        </p:nvSpPr>
        <p:spPr>
          <a:xfrm>
            <a:off x="4169575" y="1496285"/>
            <a:ext cx="222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0E0E11"/>
                </a:solidFill>
                <a:effectLst/>
                <a:latin typeface="system-ui"/>
              </a:rPr>
              <a:t>PowerShell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25B18-6BE3-5A52-E1E7-06E703505531}"/>
              </a:ext>
            </a:extLst>
          </p:cNvPr>
          <p:cNvSpPr txBox="1"/>
          <p:nvPr/>
        </p:nvSpPr>
        <p:spPr>
          <a:xfrm>
            <a:off x="4321098" y="2500455"/>
            <a:ext cx="28367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wsl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dorad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3DCE98-1A50-D3A4-C66A-A96EF1EC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t="6585" r="4060" b="2014"/>
          <a:stretch/>
        </p:blipFill>
        <p:spPr>
          <a:xfrm>
            <a:off x="8438482" y="348916"/>
            <a:ext cx="3336758" cy="5301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06FFC3-6635-AC82-8330-62F1F851EF10}"/>
              </a:ext>
            </a:extLst>
          </p:cNvPr>
          <p:cNvSpPr txBox="1"/>
          <p:nvPr/>
        </p:nvSpPr>
        <p:spPr>
          <a:xfrm>
            <a:off x="4377684" y="2121376"/>
            <a:ext cx="222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E0E11"/>
                </a:solidFill>
                <a:latin typeface="system-ui"/>
              </a:rPr>
              <a:t>Node.js API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E6666AD-2612-ABB2-3B1C-4D79ED6D878F}"/>
              </a:ext>
            </a:extLst>
          </p:cNvPr>
          <p:cNvSpPr/>
          <p:nvPr/>
        </p:nvSpPr>
        <p:spPr>
          <a:xfrm>
            <a:off x="4321098" y="2073430"/>
            <a:ext cx="1927302" cy="100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Esquerda 20">
            <a:extLst>
              <a:ext uri="{FF2B5EF4-FFF2-40B4-BE49-F238E27FC236}">
                <a16:creationId xmlns:a16="http://schemas.microsoft.com/office/drawing/2014/main" id="{448A60ED-568D-C8B8-B77A-E0A4B1F36F79}"/>
              </a:ext>
            </a:extLst>
          </p:cNvPr>
          <p:cNvSpPr/>
          <p:nvPr/>
        </p:nvSpPr>
        <p:spPr>
          <a:xfrm>
            <a:off x="6810208" y="2001242"/>
            <a:ext cx="1272296" cy="4894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6366F122-768B-29C1-C4F3-D9470C873F0F}"/>
              </a:ext>
            </a:extLst>
          </p:cNvPr>
          <p:cNvSpPr/>
          <p:nvPr/>
        </p:nvSpPr>
        <p:spPr>
          <a:xfrm>
            <a:off x="3120480" y="2015997"/>
            <a:ext cx="789851" cy="4894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72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7E06-177D-2758-956F-4087A3A9A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688" y="5707048"/>
            <a:ext cx="4530607" cy="51558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E0E11"/>
                </a:solidFill>
                <a:effectLst/>
                <a:latin typeface="system-ui"/>
              </a:rPr>
              <a:t>Thank you!</a:t>
            </a: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BA05A2-53DD-DBB7-8DFC-AA81CC07F7DB}"/>
              </a:ext>
            </a:extLst>
          </p:cNvPr>
          <p:cNvSpPr/>
          <p:nvPr/>
        </p:nvSpPr>
        <p:spPr>
          <a:xfrm>
            <a:off x="3817463" y="5610622"/>
            <a:ext cx="4740999" cy="75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DB8C74-02AF-58EC-B14E-39B2919A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t="6585" r="4060" b="2014"/>
          <a:stretch/>
        </p:blipFill>
        <p:spPr>
          <a:xfrm>
            <a:off x="1334900" y="278328"/>
            <a:ext cx="2958154" cy="4700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8AB91BE-BB28-84DD-3FCA-DA9D4047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95" y="278328"/>
            <a:ext cx="2922512" cy="4606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66570-83B6-4691-0680-2F623629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6" y="278328"/>
            <a:ext cx="2904189" cy="4886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773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system-ui</vt:lpstr>
      <vt:lpstr>Tema do Office</vt:lpstr>
      <vt:lpstr>Challenge: Design a Tool/Product for User Key Management</vt:lpstr>
      <vt:lpstr>Apresentação do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Challenge: Design a Tool/Product for User Key Management</dc:title>
  <dc:creator>Marcelo Santos</dc:creator>
  <cp:lastModifiedBy>Marcelo Santos</cp:lastModifiedBy>
  <cp:revision>1</cp:revision>
  <dcterms:created xsi:type="dcterms:W3CDTF">2025-01-01T19:13:24Z</dcterms:created>
  <dcterms:modified xsi:type="dcterms:W3CDTF">2025-01-01T20:02:33Z</dcterms:modified>
</cp:coreProperties>
</file>