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3" r:id="rId5"/>
    <p:sldId id="269" r:id="rId6"/>
    <p:sldId id="271" r:id="rId7"/>
    <p:sldId id="270" r:id="rId8"/>
    <p:sldId id="272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AE03F-88F1-4D19-8801-3DB66BB760EA}" v="7" dt="2019-09-06T20:15:14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72AB8F-53CA-48B5-AFB3-6FC6D433913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9C26A9-3F51-4948-8F19-97E7A24AB8C8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9D8D214C-CAB8-4B98-B3F3-555FB4626754}" type="parTrans" cxnId="{B21EDB36-D7A4-456F-B58E-7152CD48B9A2}">
      <dgm:prSet/>
      <dgm:spPr/>
      <dgm:t>
        <a:bodyPr/>
        <a:lstStyle/>
        <a:p>
          <a:endParaRPr lang="en-US"/>
        </a:p>
      </dgm:t>
    </dgm:pt>
    <dgm:pt modelId="{3F756FEB-5559-4682-8E02-80AF25B230E4}" type="sibTrans" cxnId="{B21EDB36-D7A4-456F-B58E-7152CD48B9A2}">
      <dgm:prSet/>
      <dgm:spPr/>
      <dgm:t>
        <a:bodyPr/>
        <a:lstStyle/>
        <a:p>
          <a:endParaRPr lang="en-US"/>
        </a:p>
      </dgm:t>
    </dgm:pt>
    <dgm:pt modelId="{CD68B444-853C-4D00-B21C-D049701EE295}">
      <dgm:prSet phldrT="[Text]"/>
      <dgm:spPr/>
      <dgm:t>
        <a:bodyPr/>
        <a:lstStyle/>
        <a:p>
          <a:r>
            <a:rPr lang="en-US" dirty="0"/>
            <a:t>Understand the purpose</a:t>
          </a:r>
        </a:p>
      </dgm:t>
    </dgm:pt>
    <dgm:pt modelId="{5F6A3296-5703-4D5F-B9DF-14E67BDD6EB3}" type="parTrans" cxnId="{A4C7D913-2953-45A4-9A21-3A525D7EE9D9}">
      <dgm:prSet/>
      <dgm:spPr/>
      <dgm:t>
        <a:bodyPr/>
        <a:lstStyle/>
        <a:p>
          <a:endParaRPr lang="en-US"/>
        </a:p>
      </dgm:t>
    </dgm:pt>
    <dgm:pt modelId="{28E06BA7-2472-458F-BFD9-EDE6545C7651}" type="sibTrans" cxnId="{A4C7D913-2953-45A4-9A21-3A525D7EE9D9}">
      <dgm:prSet/>
      <dgm:spPr/>
      <dgm:t>
        <a:bodyPr/>
        <a:lstStyle/>
        <a:p>
          <a:endParaRPr lang="en-US"/>
        </a:p>
      </dgm:t>
    </dgm:pt>
    <dgm:pt modelId="{9EDA5DBD-D662-4B2F-B3C7-424A62AF16F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678EE488-B840-43F6-94E1-0448373BB72B}" type="parTrans" cxnId="{7A283873-5669-4AE2-A445-CC6352F92508}">
      <dgm:prSet/>
      <dgm:spPr/>
      <dgm:t>
        <a:bodyPr/>
        <a:lstStyle/>
        <a:p>
          <a:endParaRPr lang="en-US"/>
        </a:p>
      </dgm:t>
    </dgm:pt>
    <dgm:pt modelId="{2DEB0242-4610-42A5-8E5B-39C3E123CC3D}" type="sibTrans" cxnId="{7A283873-5669-4AE2-A445-CC6352F92508}">
      <dgm:prSet/>
      <dgm:spPr/>
      <dgm:t>
        <a:bodyPr/>
        <a:lstStyle/>
        <a:p>
          <a:endParaRPr lang="en-US"/>
        </a:p>
      </dgm:t>
    </dgm:pt>
    <dgm:pt modelId="{B9B14F88-2997-4CE4-88C2-4F28807741DC}">
      <dgm:prSet phldrT="[Text]"/>
      <dgm:spPr/>
      <dgm:t>
        <a:bodyPr/>
        <a:lstStyle/>
        <a:p>
          <a:r>
            <a:rPr lang="en-US" dirty="0"/>
            <a:t>Obtain the data</a:t>
          </a:r>
        </a:p>
      </dgm:t>
    </dgm:pt>
    <dgm:pt modelId="{BD24C6E5-B1D0-49C0-A99F-606961B4D01C}" type="parTrans" cxnId="{3B0E6C64-7734-4D86-BF09-1023806D5F75}">
      <dgm:prSet/>
      <dgm:spPr/>
      <dgm:t>
        <a:bodyPr/>
        <a:lstStyle/>
        <a:p>
          <a:endParaRPr lang="en-US"/>
        </a:p>
      </dgm:t>
    </dgm:pt>
    <dgm:pt modelId="{25F1DE88-EAC5-4382-8B9F-106E1F162A5F}" type="sibTrans" cxnId="{3B0E6C64-7734-4D86-BF09-1023806D5F75}">
      <dgm:prSet/>
      <dgm:spPr/>
      <dgm:t>
        <a:bodyPr/>
        <a:lstStyle/>
        <a:p>
          <a:endParaRPr lang="en-US"/>
        </a:p>
      </dgm:t>
    </dgm:pt>
    <dgm:pt modelId="{15A0048E-7447-48D0-88CB-938505136A08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0E5D020F-9314-4BB5-8228-B136F03F474B}" type="parTrans" cxnId="{9C536317-5324-4862-B51B-9F8BB537F7BE}">
      <dgm:prSet/>
      <dgm:spPr/>
      <dgm:t>
        <a:bodyPr/>
        <a:lstStyle/>
        <a:p>
          <a:endParaRPr lang="en-US"/>
        </a:p>
      </dgm:t>
    </dgm:pt>
    <dgm:pt modelId="{E6F820FB-231E-418F-9CE6-D10952354F68}" type="sibTrans" cxnId="{9C536317-5324-4862-B51B-9F8BB537F7BE}">
      <dgm:prSet/>
      <dgm:spPr/>
      <dgm:t>
        <a:bodyPr/>
        <a:lstStyle/>
        <a:p>
          <a:endParaRPr lang="en-US"/>
        </a:p>
      </dgm:t>
    </dgm:pt>
    <dgm:pt modelId="{44E56461-9D55-407D-9091-3E2A0DBCD787}">
      <dgm:prSet phldrT="[Text]"/>
      <dgm:spPr/>
      <dgm:t>
        <a:bodyPr/>
        <a:lstStyle/>
        <a:p>
          <a:r>
            <a:rPr lang="en-US" dirty="0"/>
            <a:t>Explore, clean, and preprocess</a:t>
          </a:r>
        </a:p>
      </dgm:t>
    </dgm:pt>
    <dgm:pt modelId="{A79AC75E-0F60-45B9-B90C-E4C330B6DCC3}" type="parTrans" cxnId="{D066779A-CF51-4745-A43C-238418C535D9}">
      <dgm:prSet/>
      <dgm:spPr/>
      <dgm:t>
        <a:bodyPr/>
        <a:lstStyle/>
        <a:p>
          <a:endParaRPr lang="en-US"/>
        </a:p>
      </dgm:t>
    </dgm:pt>
    <dgm:pt modelId="{BD6844A8-0546-4377-A66A-41B0DEB72021}" type="sibTrans" cxnId="{D066779A-CF51-4745-A43C-238418C535D9}">
      <dgm:prSet/>
      <dgm:spPr/>
      <dgm:t>
        <a:bodyPr/>
        <a:lstStyle/>
        <a:p>
          <a:endParaRPr lang="en-US"/>
        </a:p>
      </dgm:t>
    </dgm:pt>
    <dgm:pt modelId="{1265BE1B-D3EE-4DD1-97D7-4097EFA916F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ACA2AD89-C02F-43C2-982D-1D9CC50064F4}" type="parTrans" cxnId="{A47ACD7F-21EF-4713-B670-7197F34709E6}">
      <dgm:prSet/>
      <dgm:spPr/>
      <dgm:t>
        <a:bodyPr/>
        <a:lstStyle/>
        <a:p>
          <a:endParaRPr lang="en-US"/>
        </a:p>
      </dgm:t>
    </dgm:pt>
    <dgm:pt modelId="{7F9D5AA0-0477-4D6E-98FA-4177A015E532}" type="sibTrans" cxnId="{A47ACD7F-21EF-4713-B670-7197F34709E6}">
      <dgm:prSet/>
      <dgm:spPr/>
      <dgm:t>
        <a:bodyPr/>
        <a:lstStyle/>
        <a:p>
          <a:endParaRPr lang="en-US"/>
        </a:p>
      </dgm:t>
    </dgm:pt>
    <dgm:pt modelId="{FB7A54C9-B5A8-48F5-A631-2337EA0CB955}">
      <dgm:prSet phldrT="[Text]"/>
      <dgm:spPr/>
      <dgm:t>
        <a:bodyPr/>
        <a:lstStyle/>
        <a:p>
          <a:r>
            <a:rPr lang="en-US" dirty="0"/>
            <a:t>Reduce data (if necessary)</a:t>
          </a:r>
        </a:p>
      </dgm:t>
    </dgm:pt>
    <dgm:pt modelId="{7BBC808E-E02A-4FF8-81A0-BE3DC5B2E7BC}" type="parTrans" cxnId="{B0D123A5-3695-4C7C-8446-B0EF43C19477}">
      <dgm:prSet/>
      <dgm:spPr/>
      <dgm:t>
        <a:bodyPr/>
        <a:lstStyle/>
        <a:p>
          <a:endParaRPr lang="en-US"/>
        </a:p>
      </dgm:t>
    </dgm:pt>
    <dgm:pt modelId="{82994EA2-52E7-4DFE-8CA1-1D94E83BF753}" type="sibTrans" cxnId="{B0D123A5-3695-4C7C-8446-B0EF43C19477}">
      <dgm:prSet/>
      <dgm:spPr/>
      <dgm:t>
        <a:bodyPr/>
        <a:lstStyle/>
        <a:p>
          <a:endParaRPr lang="en-US"/>
        </a:p>
      </dgm:t>
    </dgm:pt>
    <dgm:pt modelId="{FC0DC165-A5AD-46D7-AA0D-EDA434527C78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11FB1DC-E65A-4596-928E-B816E369774A}" type="parTrans" cxnId="{8A0AB081-AB6D-4E8C-82FA-FDF5D5147D7B}">
      <dgm:prSet/>
      <dgm:spPr/>
      <dgm:t>
        <a:bodyPr/>
        <a:lstStyle/>
        <a:p>
          <a:endParaRPr lang="en-US"/>
        </a:p>
      </dgm:t>
    </dgm:pt>
    <dgm:pt modelId="{FC2B0C3C-A07D-4265-BC74-40329065FF39}" type="sibTrans" cxnId="{8A0AB081-AB6D-4E8C-82FA-FDF5D5147D7B}">
      <dgm:prSet/>
      <dgm:spPr/>
      <dgm:t>
        <a:bodyPr/>
        <a:lstStyle/>
        <a:p>
          <a:endParaRPr lang="en-US"/>
        </a:p>
      </dgm:t>
    </dgm:pt>
    <dgm:pt modelId="{ED70E775-1B8A-4DB5-AD39-77A5A180A250}">
      <dgm:prSet phldrT="[Text]"/>
      <dgm:spPr/>
      <dgm:t>
        <a:bodyPr/>
        <a:lstStyle/>
        <a:p>
          <a:r>
            <a:rPr lang="en-US" dirty="0"/>
            <a:t>Define the task</a:t>
          </a:r>
        </a:p>
      </dgm:t>
    </dgm:pt>
    <dgm:pt modelId="{034D26A3-A435-45F6-AAF9-D1D7F6C9FA83}" type="parTrans" cxnId="{9BB539F4-6320-429C-AADC-4A65B9DCB269}">
      <dgm:prSet/>
      <dgm:spPr/>
      <dgm:t>
        <a:bodyPr/>
        <a:lstStyle/>
        <a:p>
          <a:endParaRPr lang="en-US"/>
        </a:p>
      </dgm:t>
    </dgm:pt>
    <dgm:pt modelId="{394322C1-CB5B-4726-883B-59027383CADE}" type="sibTrans" cxnId="{9BB539F4-6320-429C-AADC-4A65B9DCB269}">
      <dgm:prSet/>
      <dgm:spPr/>
      <dgm:t>
        <a:bodyPr/>
        <a:lstStyle/>
        <a:p>
          <a:endParaRPr lang="en-US"/>
        </a:p>
      </dgm:t>
    </dgm:pt>
    <dgm:pt modelId="{F89E0F71-6E1E-46CB-B165-863B1DC5B891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697D522E-F7B1-470B-B77B-A1F93D6FF26D}" type="parTrans" cxnId="{9BE9DC74-7941-4848-B149-FEEBE7883ACD}">
      <dgm:prSet/>
      <dgm:spPr/>
      <dgm:t>
        <a:bodyPr/>
        <a:lstStyle/>
        <a:p>
          <a:endParaRPr lang="en-US"/>
        </a:p>
      </dgm:t>
    </dgm:pt>
    <dgm:pt modelId="{69BC088C-6B08-4069-BE16-6D62FDCC36ED}" type="sibTrans" cxnId="{9BE9DC74-7941-4848-B149-FEEBE7883ACD}">
      <dgm:prSet/>
      <dgm:spPr/>
      <dgm:t>
        <a:bodyPr/>
        <a:lstStyle/>
        <a:p>
          <a:endParaRPr lang="en-US"/>
        </a:p>
      </dgm:t>
    </dgm:pt>
    <dgm:pt modelId="{058AF32C-77B5-4CEE-ACC9-E05A65ECE2B0}">
      <dgm:prSet phldrT="[Text]"/>
      <dgm:spPr/>
      <dgm:t>
        <a:bodyPr/>
        <a:lstStyle/>
        <a:p>
          <a:r>
            <a:rPr lang="en-US" dirty="0"/>
            <a:t>Choose the techniques</a:t>
          </a:r>
        </a:p>
      </dgm:t>
    </dgm:pt>
    <dgm:pt modelId="{3E24310A-A602-4C28-9895-BF3D7571DF49}" type="parTrans" cxnId="{1A0B19B9-0EAB-4E71-B624-8E4D59503525}">
      <dgm:prSet/>
      <dgm:spPr/>
      <dgm:t>
        <a:bodyPr/>
        <a:lstStyle/>
        <a:p>
          <a:endParaRPr lang="en-US"/>
        </a:p>
      </dgm:t>
    </dgm:pt>
    <dgm:pt modelId="{217A2F50-7264-446D-B812-38B70122E88A}" type="sibTrans" cxnId="{1A0B19B9-0EAB-4E71-B624-8E4D59503525}">
      <dgm:prSet/>
      <dgm:spPr/>
      <dgm:t>
        <a:bodyPr/>
        <a:lstStyle/>
        <a:p>
          <a:endParaRPr lang="en-US"/>
        </a:p>
      </dgm:t>
    </dgm:pt>
    <dgm:pt modelId="{29814DBF-A827-4D29-8BB1-942FBC1CD048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9B250B67-DA7B-488A-B4C6-34536DDB63B6}" type="parTrans" cxnId="{75F23869-A500-4508-BB29-E9415C03333F}">
      <dgm:prSet/>
      <dgm:spPr/>
      <dgm:t>
        <a:bodyPr/>
        <a:lstStyle/>
        <a:p>
          <a:endParaRPr lang="en-US"/>
        </a:p>
      </dgm:t>
    </dgm:pt>
    <dgm:pt modelId="{7B580172-33B3-471B-B600-A3DD3E6BA60C}" type="sibTrans" cxnId="{75F23869-A500-4508-BB29-E9415C03333F}">
      <dgm:prSet/>
      <dgm:spPr/>
      <dgm:t>
        <a:bodyPr/>
        <a:lstStyle/>
        <a:p>
          <a:endParaRPr lang="en-US"/>
        </a:p>
      </dgm:t>
    </dgm:pt>
    <dgm:pt modelId="{C58AA70F-536D-4839-A268-C42D59899C9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3E53F52F-685A-4F5A-A5E5-BB51D6408CA1}" type="parTrans" cxnId="{74593CEE-813F-4242-B963-FAA0B1C2DE6D}">
      <dgm:prSet/>
      <dgm:spPr/>
      <dgm:t>
        <a:bodyPr/>
        <a:lstStyle/>
        <a:p>
          <a:endParaRPr lang="en-US"/>
        </a:p>
      </dgm:t>
    </dgm:pt>
    <dgm:pt modelId="{B57F34A6-AACF-4ABA-A8A2-5A290BE41847}" type="sibTrans" cxnId="{74593CEE-813F-4242-B963-FAA0B1C2DE6D}">
      <dgm:prSet/>
      <dgm:spPr/>
      <dgm:t>
        <a:bodyPr/>
        <a:lstStyle/>
        <a:p>
          <a:endParaRPr lang="en-US"/>
        </a:p>
      </dgm:t>
    </dgm:pt>
    <dgm:pt modelId="{F750F583-C3B7-4A45-AE52-C40345257B21}">
      <dgm:prSet phldrT="[Text]"/>
      <dgm:spPr/>
      <dgm:t>
        <a:bodyPr/>
        <a:lstStyle/>
        <a:p>
          <a:r>
            <a:rPr lang="en-US" dirty="0"/>
            <a:t>Interpret the results</a:t>
          </a:r>
        </a:p>
      </dgm:t>
    </dgm:pt>
    <dgm:pt modelId="{4B1B6454-F7EC-4587-82FE-2111B13834E9}" type="parTrans" cxnId="{8AC15380-640B-4B6E-A2DC-9739D3B9ED53}">
      <dgm:prSet/>
      <dgm:spPr/>
      <dgm:t>
        <a:bodyPr/>
        <a:lstStyle/>
        <a:p>
          <a:endParaRPr lang="en-US"/>
        </a:p>
      </dgm:t>
    </dgm:pt>
    <dgm:pt modelId="{BE84DCDB-7D5F-4165-8739-018A817A0177}" type="sibTrans" cxnId="{8AC15380-640B-4B6E-A2DC-9739D3B9ED53}">
      <dgm:prSet/>
      <dgm:spPr/>
      <dgm:t>
        <a:bodyPr/>
        <a:lstStyle/>
        <a:p>
          <a:endParaRPr lang="en-US"/>
        </a:p>
      </dgm:t>
    </dgm:pt>
    <dgm:pt modelId="{C9923C1E-D6E9-4C5F-AD75-72838215A288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52EF866A-B15E-48D4-B564-2AC063CD9A02}" type="parTrans" cxnId="{1E21393D-43B5-4798-BBC1-8A74B5E267BB}">
      <dgm:prSet/>
      <dgm:spPr/>
      <dgm:t>
        <a:bodyPr/>
        <a:lstStyle/>
        <a:p>
          <a:endParaRPr lang="en-US"/>
        </a:p>
      </dgm:t>
    </dgm:pt>
    <dgm:pt modelId="{68D4EE04-EBD1-45CF-9B5C-32644E77B425}" type="sibTrans" cxnId="{1E21393D-43B5-4798-BBC1-8A74B5E267BB}">
      <dgm:prSet/>
      <dgm:spPr/>
      <dgm:t>
        <a:bodyPr/>
        <a:lstStyle/>
        <a:p>
          <a:endParaRPr lang="en-US"/>
        </a:p>
      </dgm:t>
    </dgm:pt>
    <dgm:pt modelId="{5FF72383-AA9F-4288-8235-50FDFC1E19ED}">
      <dgm:prSet phldrT="[Text]"/>
      <dgm:spPr/>
      <dgm:t>
        <a:bodyPr/>
        <a:lstStyle/>
        <a:p>
          <a:r>
            <a:rPr lang="en-US" dirty="0"/>
            <a:t>Deploy and monitor</a:t>
          </a:r>
        </a:p>
      </dgm:t>
    </dgm:pt>
    <dgm:pt modelId="{07334A3F-BD30-4038-B1B6-B8EC76E83A7D}" type="parTrans" cxnId="{BE2872F5-01BC-4C19-8F98-D862E8595B05}">
      <dgm:prSet/>
      <dgm:spPr/>
      <dgm:t>
        <a:bodyPr/>
        <a:lstStyle/>
        <a:p>
          <a:endParaRPr lang="en-US"/>
        </a:p>
      </dgm:t>
    </dgm:pt>
    <dgm:pt modelId="{FC4420DD-D24B-4F54-A673-36B68D824918}" type="sibTrans" cxnId="{BE2872F5-01BC-4C19-8F98-D862E8595B05}">
      <dgm:prSet/>
      <dgm:spPr/>
      <dgm:t>
        <a:bodyPr/>
        <a:lstStyle/>
        <a:p>
          <a:endParaRPr lang="en-US"/>
        </a:p>
      </dgm:t>
    </dgm:pt>
    <dgm:pt modelId="{B5E1F3A0-8594-4028-AA00-9B5116CBA010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F296D061-5E8C-4350-A164-03C9EC36A402}" type="parTrans" cxnId="{E94A6964-FDB7-407D-96E0-09A20B12DC42}">
      <dgm:prSet/>
      <dgm:spPr/>
      <dgm:t>
        <a:bodyPr/>
        <a:lstStyle/>
        <a:p>
          <a:endParaRPr lang="en-US"/>
        </a:p>
      </dgm:t>
    </dgm:pt>
    <dgm:pt modelId="{C5CA07A8-E0BB-4977-9F97-B0FFB2198E41}" type="sibTrans" cxnId="{E94A6964-FDB7-407D-96E0-09A20B12DC42}">
      <dgm:prSet/>
      <dgm:spPr/>
      <dgm:t>
        <a:bodyPr/>
        <a:lstStyle/>
        <a:p>
          <a:endParaRPr lang="en-US"/>
        </a:p>
      </dgm:t>
    </dgm:pt>
    <dgm:pt modelId="{7531C14A-4BE7-4FF7-9B09-BFA3219356A3}">
      <dgm:prSet phldrT="[Text]"/>
      <dgm:spPr/>
      <dgm:t>
        <a:bodyPr/>
        <a:lstStyle/>
        <a:p>
          <a:r>
            <a:rPr lang="en-US" dirty="0"/>
            <a:t>Build, Test, Debug</a:t>
          </a:r>
        </a:p>
      </dgm:t>
    </dgm:pt>
    <dgm:pt modelId="{56509C3A-226E-4744-B83E-FA0A0FC12F7A}" type="parTrans" cxnId="{584BEB7E-E4E0-4911-B6BC-93CC3F0AFB94}">
      <dgm:prSet/>
      <dgm:spPr/>
      <dgm:t>
        <a:bodyPr/>
        <a:lstStyle/>
        <a:p>
          <a:endParaRPr lang="en-US"/>
        </a:p>
      </dgm:t>
    </dgm:pt>
    <dgm:pt modelId="{3A9A25C6-7633-43D6-99D0-FBAD9F90E98E}" type="sibTrans" cxnId="{584BEB7E-E4E0-4911-B6BC-93CC3F0AFB94}">
      <dgm:prSet/>
      <dgm:spPr/>
      <dgm:t>
        <a:bodyPr/>
        <a:lstStyle/>
        <a:p>
          <a:endParaRPr lang="en-US"/>
        </a:p>
      </dgm:t>
    </dgm:pt>
    <dgm:pt modelId="{E6AD0C9A-54D5-4A80-8A24-730A82D3CD6E}">
      <dgm:prSet phldrT="[Text]"/>
      <dgm:spPr/>
      <dgm:t>
        <a:bodyPr/>
        <a:lstStyle/>
        <a:p>
          <a:r>
            <a:rPr lang="en-US" dirty="0"/>
            <a:t>Partition the data</a:t>
          </a:r>
        </a:p>
      </dgm:t>
    </dgm:pt>
    <dgm:pt modelId="{2F035F2F-E759-4E49-B6C3-2C4EC488820E}" type="parTrans" cxnId="{46BBD071-223B-40EA-9B77-8837F3845CF4}">
      <dgm:prSet/>
      <dgm:spPr/>
      <dgm:t>
        <a:bodyPr/>
        <a:lstStyle/>
        <a:p>
          <a:endParaRPr lang="en-US"/>
        </a:p>
      </dgm:t>
    </dgm:pt>
    <dgm:pt modelId="{2A5C1B07-459C-4E66-B2B2-AFC0E9AA16BE}" type="sibTrans" cxnId="{46BBD071-223B-40EA-9B77-8837F3845CF4}">
      <dgm:prSet/>
      <dgm:spPr/>
      <dgm:t>
        <a:bodyPr/>
        <a:lstStyle/>
        <a:p>
          <a:endParaRPr lang="en-US"/>
        </a:p>
      </dgm:t>
    </dgm:pt>
    <dgm:pt modelId="{FE1FA0FE-D8EB-4845-B3C9-531B07C29142}" type="pres">
      <dgm:prSet presAssocID="{B172AB8F-53CA-48B5-AFB3-6FC6D4339139}" presName="linearFlow" presStyleCnt="0">
        <dgm:presLayoutVars>
          <dgm:dir/>
          <dgm:animLvl val="lvl"/>
          <dgm:resizeHandles val="exact"/>
        </dgm:presLayoutVars>
      </dgm:prSet>
      <dgm:spPr/>
    </dgm:pt>
    <dgm:pt modelId="{0898CAAA-ACF7-4FB9-86C1-FC602C6A26F4}" type="pres">
      <dgm:prSet presAssocID="{E69C26A9-3F51-4948-8F19-97E7A24AB8C8}" presName="composite" presStyleCnt="0"/>
      <dgm:spPr/>
    </dgm:pt>
    <dgm:pt modelId="{C9CD6B47-C877-4211-9196-0C810BA3156C}" type="pres">
      <dgm:prSet presAssocID="{E69C26A9-3F51-4948-8F19-97E7A24AB8C8}" presName="parentText" presStyleLbl="alignNode1" presStyleIdx="0" presStyleCnt="10">
        <dgm:presLayoutVars>
          <dgm:chMax val="1"/>
          <dgm:bulletEnabled val="1"/>
        </dgm:presLayoutVars>
      </dgm:prSet>
      <dgm:spPr/>
    </dgm:pt>
    <dgm:pt modelId="{0007B690-9188-4D35-A74F-F7BBBD329620}" type="pres">
      <dgm:prSet presAssocID="{E69C26A9-3F51-4948-8F19-97E7A24AB8C8}" presName="descendantText" presStyleLbl="alignAcc1" presStyleIdx="0" presStyleCnt="10">
        <dgm:presLayoutVars>
          <dgm:bulletEnabled val="1"/>
        </dgm:presLayoutVars>
      </dgm:prSet>
      <dgm:spPr/>
    </dgm:pt>
    <dgm:pt modelId="{B3ADEEB9-ECD4-4254-9BD0-2FB0D812D17F}" type="pres">
      <dgm:prSet presAssocID="{3F756FEB-5559-4682-8E02-80AF25B230E4}" presName="sp" presStyleCnt="0"/>
      <dgm:spPr/>
    </dgm:pt>
    <dgm:pt modelId="{6D594980-6D45-45F8-A3F7-BE615A2932EB}" type="pres">
      <dgm:prSet presAssocID="{9EDA5DBD-D662-4B2F-B3C7-424A62AF16F6}" presName="composite" presStyleCnt="0"/>
      <dgm:spPr/>
    </dgm:pt>
    <dgm:pt modelId="{967CE433-168A-452C-9EC3-8D96C2F8632A}" type="pres">
      <dgm:prSet presAssocID="{9EDA5DBD-D662-4B2F-B3C7-424A62AF16F6}" presName="parentText" presStyleLbl="alignNode1" presStyleIdx="1" presStyleCnt="10">
        <dgm:presLayoutVars>
          <dgm:chMax val="1"/>
          <dgm:bulletEnabled val="1"/>
        </dgm:presLayoutVars>
      </dgm:prSet>
      <dgm:spPr/>
    </dgm:pt>
    <dgm:pt modelId="{108898CB-60B3-4B01-8F10-36B30332921B}" type="pres">
      <dgm:prSet presAssocID="{9EDA5DBD-D662-4B2F-B3C7-424A62AF16F6}" presName="descendantText" presStyleLbl="alignAcc1" presStyleIdx="1" presStyleCnt="10">
        <dgm:presLayoutVars>
          <dgm:bulletEnabled val="1"/>
        </dgm:presLayoutVars>
      </dgm:prSet>
      <dgm:spPr/>
    </dgm:pt>
    <dgm:pt modelId="{ED7A87B1-FFD6-4B08-A7EA-B82AAA7B809C}" type="pres">
      <dgm:prSet presAssocID="{2DEB0242-4610-42A5-8E5B-39C3E123CC3D}" presName="sp" presStyleCnt="0"/>
      <dgm:spPr/>
    </dgm:pt>
    <dgm:pt modelId="{657088CB-8D96-40CC-8F6F-4467CB5B00A6}" type="pres">
      <dgm:prSet presAssocID="{15A0048E-7447-48D0-88CB-938505136A08}" presName="composite" presStyleCnt="0"/>
      <dgm:spPr/>
    </dgm:pt>
    <dgm:pt modelId="{F5D81A8C-C5E8-4C49-92BB-F583FB262418}" type="pres">
      <dgm:prSet presAssocID="{15A0048E-7447-48D0-88CB-938505136A08}" presName="parentText" presStyleLbl="alignNode1" presStyleIdx="2" presStyleCnt="10">
        <dgm:presLayoutVars>
          <dgm:chMax val="1"/>
          <dgm:bulletEnabled val="1"/>
        </dgm:presLayoutVars>
      </dgm:prSet>
      <dgm:spPr/>
    </dgm:pt>
    <dgm:pt modelId="{8D7C324B-1AFA-4D9A-BA30-14D6A1A738E6}" type="pres">
      <dgm:prSet presAssocID="{15A0048E-7447-48D0-88CB-938505136A08}" presName="descendantText" presStyleLbl="alignAcc1" presStyleIdx="2" presStyleCnt="10">
        <dgm:presLayoutVars>
          <dgm:bulletEnabled val="1"/>
        </dgm:presLayoutVars>
      </dgm:prSet>
      <dgm:spPr/>
    </dgm:pt>
    <dgm:pt modelId="{A4B68C58-305B-4B97-8CAD-F4D1625AAE22}" type="pres">
      <dgm:prSet presAssocID="{E6F820FB-231E-418F-9CE6-D10952354F68}" presName="sp" presStyleCnt="0"/>
      <dgm:spPr/>
    </dgm:pt>
    <dgm:pt modelId="{9CA67892-3916-4CD3-AF63-D7BCDF6BB110}" type="pres">
      <dgm:prSet presAssocID="{1265BE1B-D3EE-4DD1-97D7-4097EFA916FE}" presName="composite" presStyleCnt="0"/>
      <dgm:spPr/>
    </dgm:pt>
    <dgm:pt modelId="{719C8290-96B9-4EC7-94AE-C5DC7BA8A0C1}" type="pres">
      <dgm:prSet presAssocID="{1265BE1B-D3EE-4DD1-97D7-4097EFA916FE}" presName="parentText" presStyleLbl="alignNode1" presStyleIdx="3" presStyleCnt="10">
        <dgm:presLayoutVars>
          <dgm:chMax val="1"/>
          <dgm:bulletEnabled val="1"/>
        </dgm:presLayoutVars>
      </dgm:prSet>
      <dgm:spPr/>
    </dgm:pt>
    <dgm:pt modelId="{ABEBE97D-801E-4109-BE84-9D231F7C0E0F}" type="pres">
      <dgm:prSet presAssocID="{1265BE1B-D3EE-4DD1-97D7-4097EFA916FE}" presName="descendantText" presStyleLbl="alignAcc1" presStyleIdx="3" presStyleCnt="10">
        <dgm:presLayoutVars>
          <dgm:bulletEnabled val="1"/>
        </dgm:presLayoutVars>
      </dgm:prSet>
      <dgm:spPr/>
    </dgm:pt>
    <dgm:pt modelId="{D5336032-EE4B-48D7-A37B-C71C44609F2D}" type="pres">
      <dgm:prSet presAssocID="{7F9D5AA0-0477-4D6E-98FA-4177A015E532}" presName="sp" presStyleCnt="0"/>
      <dgm:spPr/>
    </dgm:pt>
    <dgm:pt modelId="{B9A34870-6601-4DB3-A265-1396543E62CF}" type="pres">
      <dgm:prSet presAssocID="{FC0DC165-A5AD-46D7-AA0D-EDA434527C78}" presName="composite" presStyleCnt="0"/>
      <dgm:spPr/>
    </dgm:pt>
    <dgm:pt modelId="{05B5BCA3-F3D4-44AD-B0F0-2F9A1C35600C}" type="pres">
      <dgm:prSet presAssocID="{FC0DC165-A5AD-46D7-AA0D-EDA434527C78}" presName="parentText" presStyleLbl="alignNode1" presStyleIdx="4" presStyleCnt="10">
        <dgm:presLayoutVars>
          <dgm:chMax val="1"/>
          <dgm:bulletEnabled val="1"/>
        </dgm:presLayoutVars>
      </dgm:prSet>
      <dgm:spPr/>
    </dgm:pt>
    <dgm:pt modelId="{3E4D3313-78A1-4AB8-8B43-85235239E1AB}" type="pres">
      <dgm:prSet presAssocID="{FC0DC165-A5AD-46D7-AA0D-EDA434527C78}" presName="descendantText" presStyleLbl="alignAcc1" presStyleIdx="4" presStyleCnt="10">
        <dgm:presLayoutVars>
          <dgm:bulletEnabled val="1"/>
        </dgm:presLayoutVars>
      </dgm:prSet>
      <dgm:spPr/>
    </dgm:pt>
    <dgm:pt modelId="{48485527-C595-48BE-855A-130701460CAB}" type="pres">
      <dgm:prSet presAssocID="{FC2B0C3C-A07D-4265-BC74-40329065FF39}" presName="sp" presStyleCnt="0"/>
      <dgm:spPr/>
    </dgm:pt>
    <dgm:pt modelId="{3B512F21-A972-4FCF-ABB1-BFD966E68A7C}" type="pres">
      <dgm:prSet presAssocID="{B5E1F3A0-8594-4028-AA00-9B5116CBA010}" presName="composite" presStyleCnt="0"/>
      <dgm:spPr/>
    </dgm:pt>
    <dgm:pt modelId="{94FC8379-02DF-4E63-9548-8108A7CCB327}" type="pres">
      <dgm:prSet presAssocID="{B5E1F3A0-8594-4028-AA00-9B5116CBA010}" presName="parentText" presStyleLbl="alignNode1" presStyleIdx="5" presStyleCnt="10">
        <dgm:presLayoutVars>
          <dgm:chMax val="1"/>
          <dgm:bulletEnabled val="1"/>
        </dgm:presLayoutVars>
      </dgm:prSet>
      <dgm:spPr/>
    </dgm:pt>
    <dgm:pt modelId="{2EE09714-3286-44E9-B084-B683FE166045}" type="pres">
      <dgm:prSet presAssocID="{B5E1F3A0-8594-4028-AA00-9B5116CBA010}" presName="descendantText" presStyleLbl="alignAcc1" presStyleIdx="5" presStyleCnt="10">
        <dgm:presLayoutVars>
          <dgm:bulletEnabled val="1"/>
        </dgm:presLayoutVars>
      </dgm:prSet>
      <dgm:spPr/>
    </dgm:pt>
    <dgm:pt modelId="{BFB79286-1542-486D-A6A9-FF585BE45123}" type="pres">
      <dgm:prSet presAssocID="{C5CA07A8-E0BB-4977-9F97-B0FFB2198E41}" presName="sp" presStyleCnt="0"/>
      <dgm:spPr/>
    </dgm:pt>
    <dgm:pt modelId="{3B284B24-13F2-48AA-8AED-CAB34B9400DE}" type="pres">
      <dgm:prSet presAssocID="{F89E0F71-6E1E-46CB-B165-863B1DC5B891}" presName="composite" presStyleCnt="0"/>
      <dgm:spPr/>
    </dgm:pt>
    <dgm:pt modelId="{FC23020A-6BB1-4EE1-8FA0-92A339795F92}" type="pres">
      <dgm:prSet presAssocID="{F89E0F71-6E1E-46CB-B165-863B1DC5B891}" presName="parentText" presStyleLbl="alignNode1" presStyleIdx="6" presStyleCnt="10">
        <dgm:presLayoutVars>
          <dgm:chMax val="1"/>
          <dgm:bulletEnabled val="1"/>
        </dgm:presLayoutVars>
      </dgm:prSet>
      <dgm:spPr/>
    </dgm:pt>
    <dgm:pt modelId="{D9F5A583-6CF9-4160-BC69-194ED669F274}" type="pres">
      <dgm:prSet presAssocID="{F89E0F71-6E1E-46CB-B165-863B1DC5B891}" presName="descendantText" presStyleLbl="alignAcc1" presStyleIdx="6" presStyleCnt="10">
        <dgm:presLayoutVars>
          <dgm:bulletEnabled val="1"/>
        </dgm:presLayoutVars>
      </dgm:prSet>
      <dgm:spPr/>
    </dgm:pt>
    <dgm:pt modelId="{F6920248-1A6B-4055-890C-FED0B14A889E}" type="pres">
      <dgm:prSet presAssocID="{69BC088C-6B08-4069-BE16-6D62FDCC36ED}" presName="sp" presStyleCnt="0"/>
      <dgm:spPr/>
    </dgm:pt>
    <dgm:pt modelId="{FDD713B7-2D28-4085-881A-58AA07D8017B}" type="pres">
      <dgm:prSet presAssocID="{29814DBF-A827-4D29-8BB1-942FBC1CD048}" presName="composite" presStyleCnt="0"/>
      <dgm:spPr/>
    </dgm:pt>
    <dgm:pt modelId="{0D0C011E-9C17-42F3-9D58-8EBA722028F8}" type="pres">
      <dgm:prSet presAssocID="{29814DBF-A827-4D29-8BB1-942FBC1CD048}" presName="parentText" presStyleLbl="alignNode1" presStyleIdx="7" presStyleCnt="10">
        <dgm:presLayoutVars>
          <dgm:chMax val="1"/>
          <dgm:bulletEnabled val="1"/>
        </dgm:presLayoutVars>
      </dgm:prSet>
      <dgm:spPr/>
    </dgm:pt>
    <dgm:pt modelId="{17B8F095-A1FA-4830-B0AB-BE04426B9C2B}" type="pres">
      <dgm:prSet presAssocID="{29814DBF-A827-4D29-8BB1-942FBC1CD048}" presName="descendantText" presStyleLbl="alignAcc1" presStyleIdx="7" presStyleCnt="10">
        <dgm:presLayoutVars>
          <dgm:bulletEnabled val="1"/>
        </dgm:presLayoutVars>
      </dgm:prSet>
      <dgm:spPr/>
    </dgm:pt>
    <dgm:pt modelId="{DBC51450-9816-4840-AEF5-AE5A8E3C9CD8}" type="pres">
      <dgm:prSet presAssocID="{7B580172-33B3-471B-B600-A3DD3E6BA60C}" presName="sp" presStyleCnt="0"/>
      <dgm:spPr/>
    </dgm:pt>
    <dgm:pt modelId="{C65DDA44-87B0-407A-B75A-B3D7AAE2843E}" type="pres">
      <dgm:prSet presAssocID="{C58AA70F-536D-4839-A268-C42D59899C95}" presName="composite" presStyleCnt="0"/>
      <dgm:spPr/>
    </dgm:pt>
    <dgm:pt modelId="{A53D629E-97F6-41A8-88FE-2209C6127C79}" type="pres">
      <dgm:prSet presAssocID="{C58AA70F-536D-4839-A268-C42D59899C95}" presName="parentText" presStyleLbl="alignNode1" presStyleIdx="8" presStyleCnt="10">
        <dgm:presLayoutVars>
          <dgm:chMax val="1"/>
          <dgm:bulletEnabled val="1"/>
        </dgm:presLayoutVars>
      </dgm:prSet>
      <dgm:spPr/>
    </dgm:pt>
    <dgm:pt modelId="{50AF419D-8F73-4F28-922D-A446AE7596DE}" type="pres">
      <dgm:prSet presAssocID="{C58AA70F-536D-4839-A268-C42D59899C95}" presName="descendantText" presStyleLbl="alignAcc1" presStyleIdx="8" presStyleCnt="10">
        <dgm:presLayoutVars>
          <dgm:bulletEnabled val="1"/>
        </dgm:presLayoutVars>
      </dgm:prSet>
      <dgm:spPr/>
    </dgm:pt>
    <dgm:pt modelId="{91D711AA-7AA3-4614-B80C-8A4C656D44BE}" type="pres">
      <dgm:prSet presAssocID="{B57F34A6-AACF-4ABA-A8A2-5A290BE41847}" presName="sp" presStyleCnt="0"/>
      <dgm:spPr/>
    </dgm:pt>
    <dgm:pt modelId="{A165465D-1AAA-4B52-88E7-BBC710F27AD1}" type="pres">
      <dgm:prSet presAssocID="{C9923C1E-D6E9-4C5F-AD75-72838215A288}" presName="composite" presStyleCnt="0"/>
      <dgm:spPr/>
    </dgm:pt>
    <dgm:pt modelId="{AA4DA90A-15AA-43B3-BF82-96FCD2C99173}" type="pres">
      <dgm:prSet presAssocID="{C9923C1E-D6E9-4C5F-AD75-72838215A288}" presName="parentText" presStyleLbl="alignNode1" presStyleIdx="9" presStyleCnt="10">
        <dgm:presLayoutVars>
          <dgm:chMax val="1"/>
          <dgm:bulletEnabled val="1"/>
        </dgm:presLayoutVars>
      </dgm:prSet>
      <dgm:spPr/>
    </dgm:pt>
    <dgm:pt modelId="{B6EACCF0-B700-446D-8311-DA8307E6476D}" type="pres">
      <dgm:prSet presAssocID="{C9923C1E-D6E9-4C5F-AD75-72838215A288}" presName="descendantText" presStyleLbl="alignAcc1" presStyleIdx="9" presStyleCnt="10">
        <dgm:presLayoutVars>
          <dgm:bulletEnabled val="1"/>
        </dgm:presLayoutVars>
      </dgm:prSet>
      <dgm:spPr/>
    </dgm:pt>
  </dgm:ptLst>
  <dgm:cxnLst>
    <dgm:cxn modelId="{62B01103-76F9-44A3-B432-A496D03EDDCD}" type="presOf" srcId="{15A0048E-7447-48D0-88CB-938505136A08}" destId="{F5D81A8C-C5E8-4C49-92BB-F583FB262418}" srcOrd="0" destOrd="0" presId="urn:microsoft.com/office/officeart/2005/8/layout/chevron2"/>
    <dgm:cxn modelId="{952CA907-4A42-435C-B2EA-348B57CEAEAD}" type="presOf" srcId="{058AF32C-77B5-4CEE-ACC9-E05A65ECE2B0}" destId="{D9F5A583-6CF9-4160-BC69-194ED669F274}" srcOrd="0" destOrd="0" presId="urn:microsoft.com/office/officeart/2005/8/layout/chevron2"/>
    <dgm:cxn modelId="{A4C7D913-2953-45A4-9A21-3A525D7EE9D9}" srcId="{E69C26A9-3F51-4948-8F19-97E7A24AB8C8}" destId="{CD68B444-853C-4D00-B21C-D049701EE295}" srcOrd="0" destOrd="0" parTransId="{5F6A3296-5703-4D5F-B9DF-14E67BDD6EB3}" sibTransId="{28E06BA7-2472-458F-BFD9-EDE6545C7651}"/>
    <dgm:cxn modelId="{9C536317-5324-4862-B51B-9F8BB537F7BE}" srcId="{B172AB8F-53CA-48B5-AFB3-6FC6D4339139}" destId="{15A0048E-7447-48D0-88CB-938505136A08}" srcOrd="2" destOrd="0" parTransId="{0E5D020F-9314-4BB5-8228-B136F03F474B}" sibTransId="{E6F820FB-231E-418F-9CE6-D10952354F68}"/>
    <dgm:cxn modelId="{613E8E2B-5DB2-4BBD-9FCE-AEF8005FB79A}" type="presOf" srcId="{ED70E775-1B8A-4DB5-AD39-77A5A180A250}" destId="{3E4D3313-78A1-4AB8-8B43-85235239E1AB}" srcOrd="0" destOrd="0" presId="urn:microsoft.com/office/officeart/2005/8/layout/chevron2"/>
    <dgm:cxn modelId="{65FFD032-978B-4A8E-B13A-3AF6BEACF29B}" type="presOf" srcId="{7531C14A-4BE7-4FF7-9B09-BFA3219356A3}" destId="{17B8F095-A1FA-4830-B0AB-BE04426B9C2B}" srcOrd="0" destOrd="0" presId="urn:microsoft.com/office/officeart/2005/8/layout/chevron2"/>
    <dgm:cxn modelId="{B21EDB36-D7A4-456F-B58E-7152CD48B9A2}" srcId="{B172AB8F-53CA-48B5-AFB3-6FC6D4339139}" destId="{E69C26A9-3F51-4948-8F19-97E7A24AB8C8}" srcOrd="0" destOrd="0" parTransId="{9D8D214C-CAB8-4B98-B3F3-555FB4626754}" sibTransId="{3F756FEB-5559-4682-8E02-80AF25B230E4}"/>
    <dgm:cxn modelId="{0C34BD38-045A-4295-907B-097A8BC3EFBF}" type="presOf" srcId="{FC0DC165-A5AD-46D7-AA0D-EDA434527C78}" destId="{05B5BCA3-F3D4-44AD-B0F0-2F9A1C35600C}" srcOrd="0" destOrd="0" presId="urn:microsoft.com/office/officeart/2005/8/layout/chevron2"/>
    <dgm:cxn modelId="{1E21393D-43B5-4798-BBC1-8A74B5E267BB}" srcId="{B172AB8F-53CA-48B5-AFB3-6FC6D4339139}" destId="{C9923C1E-D6E9-4C5F-AD75-72838215A288}" srcOrd="9" destOrd="0" parTransId="{52EF866A-B15E-48D4-B564-2AC063CD9A02}" sibTransId="{68D4EE04-EBD1-45CF-9B5C-32644E77B425}"/>
    <dgm:cxn modelId="{2F449F40-CF98-4B55-99DA-0CC27C96B9E7}" type="presOf" srcId="{B9B14F88-2997-4CE4-88C2-4F28807741DC}" destId="{108898CB-60B3-4B01-8F10-36B30332921B}" srcOrd="0" destOrd="0" presId="urn:microsoft.com/office/officeart/2005/8/layout/chevron2"/>
    <dgm:cxn modelId="{8AC2F461-C66A-4072-ABB8-8033D967535B}" type="presOf" srcId="{5FF72383-AA9F-4288-8235-50FDFC1E19ED}" destId="{B6EACCF0-B700-446D-8311-DA8307E6476D}" srcOrd="0" destOrd="0" presId="urn:microsoft.com/office/officeart/2005/8/layout/chevron2"/>
    <dgm:cxn modelId="{78993042-7298-4CE1-B386-FF3DC65FAB6A}" type="presOf" srcId="{1265BE1B-D3EE-4DD1-97D7-4097EFA916FE}" destId="{719C8290-96B9-4EC7-94AE-C5DC7BA8A0C1}" srcOrd="0" destOrd="0" presId="urn:microsoft.com/office/officeart/2005/8/layout/chevron2"/>
    <dgm:cxn modelId="{E94A6964-FDB7-407D-96E0-09A20B12DC42}" srcId="{B172AB8F-53CA-48B5-AFB3-6FC6D4339139}" destId="{B5E1F3A0-8594-4028-AA00-9B5116CBA010}" srcOrd="5" destOrd="0" parTransId="{F296D061-5E8C-4350-A164-03C9EC36A402}" sibTransId="{C5CA07A8-E0BB-4977-9F97-B0FFB2198E41}"/>
    <dgm:cxn modelId="{3B0E6C64-7734-4D86-BF09-1023806D5F75}" srcId="{9EDA5DBD-D662-4B2F-B3C7-424A62AF16F6}" destId="{B9B14F88-2997-4CE4-88C2-4F28807741DC}" srcOrd="0" destOrd="0" parTransId="{BD24C6E5-B1D0-49C0-A99F-606961B4D01C}" sibTransId="{25F1DE88-EAC5-4382-8B9F-106E1F162A5F}"/>
    <dgm:cxn modelId="{75F23869-A500-4508-BB29-E9415C03333F}" srcId="{B172AB8F-53CA-48B5-AFB3-6FC6D4339139}" destId="{29814DBF-A827-4D29-8BB1-942FBC1CD048}" srcOrd="7" destOrd="0" parTransId="{9B250B67-DA7B-488A-B4C6-34536DDB63B6}" sibTransId="{7B580172-33B3-471B-B600-A3DD3E6BA60C}"/>
    <dgm:cxn modelId="{C69B926B-783A-4957-BFFF-D6D31983BF2C}" type="presOf" srcId="{9EDA5DBD-D662-4B2F-B3C7-424A62AF16F6}" destId="{967CE433-168A-452C-9EC3-8D96C2F8632A}" srcOrd="0" destOrd="0" presId="urn:microsoft.com/office/officeart/2005/8/layout/chevron2"/>
    <dgm:cxn modelId="{46BBD071-223B-40EA-9B77-8837F3845CF4}" srcId="{B5E1F3A0-8594-4028-AA00-9B5116CBA010}" destId="{E6AD0C9A-54D5-4A80-8A24-730A82D3CD6E}" srcOrd="0" destOrd="0" parTransId="{2F035F2F-E759-4E49-B6C3-2C4EC488820E}" sibTransId="{2A5C1B07-459C-4E66-B2B2-AFC0E9AA16BE}"/>
    <dgm:cxn modelId="{7A283873-5669-4AE2-A445-CC6352F92508}" srcId="{B172AB8F-53CA-48B5-AFB3-6FC6D4339139}" destId="{9EDA5DBD-D662-4B2F-B3C7-424A62AF16F6}" srcOrd="1" destOrd="0" parTransId="{678EE488-B840-43F6-94E1-0448373BB72B}" sibTransId="{2DEB0242-4610-42A5-8E5B-39C3E123CC3D}"/>
    <dgm:cxn modelId="{9BE9DC74-7941-4848-B149-FEEBE7883ACD}" srcId="{B172AB8F-53CA-48B5-AFB3-6FC6D4339139}" destId="{F89E0F71-6E1E-46CB-B165-863B1DC5B891}" srcOrd="6" destOrd="0" parTransId="{697D522E-F7B1-470B-B77B-A1F93D6FF26D}" sibTransId="{69BC088C-6B08-4069-BE16-6D62FDCC36ED}"/>
    <dgm:cxn modelId="{DAF6A17E-FC11-4300-BDC3-549E47CE82AD}" type="presOf" srcId="{CD68B444-853C-4D00-B21C-D049701EE295}" destId="{0007B690-9188-4D35-A74F-F7BBBD329620}" srcOrd="0" destOrd="0" presId="urn:microsoft.com/office/officeart/2005/8/layout/chevron2"/>
    <dgm:cxn modelId="{584BEB7E-E4E0-4911-B6BC-93CC3F0AFB94}" srcId="{29814DBF-A827-4D29-8BB1-942FBC1CD048}" destId="{7531C14A-4BE7-4FF7-9B09-BFA3219356A3}" srcOrd="0" destOrd="0" parTransId="{56509C3A-226E-4744-B83E-FA0A0FC12F7A}" sibTransId="{3A9A25C6-7633-43D6-99D0-FBAD9F90E98E}"/>
    <dgm:cxn modelId="{A47ACD7F-21EF-4713-B670-7197F34709E6}" srcId="{B172AB8F-53CA-48B5-AFB3-6FC6D4339139}" destId="{1265BE1B-D3EE-4DD1-97D7-4097EFA916FE}" srcOrd="3" destOrd="0" parTransId="{ACA2AD89-C02F-43C2-982D-1D9CC50064F4}" sibTransId="{7F9D5AA0-0477-4D6E-98FA-4177A015E532}"/>
    <dgm:cxn modelId="{8AC15380-640B-4B6E-A2DC-9739D3B9ED53}" srcId="{C58AA70F-536D-4839-A268-C42D59899C95}" destId="{F750F583-C3B7-4A45-AE52-C40345257B21}" srcOrd="0" destOrd="0" parTransId="{4B1B6454-F7EC-4587-82FE-2111B13834E9}" sibTransId="{BE84DCDB-7D5F-4165-8739-018A817A0177}"/>
    <dgm:cxn modelId="{8A0AB081-AB6D-4E8C-82FA-FDF5D5147D7B}" srcId="{B172AB8F-53CA-48B5-AFB3-6FC6D4339139}" destId="{FC0DC165-A5AD-46D7-AA0D-EDA434527C78}" srcOrd="4" destOrd="0" parTransId="{211FB1DC-E65A-4596-928E-B816E369774A}" sibTransId="{FC2B0C3C-A07D-4265-BC74-40329065FF39}"/>
    <dgm:cxn modelId="{56494E85-DC82-45CD-A351-174F4F15D253}" type="presOf" srcId="{B5E1F3A0-8594-4028-AA00-9B5116CBA010}" destId="{94FC8379-02DF-4E63-9548-8108A7CCB327}" srcOrd="0" destOrd="0" presId="urn:microsoft.com/office/officeart/2005/8/layout/chevron2"/>
    <dgm:cxn modelId="{1E8CC189-8AFA-44BF-BAA9-5FA9A44F5425}" type="presOf" srcId="{FB7A54C9-B5A8-48F5-A631-2337EA0CB955}" destId="{ABEBE97D-801E-4109-BE84-9D231F7C0E0F}" srcOrd="0" destOrd="0" presId="urn:microsoft.com/office/officeart/2005/8/layout/chevron2"/>
    <dgm:cxn modelId="{2E9B7A8A-3C55-445F-9BA2-9CBD50BA559F}" type="presOf" srcId="{F750F583-C3B7-4A45-AE52-C40345257B21}" destId="{50AF419D-8F73-4F28-922D-A446AE7596DE}" srcOrd="0" destOrd="0" presId="urn:microsoft.com/office/officeart/2005/8/layout/chevron2"/>
    <dgm:cxn modelId="{8568DE93-6741-4C29-B5BE-4994DA3C55A5}" type="presOf" srcId="{44E56461-9D55-407D-9091-3E2A0DBCD787}" destId="{8D7C324B-1AFA-4D9A-BA30-14D6A1A738E6}" srcOrd="0" destOrd="0" presId="urn:microsoft.com/office/officeart/2005/8/layout/chevron2"/>
    <dgm:cxn modelId="{38277895-5EFF-44B9-9FC7-5A1A9ABFD6C0}" type="presOf" srcId="{E69C26A9-3F51-4948-8F19-97E7A24AB8C8}" destId="{C9CD6B47-C877-4211-9196-0C810BA3156C}" srcOrd="0" destOrd="0" presId="urn:microsoft.com/office/officeart/2005/8/layout/chevron2"/>
    <dgm:cxn modelId="{00088D95-4967-4706-8163-7E21D4040671}" type="presOf" srcId="{B172AB8F-53CA-48B5-AFB3-6FC6D4339139}" destId="{FE1FA0FE-D8EB-4845-B3C9-531B07C29142}" srcOrd="0" destOrd="0" presId="urn:microsoft.com/office/officeart/2005/8/layout/chevron2"/>
    <dgm:cxn modelId="{D066779A-CF51-4745-A43C-238418C535D9}" srcId="{15A0048E-7447-48D0-88CB-938505136A08}" destId="{44E56461-9D55-407D-9091-3E2A0DBCD787}" srcOrd="0" destOrd="0" parTransId="{A79AC75E-0F60-45B9-B90C-E4C330B6DCC3}" sibTransId="{BD6844A8-0546-4377-A66A-41B0DEB72021}"/>
    <dgm:cxn modelId="{B0D123A5-3695-4C7C-8446-B0EF43C19477}" srcId="{1265BE1B-D3EE-4DD1-97D7-4097EFA916FE}" destId="{FB7A54C9-B5A8-48F5-A631-2337EA0CB955}" srcOrd="0" destOrd="0" parTransId="{7BBC808E-E02A-4FF8-81A0-BE3DC5B2E7BC}" sibTransId="{82994EA2-52E7-4DFE-8CA1-1D94E83BF753}"/>
    <dgm:cxn modelId="{341C72B0-816C-47E4-806C-00B6C9DE9562}" type="presOf" srcId="{29814DBF-A827-4D29-8BB1-942FBC1CD048}" destId="{0D0C011E-9C17-42F3-9D58-8EBA722028F8}" srcOrd="0" destOrd="0" presId="urn:microsoft.com/office/officeart/2005/8/layout/chevron2"/>
    <dgm:cxn modelId="{1A0B19B9-0EAB-4E71-B624-8E4D59503525}" srcId="{F89E0F71-6E1E-46CB-B165-863B1DC5B891}" destId="{058AF32C-77B5-4CEE-ACC9-E05A65ECE2B0}" srcOrd="0" destOrd="0" parTransId="{3E24310A-A602-4C28-9895-BF3D7571DF49}" sibTransId="{217A2F50-7264-446D-B812-38B70122E88A}"/>
    <dgm:cxn modelId="{A78B02D9-2B8A-4A45-8559-8C394221DDDC}" type="presOf" srcId="{E6AD0C9A-54D5-4A80-8A24-730A82D3CD6E}" destId="{2EE09714-3286-44E9-B084-B683FE166045}" srcOrd="0" destOrd="0" presId="urn:microsoft.com/office/officeart/2005/8/layout/chevron2"/>
    <dgm:cxn modelId="{83E808D9-C36A-4BD4-8375-4FE3CFCA33BC}" type="presOf" srcId="{F89E0F71-6E1E-46CB-B165-863B1DC5B891}" destId="{FC23020A-6BB1-4EE1-8FA0-92A339795F92}" srcOrd="0" destOrd="0" presId="urn:microsoft.com/office/officeart/2005/8/layout/chevron2"/>
    <dgm:cxn modelId="{74593CEE-813F-4242-B963-FAA0B1C2DE6D}" srcId="{B172AB8F-53CA-48B5-AFB3-6FC6D4339139}" destId="{C58AA70F-536D-4839-A268-C42D59899C95}" srcOrd="8" destOrd="0" parTransId="{3E53F52F-685A-4F5A-A5E5-BB51D6408CA1}" sibTransId="{B57F34A6-AACF-4ABA-A8A2-5A290BE41847}"/>
    <dgm:cxn modelId="{9BB539F4-6320-429C-AADC-4A65B9DCB269}" srcId="{FC0DC165-A5AD-46D7-AA0D-EDA434527C78}" destId="{ED70E775-1B8A-4DB5-AD39-77A5A180A250}" srcOrd="0" destOrd="0" parTransId="{034D26A3-A435-45F6-AAF9-D1D7F6C9FA83}" sibTransId="{394322C1-CB5B-4726-883B-59027383CADE}"/>
    <dgm:cxn modelId="{BE2872F5-01BC-4C19-8F98-D862E8595B05}" srcId="{C9923C1E-D6E9-4C5F-AD75-72838215A288}" destId="{5FF72383-AA9F-4288-8235-50FDFC1E19ED}" srcOrd="0" destOrd="0" parTransId="{07334A3F-BD30-4038-B1B6-B8EC76E83A7D}" sibTransId="{FC4420DD-D24B-4F54-A673-36B68D824918}"/>
    <dgm:cxn modelId="{3413C7F8-FFA5-4207-A909-71AD91C9C391}" type="presOf" srcId="{C58AA70F-536D-4839-A268-C42D59899C95}" destId="{A53D629E-97F6-41A8-88FE-2209C6127C79}" srcOrd="0" destOrd="0" presId="urn:microsoft.com/office/officeart/2005/8/layout/chevron2"/>
    <dgm:cxn modelId="{E24E8AFE-1D15-4C78-A0BA-412CE1DB0E61}" type="presOf" srcId="{C9923C1E-D6E9-4C5F-AD75-72838215A288}" destId="{AA4DA90A-15AA-43B3-BF82-96FCD2C99173}" srcOrd="0" destOrd="0" presId="urn:microsoft.com/office/officeart/2005/8/layout/chevron2"/>
    <dgm:cxn modelId="{447321EF-EE13-41C8-A66F-EFFDCD9E67ED}" type="presParOf" srcId="{FE1FA0FE-D8EB-4845-B3C9-531B07C29142}" destId="{0898CAAA-ACF7-4FB9-86C1-FC602C6A26F4}" srcOrd="0" destOrd="0" presId="urn:microsoft.com/office/officeart/2005/8/layout/chevron2"/>
    <dgm:cxn modelId="{F6B6D21E-13F2-4402-AF45-0F315F0E10FE}" type="presParOf" srcId="{0898CAAA-ACF7-4FB9-86C1-FC602C6A26F4}" destId="{C9CD6B47-C877-4211-9196-0C810BA3156C}" srcOrd="0" destOrd="0" presId="urn:microsoft.com/office/officeart/2005/8/layout/chevron2"/>
    <dgm:cxn modelId="{D7897AA6-ADA0-4138-81D6-DAE4297145E5}" type="presParOf" srcId="{0898CAAA-ACF7-4FB9-86C1-FC602C6A26F4}" destId="{0007B690-9188-4D35-A74F-F7BBBD329620}" srcOrd="1" destOrd="0" presId="urn:microsoft.com/office/officeart/2005/8/layout/chevron2"/>
    <dgm:cxn modelId="{E4B2C6D7-80DA-476E-B9C8-352212A05F4A}" type="presParOf" srcId="{FE1FA0FE-D8EB-4845-B3C9-531B07C29142}" destId="{B3ADEEB9-ECD4-4254-9BD0-2FB0D812D17F}" srcOrd="1" destOrd="0" presId="urn:microsoft.com/office/officeart/2005/8/layout/chevron2"/>
    <dgm:cxn modelId="{9FB986AB-727C-4A77-9200-4591E3736DA1}" type="presParOf" srcId="{FE1FA0FE-D8EB-4845-B3C9-531B07C29142}" destId="{6D594980-6D45-45F8-A3F7-BE615A2932EB}" srcOrd="2" destOrd="0" presId="urn:microsoft.com/office/officeart/2005/8/layout/chevron2"/>
    <dgm:cxn modelId="{C0AA5406-87EB-4838-91E5-E1368F2908DD}" type="presParOf" srcId="{6D594980-6D45-45F8-A3F7-BE615A2932EB}" destId="{967CE433-168A-452C-9EC3-8D96C2F8632A}" srcOrd="0" destOrd="0" presId="urn:microsoft.com/office/officeart/2005/8/layout/chevron2"/>
    <dgm:cxn modelId="{7492ACD8-6833-4C4D-AB1D-4903A147507F}" type="presParOf" srcId="{6D594980-6D45-45F8-A3F7-BE615A2932EB}" destId="{108898CB-60B3-4B01-8F10-36B30332921B}" srcOrd="1" destOrd="0" presId="urn:microsoft.com/office/officeart/2005/8/layout/chevron2"/>
    <dgm:cxn modelId="{CDC3C579-D479-4D1B-8A9C-7F01B10CD447}" type="presParOf" srcId="{FE1FA0FE-D8EB-4845-B3C9-531B07C29142}" destId="{ED7A87B1-FFD6-4B08-A7EA-B82AAA7B809C}" srcOrd="3" destOrd="0" presId="urn:microsoft.com/office/officeart/2005/8/layout/chevron2"/>
    <dgm:cxn modelId="{EABCB5DE-0FC1-483F-A17B-A66CABAB7DA7}" type="presParOf" srcId="{FE1FA0FE-D8EB-4845-B3C9-531B07C29142}" destId="{657088CB-8D96-40CC-8F6F-4467CB5B00A6}" srcOrd="4" destOrd="0" presId="urn:microsoft.com/office/officeart/2005/8/layout/chevron2"/>
    <dgm:cxn modelId="{D9E66EB5-E1D4-4A5D-8C34-3B1D9295C74B}" type="presParOf" srcId="{657088CB-8D96-40CC-8F6F-4467CB5B00A6}" destId="{F5D81A8C-C5E8-4C49-92BB-F583FB262418}" srcOrd="0" destOrd="0" presId="urn:microsoft.com/office/officeart/2005/8/layout/chevron2"/>
    <dgm:cxn modelId="{E105C183-25F4-45D7-AD06-4F27A3996ECD}" type="presParOf" srcId="{657088CB-8D96-40CC-8F6F-4467CB5B00A6}" destId="{8D7C324B-1AFA-4D9A-BA30-14D6A1A738E6}" srcOrd="1" destOrd="0" presId="urn:microsoft.com/office/officeart/2005/8/layout/chevron2"/>
    <dgm:cxn modelId="{909FE037-DFF9-4AED-A4C4-693BD1025EA0}" type="presParOf" srcId="{FE1FA0FE-D8EB-4845-B3C9-531B07C29142}" destId="{A4B68C58-305B-4B97-8CAD-F4D1625AAE22}" srcOrd="5" destOrd="0" presId="urn:microsoft.com/office/officeart/2005/8/layout/chevron2"/>
    <dgm:cxn modelId="{EC9A2CE9-68A3-4018-A7FA-FF9F614955DD}" type="presParOf" srcId="{FE1FA0FE-D8EB-4845-B3C9-531B07C29142}" destId="{9CA67892-3916-4CD3-AF63-D7BCDF6BB110}" srcOrd="6" destOrd="0" presId="urn:microsoft.com/office/officeart/2005/8/layout/chevron2"/>
    <dgm:cxn modelId="{BF625BDB-2594-48D3-869F-23EDFD9E39A3}" type="presParOf" srcId="{9CA67892-3916-4CD3-AF63-D7BCDF6BB110}" destId="{719C8290-96B9-4EC7-94AE-C5DC7BA8A0C1}" srcOrd="0" destOrd="0" presId="urn:microsoft.com/office/officeart/2005/8/layout/chevron2"/>
    <dgm:cxn modelId="{DF83ECA8-DB3E-4FE1-B58F-A23CA2BE0139}" type="presParOf" srcId="{9CA67892-3916-4CD3-AF63-D7BCDF6BB110}" destId="{ABEBE97D-801E-4109-BE84-9D231F7C0E0F}" srcOrd="1" destOrd="0" presId="urn:microsoft.com/office/officeart/2005/8/layout/chevron2"/>
    <dgm:cxn modelId="{6218064A-413E-47DC-A053-79FF209030EA}" type="presParOf" srcId="{FE1FA0FE-D8EB-4845-B3C9-531B07C29142}" destId="{D5336032-EE4B-48D7-A37B-C71C44609F2D}" srcOrd="7" destOrd="0" presId="urn:microsoft.com/office/officeart/2005/8/layout/chevron2"/>
    <dgm:cxn modelId="{2DB57669-E17B-4671-B7FB-239C9FF0A409}" type="presParOf" srcId="{FE1FA0FE-D8EB-4845-B3C9-531B07C29142}" destId="{B9A34870-6601-4DB3-A265-1396543E62CF}" srcOrd="8" destOrd="0" presId="urn:microsoft.com/office/officeart/2005/8/layout/chevron2"/>
    <dgm:cxn modelId="{FF1F8360-BBBC-4959-84B6-F49A67F2AE24}" type="presParOf" srcId="{B9A34870-6601-4DB3-A265-1396543E62CF}" destId="{05B5BCA3-F3D4-44AD-B0F0-2F9A1C35600C}" srcOrd="0" destOrd="0" presId="urn:microsoft.com/office/officeart/2005/8/layout/chevron2"/>
    <dgm:cxn modelId="{BACEF4DB-2D90-41D1-8087-504755BC6A24}" type="presParOf" srcId="{B9A34870-6601-4DB3-A265-1396543E62CF}" destId="{3E4D3313-78A1-4AB8-8B43-85235239E1AB}" srcOrd="1" destOrd="0" presId="urn:microsoft.com/office/officeart/2005/8/layout/chevron2"/>
    <dgm:cxn modelId="{20929514-5506-43CE-948E-AD18B243FF68}" type="presParOf" srcId="{FE1FA0FE-D8EB-4845-B3C9-531B07C29142}" destId="{48485527-C595-48BE-855A-130701460CAB}" srcOrd="9" destOrd="0" presId="urn:microsoft.com/office/officeart/2005/8/layout/chevron2"/>
    <dgm:cxn modelId="{371D7B42-650B-4677-97A0-D60B88F930FC}" type="presParOf" srcId="{FE1FA0FE-D8EB-4845-B3C9-531B07C29142}" destId="{3B512F21-A972-4FCF-ABB1-BFD966E68A7C}" srcOrd="10" destOrd="0" presId="urn:microsoft.com/office/officeart/2005/8/layout/chevron2"/>
    <dgm:cxn modelId="{B4E2529E-92A7-4E76-B4B5-7CBA8B2172A3}" type="presParOf" srcId="{3B512F21-A972-4FCF-ABB1-BFD966E68A7C}" destId="{94FC8379-02DF-4E63-9548-8108A7CCB327}" srcOrd="0" destOrd="0" presId="urn:microsoft.com/office/officeart/2005/8/layout/chevron2"/>
    <dgm:cxn modelId="{F1D962E5-9094-46C6-8F72-FA843F41091F}" type="presParOf" srcId="{3B512F21-A972-4FCF-ABB1-BFD966E68A7C}" destId="{2EE09714-3286-44E9-B084-B683FE166045}" srcOrd="1" destOrd="0" presId="urn:microsoft.com/office/officeart/2005/8/layout/chevron2"/>
    <dgm:cxn modelId="{38DFEC66-B239-459B-B43B-C96594373A7E}" type="presParOf" srcId="{FE1FA0FE-D8EB-4845-B3C9-531B07C29142}" destId="{BFB79286-1542-486D-A6A9-FF585BE45123}" srcOrd="11" destOrd="0" presId="urn:microsoft.com/office/officeart/2005/8/layout/chevron2"/>
    <dgm:cxn modelId="{D4E0DB22-2428-4B36-AA99-E228FB0EBDE1}" type="presParOf" srcId="{FE1FA0FE-D8EB-4845-B3C9-531B07C29142}" destId="{3B284B24-13F2-48AA-8AED-CAB34B9400DE}" srcOrd="12" destOrd="0" presId="urn:microsoft.com/office/officeart/2005/8/layout/chevron2"/>
    <dgm:cxn modelId="{EDFED6CD-C804-4390-86D5-933B80C650B8}" type="presParOf" srcId="{3B284B24-13F2-48AA-8AED-CAB34B9400DE}" destId="{FC23020A-6BB1-4EE1-8FA0-92A339795F92}" srcOrd="0" destOrd="0" presId="urn:microsoft.com/office/officeart/2005/8/layout/chevron2"/>
    <dgm:cxn modelId="{C893893B-A6F9-40D2-965B-42AFFEE3C0B8}" type="presParOf" srcId="{3B284B24-13F2-48AA-8AED-CAB34B9400DE}" destId="{D9F5A583-6CF9-4160-BC69-194ED669F274}" srcOrd="1" destOrd="0" presId="urn:microsoft.com/office/officeart/2005/8/layout/chevron2"/>
    <dgm:cxn modelId="{3A992BC4-1EDC-416E-A44D-AC97752067DB}" type="presParOf" srcId="{FE1FA0FE-D8EB-4845-B3C9-531B07C29142}" destId="{F6920248-1A6B-4055-890C-FED0B14A889E}" srcOrd="13" destOrd="0" presId="urn:microsoft.com/office/officeart/2005/8/layout/chevron2"/>
    <dgm:cxn modelId="{EB3C1181-1FF6-4236-B065-3B3B183CE79E}" type="presParOf" srcId="{FE1FA0FE-D8EB-4845-B3C9-531B07C29142}" destId="{FDD713B7-2D28-4085-881A-58AA07D8017B}" srcOrd="14" destOrd="0" presId="urn:microsoft.com/office/officeart/2005/8/layout/chevron2"/>
    <dgm:cxn modelId="{64D9DB23-DDDC-434A-BB7D-93DFCFC9FAC9}" type="presParOf" srcId="{FDD713B7-2D28-4085-881A-58AA07D8017B}" destId="{0D0C011E-9C17-42F3-9D58-8EBA722028F8}" srcOrd="0" destOrd="0" presId="urn:microsoft.com/office/officeart/2005/8/layout/chevron2"/>
    <dgm:cxn modelId="{0B5F9FA8-FA66-4A2E-9585-C2027A73D6BF}" type="presParOf" srcId="{FDD713B7-2D28-4085-881A-58AA07D8017B}" destId="{17B8F095-A1FA-4830-B0AB-BE04426B9C2B}" srcOrd="1" destOrd="0" presId="urn:microsoft.com/office/officeart/2005/8/layout/chevron2"/>
    <dgm:cxn modelId="{3C3AF64C-D263-443E-A5C6-490B44F83F47}" type="presParOf" srcId="{FE1FA0FE-D8EB-4845-B3C9-531B07C29142}" destId="{DBC51450-9816-4840-AEF5-AE5A8E3C9CD8}" srcOrd="15" destOrd="0" presId="urn:microsoft.com/office/officeart/2005/8/layout/chevron2"/>
    <dgm:cxn modelId="{3D381D55-45B9-4E89-9DAC-4472A5D74768}" type="presParOf" srcId="{FE1FA0FE-D8EB-4845-B3C9-531B07C29142}" destId="{C65DDA44-87B0-407A-B75A-B3D7AAE2843E}" srcOrd="16" destOrd="0" presId="urn:microsoft.com/office/officeart/2005/8/layout/chevron2"/>
    <dgm:cxn modelId="{EE8791E4-B0A3-4815-ABCA-7081E6BAA5A1}" type="presParOf" srcId="{C65DDA44-87B0-407A-B75A-B3D7AAE2843E}" destId="{A53D629E-97F6-41A8-88FE-2209C6127C79}" srcOrd="0" destOrd="0" presId="urn:microsoft.com/office/officeart/2005/8/layout/chevron2"/>
    <dgm:cxn modelId="{AD39943F-0A8B-4F6A-9FF8-DE3338F4A0B9}" type="presParOf" srcId="{C65DDA44-87B0-407A-B75A-B3D7AAE2843E}" destId="{50AF419D-8F73-4F28-922D-A446AE7596DE}" srcOrd="1" destOrd="0" presId="urn:microsoft.com/office/officeart/2005/8/layout/chevron2"/>
    <dgm:cxn modelId="{81FBE3B0-91D1-4370-B54D-F5036AE0E60A}" type="presParOf" srcId="{FE1FA0FE-D8EB-4845-B3C9-531B07C29142}" destId="{91D711AA-7AA3-4614-B80C-8A4C656D44BE}" srcOrd="17" destOrd="0" presId="urn:microsoft.com/office/officeart/2005/8/layout/chevron2"/>
    <dgm:cxn modelId="{0F703958-0E83-41B6-B018-0FD778FAF331}" type="presParOf" srcId="{FE1FA0FE-D8EB-4845-B3C9-531B07C29142}" destId="{A165465D-1AAA-4B52-88E7-BBC710F27AD1}" srcOrd="18" destOrd="0" presId="urn:microsoft.com/office/officeart/2005/8/layout/chevron2"/>
    <dgm:cxn modelId="{62FC640A-0B8A-4EE0-90B8-28EA51EE270C}" type="presParOf" srcId="{A165465D-1AAA-4B52-88E7-BBC710F27AD1}" destId="{AA4DA90A-15AA-43B3-BF82-96FCD2C99173}" srcOrd="0" destOrd="0" presId="urn:microsoft.com/office/officeart/2005/8/layout/chevron2"/>
    <dgm:cxn modelId="{64CCD84A-736B-4BCC-BABB-D949AF3703FD}" type="presParOf" srcId="{A165465D-1AAA-4B52-88E7-BBC710F27AD1}" destId="{B6EACCF0-B700-446D-8311-DA8307E6476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D6B47-C877-4211-9196-0C810BA3156C}">
      <dsp:nvSpPr>
        <dsp:cNvPr id="0" name=""/>
        <dsp:cNvSpPr/>
      </dsp:nvSpPr>
      <dsp:spPr>
        <a:xfrm rot="5400000">
          <a:off x="-75911" y="78048"/>
          <a:ext cx="506076" cy="35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</a:t>
          </a:r>
        </a:p>
      </dsp:txBody>
      <dsp:txXfrm rot="-5400000">
        <a:off x="1" y="179264"/>
        <a:ext cx="354253" cy="151823"/>
      </dsp:txXfrm>
    </dsp:sp>
    <dsp:sp modelId="{0007B690-9188-4D35-A74F-F7BBBD329620}">
      <dsp:nvSpPr>
        <dsp:cNvPr id="0" name=""/>
        <dsp:cNvSpPr/>
      </dsp:nvSpPr>
      <dsp:spPr>
        <a:xfrm rot="5400000">
          <a:off x="2031951" y="-1675561"/>
          <a:ext cx="328949" cy="3684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Understand the purpose</a:t>
          </a:r>
        </a:p>
      </dsp:txBody>
      <dsp:txXfrm rot="-5400000">
        <a:off x="354253" y="18195"/>
        <a:ext cx="3668288" cy="296833"/>
      </dsp:txXfrm>
    </dsp:sp>
    <dsp:sp modelId="{967CE433-168A-452C-9EC3-8D96C2F8632A}">
      <dsp:nvSpPr>
        <dsp:cNvPr id="0" name=""/>
        <dsp:cNvSpPr/>
      </dsp:nvSpPr>
      <dsp:spPr>
        <a:xfrm rot="5400000">
          <a:off x="-75911" y="524227"/>
          <a:ext cx="506076" cy="35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</a:t>
          </a:r>
        </a:p>
      </dsp:txBody>
      <dsp:txXfrm rot="-5400000">
        <a:off x="1" y="625443"/>
        <a:ext cx="354253" cy="151823"/>
      </dsp:txXfrm>
    </dsp:sp>
    <dsp:sp modelId="{108898CB-60B3-4B01-8F10-36B30332921B}">
      <dsp:nvSpPr>
        <dsp:cNvPr id="0" name=""/>
        <dsp:cNvSpPr/>
      </dsp:nvSpPr>
      <dsp:spPr>
        <a:xfrm rot="5400000">
          <a:off x="2031951" y="-1229381"/>
          <a:ext cx="328949" cy="3684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Obtain the data</a:t>
          </a:r>
        </a:p>
      </dsp:txBody>
      <dsp:txXfrm rot="-5400000">
        <a:off x="354253" y="464375"/>
        <a:ext cx="3668288" cy="296833"/>
      </dsp:txXfrm>
    </dsp:sp>
    <dsp:sp modelId="{F5D81A8C-C5E8-4C49-92BB-F583FB262418}">
      <dsp:nvSpPr>
        <dsp:cNvPr id="0" name=""/>
        <dsp:cNvSpPr/>
      </dsp:nvSpPr>
      <dsp:spPr>
        <a:xfrm rot="5400000">
          <a:off x="-75911" y="970406"/>
          <a:ext cx="506076" cy="35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3</a:t>
          </a:r>
        </a:p>
      </dsp:txBody>
      <dsp:txXfrm rot="-5400000">
        <a:off x="1" y="1071622"/>
        <a:ext cx="354253" cy="151823"/>
      </dsp:txXfrm>
    </dsp:sp>
    <dsp:sp modelId="{8D7C324B-1AFA-4D9A-BA30-14D6A1A738E6}">
      <dsp:nvSpPr>
        <dsp:cNvPr id="0" name=""/>
        <dsp:cNvSpPr/>
      </dsp:nvSpPr>
      <dsp:spPr>
        <a:xfrm rot="5400000">
          <a:off x="2031951" y="-783202"/>
          <a:ext cx="328949" cy="3684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Explore, clean, and preprocess</a:t>
          </a:r>
        </a:p>
      </dsp:txBody>
      <dsp:txXfrm rot="-5400000">
        <a:off x="354253" y="910554"/>
        <a:ext cx="3668288" cy="296833"/>
      </dsp:txXfrm>
    </dsp:sp>
    <dsp:sp modelId="{719C8290-96B9-4EC7-94AE-C5DC7BA8A0C1}">
      <dsp:nvSpPr>
        <dsp:cNvPr id="0" name=""/>
        <dsp:cNvSpPr/>
      </dsp:nvSpPr>
      <dsp:spPr>
        <a:xfrm rot="5400000">
          <a:off x="-75911" y="1416585"/>
          <a:ext cx="506076" cy="35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4</a:t>
          </a:r>
        </a:p>
      </dsp:txBody>
      <dsp:txXfrm rot="-5400000">
        <a:off x="1" y="1517801"/>
        <a:ext cx="354253" cy="151823"/>
      </dsp:txXfrm>
    </dsp:sp>
    <dsp:sp modelId="{ABEBE97D-801E-4109-BE84-9D231F7C0E0F}">
      <dsp:nvSpPr>
        <dsp:cNvPr id="0" name=""/>
        <dsp:cNvSpPr/>
      </dsp:nvSpPr>
      <dsp:spPr>
        <a:xfrm rot="5400000">
          <a:off x="2031951" y="-337023"/>
          <a:ext cx="328949" cy="3684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Reduce data (if necessary)</a:t>
          </a:r>
        </a:p>
      </dsp:txBody>
      <dsp:txXfrm rot="-5400000">
        <a:off x="354253" y="1356733"/>
        <a:ext cx="3668288" cy="296833"/>
      </dsp:txXfrm>
    </dsp:sp>
    <dsp:sp modelId="{05B5BCA3-F3D4-44AD-B0F0-2F9A1C35600C}">
      <dsp:nvSpPr>
        <dsp:cNvPr id="0" name=""/>
        <dsp:cNvSpPr/>
      </dsp:nvSpPr>
      <dsp:spPr>
        <a:xfrm rot="5400000">
          <a:off x="-75911" y="1862765"/>
          <a:ext cx="506076" cy="35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5</a:t>
          </a:r>
        </a:p>
      </dsp:txBody>
      <dsp:txXfrm rot="-5400000">
        <a:off x="1" y="1963981"/>
        <a:ext cx="354253" cy="151823"/>
      </dsp:txXfrm>
    </dsp:sp>
    <dsp:sp modelId="{3E4D3313-78A1-4AB8-8B43-85235239E1AB}">
      <dsp:nvSpPr>
        <dsp:cNvPr id="0" name=""/>
        <dsp:cNvSpPr/>
      </dsp:nvSpPr>
      <dsp:spPr>
        <a:xfrm rot="5400000">
          <a:off x="2031951" y="109155"/>
          <a:ext cx="328949" cy="3684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Define the task</a:t>
          </a:r>
        </a:p>
      </dsp:txBody>
      <dsp:txXfrm rot="-5400000">
        <a:off x="354253" y="1802911"/>
        <a:ext cx="3668288" cy="296833"/>
      </dsp:txXfrm>
    </dsp:sp>
    <dsp:sp modelId="{94FC8379-02DF-4E63-9548-8108A7CCB327}">
      <dsp:nvSpPr>
        <dsp:cNvPr id="0" name=""/>
        <dsp:cNvSpPr/>
      </dsp:nvSpPr>
      <dsp:spPr>
        <a:xfrm rot="5400000">
          <a:off x="-75911" y="2308944"/>
          <a:ext cx="506076" cy="35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6</a:t>
          </a:r>
        </a:p>
      </dsp:txBody>
      <dsp:txXfrm rot="-5400000">
        <a:off x="1" y="2410160"/>
        <a:ext cx="354253" cy="151823"/>
      </dsp:txXfrm>
    </dsp:sp>
    <dsp:sp modelId="{2EE09714-3286-44E9-B084-B683FE166045}">
      <dsp:nvSpPr>
        <dsp:cNvPr id="0" name=""/>
        <dsp:cNvSpPr/>
      </dsp:nvSpPr>
      <dsp:spPr>
        <a:xfrm rot="5400000">
          <a:off x="2031951" y="555334"/>
          <a:ext cx="328949" cy="3684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Partition the data</a:t>
          </a:r>
        </a:p>
      </dsp:txBody>
      <dsp:txXfrm rot="-5400000">
        <a:off x="354253" y="2249090"/>
        <a:ext cx="3668288" cy="296833"/>
      </dsp:txXfrm>
    </dsp:sp>
    <dsp:sp modelId="{FC23020A-6BB1-4EE1-8FA0-92A339795F92}">
      <dsp:nvSpPr>
        <dsp:cNvPr id="0" name=""/>
        <dsp:cNvSpPr/>
      </dsp:nvSpPr>
      <dsp:spPr>
        <a:xfrm rot="5400000">
          <a:off x="-75911" y="2755123"/>
          <a:ext cx="506076" cy="35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7</a:t>
          </a:r>
        </a:p>
      </dsp:txBody>
      <dsp:txXfrm rot="-5400000">
        <a:off x="1" y="2856339"/>
        <a:ext cx="354253" cy="151823"/>
      </dsp:txXfrm>
    </dsp:sp>
    <dsp:sp modelId="{D9F5A583-6CF9-4160-BC69-194ED669F274}">
      <dsp:nvSpPr>
        <dsp:cNvPr id="0" name=""/>
        <dsp:cNvSpPr/>
      </dsp:nvSpPr>
      <dsp:spPr>
        <a:xfrm rot="5400000">
          <a:off x="2031951" y="1001513"/>
          <a:ext cx="328949" cy="3684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Choose the techniques</a:t>
          </a:r>
        </a:p>
      </dsp:txBody>
      <dsp:txXfrm rot="-5400000">
        <a:off x="354253" y="2695269"/>
        <a:ext cx="3668288" cy="296833"/>
      </dsp:txXfrm>
    </dsp:sp>
    <dsp:sp modelId="{0D0C011E-9C17-42F3-9D58-8EBA722028F8}">
      <dsp:nvSpPr>
        <dsp:cNvPr id="0" name=""/>
        <dsp:cNvSpPr/>
      </dsp:nvSpPr>
      <dsp:spPr>
        <a:xfrm rot="5400000">
          <a:off x="-75911" y="3201302"/>
          <a:ext cx="506076" cy="35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8</a:t>
          </a:r>
        </a:p>
      </dsp:txBody>
      <dsp:txXfrm rot="-5400000">
        <a:off x="1" y="3302518"/>
        <a:ext cx="354253" cy="151823"/>
      </dsp:txXfrm>
    </dsp:sp>
    <dsp:sp modelId="{17B8F095-A1FA-4830-B0AB-BE04426B9C2B}">
      <dsp:nvSpPr>
        <dsp:cNvPr id="0" name=""/>
        <dsp:cNvSpPr/>
      </dsp:nvSpPr>
      <dsp:spPr>
        <a:xfrm rot="5400000">
          <a:off x="2031951" y="1447692"/>
          <a:ext cx="328949" cy="3684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Build, Test, Debug</a:t>
          </a:r>
        </a:p>
      </dsp:txBody>
      <dsp:txXfrm rot="-5400000">
        <a:off x="354253" y="3141448"/>
        <a:ext cx="3668288" cy="296833"/>
      </dsp:txXfrm>
    </dsp:sp>
    <dsp:sp modelId="{A53D629E-97F6-41A8-88FE-2209C6127C79}">
      <dsp:nvSpPr>
        <dsp:cNvPr id="0" name=""/>
        <dsp:cNvSpPr/>
      </dsp:nvSpPr>
      <dsp:spPr>
        <a:xfrm rot="5400000">
          <a:off x="-75911" y="3647481"/>
          <a:ext cx="506076" cy="35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</a:t>
          </a:r>
        </a:p>
      </dsp:txBody>
      <dsp:txXfrm rot="-5400000">
        <a:off x="1" y="3748697"/>
        <a:ext cx="354253" cy="151823"/>
      </dsp:txXfrm>
    </dsp:sp>
    <dsp:sp modelId="{50AF419D-8F73-4F28-922D-A446AE7596DE}">
      <dsp:nvSpPr>
        <dsp:cNvPr id="0" name=""/>
        <dsp:cNvSpPr/>
      </dsp:nvSpPr>
      <dsp:spPr>
        <a:xfrm rot="5400000">
          <a:off x="2031951" y="1893871"/>
          <a:ext cx="328949" cy="3684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Interpret the results</a:t>
          </a:r>
        </a:p>
      </dsp:txBody>
      <dsp:txXfrm rot="-5400000">
        <a:off x="354253" y="3587627"/>
        <a:ext cx="3668288" cy="296833"/>
      </dsp:txXfrm>
    </dsp:sp>
    <dsp:sp modelId="{AA4DA90A-15AA-43B3-BF82-96FCD2C99173}">
      <dsp:nvSpPr>
        <dsp:cNvPr id="0" name=""/>
        <dsp:cNvSpPr/>
      </dsp:nvSpPr>
      <dsp:spPr>
        <a:xfrm rot="5400000">
          <a:off x="-75911" y="4093660"/>
          <a:ext cx="506076" cy="35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10</a:t>
          </a:r>
        </a:p>
      </dsp:txBody>
      <dsp:txXfrm rot="-5400000">
        <a:off x="1" y="4194876"/>
        <a:ext cx="354253" cy="151823"/>
      </dsp:txXfrm>
    </dsp:sp>
    <dsp:sp modelId="{B6EACCF0-B700-446D-8311-DA8307E6476D}">
      <dsp:nvSpPr>
        <dsp:cNvPr id="0" name=""/>
        <dsp:cNvSpPr/>
      </dsp:nvSpPr>
      <dsp:spPr>
        <a:xfrm rot="5400000">
          <a:off x="2031951" y="2340050"/>
          <a:ext cx="328949" cy="3684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Deploy and monitor</a:t>
          </a:r>
        </a:p>
      </dsp:txBody>
      <dsp:txXfrm rot="-5400000">
        <a:off x="354253" y="4033806"/>
        <a:ext cx="3668288" cy="296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562F-2F63-41B8-836E-A45475795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4FE0C-9850-4B78-919C-027A93A3E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34F24-ED51-4D5E-849A-49A1D71A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D38A9-A63C-4719-9A85-19855F7A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4492A-622E-48AB-9A5D-6FBE1844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8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ED7A-8AAE-436A-AF11-9E50FD7C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0BCC3-1CA8-47B6-83F4-8D7955DD2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5C3E5-411F-4933-ADCF-B40A569B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03E59-117F-4DE5-9B19-42A53C94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991E-DF5E-41B6-B773-46F2AD8A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5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2B33C-8513-4353-A30A-6963FD366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01227-9C63-492F-A2FE-966A20829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E8072-A0F1-44AE-A57D-9432D06D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49903-FC6E-425E-BE1B-4C409AE8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4B1F9-8CF4-4DCA-B363-F54D647E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9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8D52-E909-441A-92D3-F225B865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8A3C7-CDF7-4880-A9AC-0E680A5FD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816F5-7024-406E-826E-1A16C593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293BC-3BC8-4CC6-AD9F-229B6A97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A91C3-1E85-4395-BB0E-6142FBAA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3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DD2F-245F-4DC4-A43C-22293FD2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66C08-D9AB-459F-BDD5-BCC8A077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56C7-130C-4523-95DC-42D2B33C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91ACA-5EF3-4311-ACE0-3709797B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A4176-DE57-4D28-9C92-24BC857A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7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A75B-8BFC-469F-A7A4-15948D69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685D7-3899-4278-91F0-AB5591883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F73D0-3203-40FA-8318-F9B37691D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64271-8A44-4685-B7D2-7CC63906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D5727-8802-4637-932A-6B0EA2D7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5AAC4-F3AA-4D84-8430-39AB99AF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9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C087-9764-4C66-BE2C-EA89B2CA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757A2-31DC-4398-89EF-652833554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E88E0-648C-40B7-90DF-3EA70A6EA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C4589-A7B3-4920-9554-498D85874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7BD19-3CBE-4D65-A121-EA20572CE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7A10D-CB14-4BB9-AF7E-B88B03B7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6264E-6935-4C71-B026-CB2BB99B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BC74-F0DF-45EB-936B-45F12DCA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3027-FF6E-4545-A4F2-84FB2435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768B5-7577-4395-BD2F-1D3CEF77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BE060-0DA1-478B-A706-1E13654A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B397D-B26F-4356-996B-5BDC373A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7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91D90-9433-4447-8F7B-9CE8C262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B99B9-C8FD-4125-8C70-31CF90EB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F56A-57CA-4E5F-A1A0-62CF9B23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2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10C9-44D7-4243-ADFE-05E00663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99184-3C86-4D11-8FA2-67CB4807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39031-31B7-4524-8CEF-422651F45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F857C-E130-42B1-A562-9D270986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D425C-AC99-41A7-B5C5-2AAB429D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FFF3B-9A0B-4D38-B7AB-4108394C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7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BCC8-B577-4145-9B97-782A7BCE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81636-2746-4D37-931D-E6EB2FF0F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6C055-D251-428E-B58A-660238272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F1EE6-6F18-44FE-8A5C-9AD09A65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30187-8E87-4633-9398-53921B5F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4E334-020E-4CAA-A1C8-5E8D1F46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9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15F5D-99BF-4F8D-99C1-44485488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AD3E1-8E28-48B9-89B2-B3E502931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A1A3E-960E-4FCC-8F89-48BF06CF8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B45D5-6261-4631-8AF1-14641B8A5E6E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BF961-63B7-4CB3-BEE6-75FCA8DB8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2F792-A000-4607-9CF0-999EE7997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2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Client: None(Hypothetical Patient Care Clinic)</a:t>
            </a:r>
          </a:p>
          <a:p>
            <a:r>
              <a:rPr lang="en-US" dirty="0"/>
              <a:t>Team members: Matthew Dupont, Matthew Markson, Thomas Johnson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609601"/>
            <a:ext cx="2362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Status:</a:t>
            </a:r>
          </a:p>
          <a:p>
            <a:pPr marL="631825" indent="-285750">
              <a:buFont typeface="Wingdings" panose="05000000000000000000" pitchFamily="2" charset="2"/>
              <a:buChar char="q"/>
            </a:pPr>
            <a:r>
              <a:rPr lang="en-US" sz="4000" dirty="0"/>
              <a:t>Green</a:t>
            </a:r>
          </a:p>
          <a:p>
            <a:pPr marL="631825" indent="-285750">
              <a:buFont typeface="Wingdings" panose="05000000000000000000" pitchFamily="2" charset="2"/>
              <a:buChar char="q"/>
            </a:pPr>
            <a:r>
              <a:rPr lang="en-US" sz="4000" dirty="0"/>
              <a:t>Yellow</a:t>
            </a:r>
          </a:p>
          <a:p>
            <a:pPr marL="631825" indent="-285750">
              <a:buFont typeface="Wingdings" panose="05000000000000000000" pitchFamily="2" charset="2"/>
              <a:buChar char="q"/>
            </a:pPr>
            <a:r>
              <a:rPr lang="en-US" sz="4000" dirty="0"/>
              <a:t>Red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333FE-2585-4AC1-A854-4F4535C023C5}"/>
              </a:ext>
            </a:extLst>
          </p:cNvPr>
          <p:cNvSpPr txBox="1"/>
          <p:nvPr/>
        </p:nvSpPr>
        <p:spPr>
          <a:xfrm>
            <a:off x="8053754" y="6356350"/>
            <a:ext cx="210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(This is a Team slide)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2649EB25-A265-493E-A996-A5A809EA3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0874" y="1061525"/>
            <a:ext cx="648213" cy="6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4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are working with: Patient Appointment no-show data	</a:t>
            </a:r>
          </a:p>
          <a:p>
            <a:r>
              <a:rPr lang="en-US" dirty="0"/>
              <a:t>The goal of the project: (Preliminary)</a:t>
            </a:r>
          </a:p>
          <a:p>
            <a:pPr lvl="1"/>
            <a:r>
              <a:rPr lang="en-US" dirty="0"/>
              <a:t>To characterize which patient/appointment attributes contribute the most to whether an appointment is a no-show.</a:t>
            </a:r>
          </a:p>
          <a:p>
            <a:pPr lvl="1"/>
            <a:r>
              <a:rPr lang="en-US" dirty="0"/>
              <a:t>To develop a model to estimate the probability that a new appointment will be a no-show.</a:t>
            </a:r>
          </a:p>
          <a:p>
            <a:pPr lvl="1"/>
            <a:r>
              <a:rPr lang="en-US" dirty="0"/>
              <a:t>(Ambitious) to develop a strategy to schedule appointments to minimize the risk of no-show appointments.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A51B3-51C9-45F7-AF85-047FC78A9705}"/>
              </a:ext>
            </a:extLst>
          </p:cNvPr>
          <p:cNvSpPr txBox="1"/>
          <p:nvPr/>
        </p:nvSpPr>
        <p:spPr>
          <a:xfrm>
            <a:off x="8053754" y="6356350"/>
            <a:ext cx="210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(This is a Team slide)</a:t>
            </a:r>
          </a:p>
        </p:txBody>
      </p:sp>
    </p:spTree>
    <p:extLst>
      <p:ext uri="{BB962C8B-B14F-4D97-AF65-F5344CB8AC3E}">
        <p14:creationId xmlns:p14="http://schemas.microsoft.com/office/powerpoint/2010/main" val="63419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0" y="1600201"/>
            <a:ext cx="42672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/>
              <a:t>We met this week to discuss our goals and establish a meeting schedule for this project.</a:t>
            </a: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938776"/>
              </p:ext>
            </p:extLst>
          </p:nvPr>
        </p:nvGraphicFramePr>
        <p:xfrm>
          <a:off x="1752600" y="1600201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2133600" y="1600200"/>
            <a:ext cx="3657600" cy="457200"/>
          </a:xfrm>
          <a:prstGeom prst="rect">
            <a:avLst/>
          </a:prstGeom>
          <a:solidFill>
            <a:srgbClr val="FFFF00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3A1FC-7FB2-436F-BDA1-F50C739F87A9}"/>
              </a:ext>
            </a:extLst>
          </p:cNvPr>
          <p:cNvSpPr txBox="1"/>
          <p:nvPr/>
        </p:nvSpPr>
        <p:spPr>
          <a:xfrm>
            <a:off x="8053754" y="6356350"/>
            <a:ext cx="210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(This is a Team slide)</a:t>
            </a:r>
          </a:p>
        </p:txBody>
      </p:sp>
    </p:spTree>
    <p:extLst>
      <p:ext uri="{BB962C8B-B14F-4D97-AF65-F5344CB8AC3E}">
        <p14:creationId xmlns:p14="http://schemas.microsoft.com/office/powerpoint/2010/main" val="95869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met with each other who are </a:t>
            </a:r>
            <a:br>
              <a:rPr lang="en-US" dirty="0"/>
            </a:br>
            <a:r>
              <a:rPr lang="en-US" dirty="0"/>
              <a:t>responsible for establishing clear project goals and developing a project plan</a:t>
            </a:r>
          </a:p>
          <a:p>
            <a:r>
              <a:rPr lang="en-US" dirty="0"/>
              <a:t>Our goal was to establish clear project goals and develop a project plan</a:t>
            </a:r>
          </a:p>
          <a:p>
            <a:r>
              <a:rPr lang="en-US" dirty="0"/>
              <a:t>We discovered/concluded that we will meet on Tuesdays 4pm to discuss weekly progress.</a:t>
            </a:r>
          </a:p>
          <a:p>
            <a:r>
              <a:rPr lang="en-US" dirty="0"/>
              <a:t>We noticed an issue: N/A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480207-009C-4DAB-8974-41E1B5050309}"/>
              </a:ext>
            </a:extLst>
          </p:cNvPr>
          <p:cNvSpPr txBox="1"/>
          <p:nvPr/>
        </p:nvSpPr>
        <p:spPr>
          <a:xfrm>
            <a:off x="8053754" y="6356350"/>
            <a:ext cx="210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(This is a Team slide)</a:t>
            </a:r>
          </a:p>
        </p:txBody>
      </p:sp>
    </p:spTree>
    <p:extLst>
      <p:ext uri="{BB962C8B-B14F-4D97-AF65-F5344CB8AC3E}">
        <p14:creationId xmlns:p14="http://schemas.microsoft.com/office/powerpoint/2010/main" val="83235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meet with our group who are </a:t>
            </a:r>
            <a:br>
              <a:rPr lang="en-US" dirty="0"/>
            </a:br>
            <a:r>
              <a:rPr lang="en-US" dirty="0"/>
              <a:t>responsible for setting clear goals and expectations, establishing a project scope and timeline, </a:t>
            </a:r>
            <a:r>
              <a:rPr lang="en-US" dirty="0" err="1"/>
              <a:t>etc</a:t>
            </a:r>
            <a:r>
              <a:rPr lang="en-US" dirty="0"/>
              <a:t>; </a:t>
            </a:r>
          </a:p>
          <a:p>
            <a:r>
              <a:rPr lang="en-US" dirty="0"/>
              <a:t>Our goal is to Complete steps 1 and 2 of the process described in the BI guidebook.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C410C-CF03-4CC7-AD04-A2B5A5BF4A93}"/>
              </a:ext>
            </a:extLst>
          </p:cNvPr>
          <p:cNvSpPr txBox="1"/>
          <p:nvPr/>
        </p:nvSpPr>
        <p:spPr>
          <a:xfrm>
            <a:off x="8053754" y="6356350"/>
            <a:ext cx="210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(This is a Team slide)</a:t>
            </a:r>
          </a:p>
        </p:txBody>
      </p:sp>
    </p:spTree>
    <p:extLst>
      <p:ext uri="{BB962C8B-B14F-4D97-AF65-F5344CB8AC3E}">
        <p14:creationId xmlns:p14="http://schemas.microsoft.com/office/powerpoint/2010/main" val="87484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  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produced ____________</a:t>
            </a:r>
          </a:p>
          <a:p>
            <a:r>
              <a:rPr lang="en-US" dirty="0"/>
              <a:t>I discovered/concluded that ____________</a:t>
            </a:r>
          </a:p>
          <a:p>
            <a:r>
              <a:rPr lang="en-US" dirty="0"/>
              <a:t>I noticed an issue: _______________ </a:t>
            </a:r>
            <a:r>
              <a:rPr lang="en-US" sz="2400" i="1" dirty="0">
                <a:solidFill>
                  <a:srgbClr val="FF0000"/>
                </a:solidFill>
              </a:rPr>
              <a:t>(optional)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1DAD6-2986-45AE-92A7-0D442807AD7D}"/>
              </a:ext>
            </a:extLst>
          </p:cNvPr>
          <p:cNvSpPr txBox="1"/>
          <p:nvPr/>
        </p:nvSpPr>
        <p:spPr>
          <a:xfrm>
            <a:off x="8053754" y="6356350"/>
            <a:ext cx="246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(This is a personal slide)</a:t>
            </a:r>
          </a:p>
        </p:txBody>
      </p:sp>
    </p:spTree>
    <p:extLst>
      <p:ext uri="{BB962C8B-B14F-4D97-AF65-F5344CB8AC3E}">
        <p14:creationId xmlns:p14="http://schemas.microsoft.com/office/powerpoint/2010/main" val="63022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will do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 goal is to _________________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A3E0A-BB94-4F9D-AD58-662C618C1255}"/>
              </a:ext>
            </a:extLst>
          </p:cNvPr>
          <p:cNvSpPr txBox="1"/>
          <p:nvPr/>
        </p:nvSpPr>
        <p:spPr>
          <a:xfrm>
            <a:off x="8053754" y="6356350"/>
            <a:ext cx="246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(This is a personal slide)</a:t>
            </a:r>
          </a:p>
        </p:txBody>
      </p:sp>
    </p:spTree>
    <p:extLst>
      <p:ext uri="{BB962C8B-B14F-4D97-AF65-F5344CB8AC3E}">
        <p14:creationId xmlns:p14="http://schemas.microsoft.com/office/powerpoint/2010/main" val="150382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6A1588D99BBD48A7D03E2268E49543" ma:contentTypeVersion="13" ma:contentTypeDescription="Create a new document." ma:contentTypeScope="" ma:versionID="1d2683e0cce041f30cfee3c244a277ef">
  <xsd:schema xmlns:xsd="http://www.w3.org/2001/XMLSchema" xmlns:xs="http://www.w3.org/2001/XMLSchema" xmlns:p="http://schemas.microsoft.com/office/2006/metadata/properties" xmlns:ns3="401e42af-4b60-492d-8051-9b6383f7c633" xmlns:ns4="6619b1bf-eb9f-42fc-803f-7ea1b8368a90" targetNamespace="http://schemas.microsoft.com/office/2006/metadata/properties" ma:root="true" ma:fieldsID="8d5aece4be3e342a44a4d8ade5b28a82" ns3:_="" ns4:_="">
    <xsd:import namespace="401e42af-4b60-492d-8051-9b6383f7c633"/>
    <xsd:import namespace="6619b1bf-eb9f-42fc-803f-7ea1b8368a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1e42af-4b60-492d-8051-9b6383f7c6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9b1bf-eb9f-42fc-803f-7ea1b8368a9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8EEBDF-BCF4-4CAD-A7D4-A3A80B4608A3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6619b1bf-eb9f-42fc-803f-7ea1b8368a90"/>
    <ds:schemaRef ds:uri="401e42af-4b60-492d-8051-9b6383f7c63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C7299E2-FBD0-4628-B98D-A91B3C0862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1e42af-4b60-492d-8051-9b6383f7c633"/>
    <ds:schemaRef ds:uri="6619b1bf-eb9f-42fc-803f-7ea1b8368a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E690D5-9E5E-498C-A9AD-14015CE681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354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Team name</vt:lpstr>
      <vt:lpstr>Purpose</vt:lpstr>
      <vt:lpstr>Status</vt:lpstr>
      <vt:lpstr>Meeting Last Week</vt:lpstr>
      <vt:lpstr>Meeting Next Week</vt:lpstr>
      <vt:lpstr>What I did  Last Week</vt:lpstr>
      <vt:lpstr>What I will do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Kaczmarek, Thomas</dc:creator>
  <cp:lastModifiedBy>Matthew Dupont</cp:lastModifiedBy>
  <cp:revision>5</cp:revision>
  <dcterms:created xsi:type="dcterms:W3CDTF">2019-09-06T20:06:51Z</dcterms:created>
  <dcterms:modified xsi:type="dcterms:W3CDTF">2021-03-07T21:41:27Z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0x0101003F6A1588D99BBD48A7D03E2268E49543</vt:lpwstr>
  </property>
</Properties>
</file>