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  <p:sldMasterId id="2147483664" r:id="rId13"/>
    <p:sldMasterId id="2147483665" r:id="rId14"/>
    <p:sldMasterId id="2147483666" r:id="rId15"/>
    <p:sldMasterId id="2147483667" r:id="rId16"/>
    <p:sldMasterId id="2147483668" r:id="rId17"/>
    <p:sldMasterId id="2147483669" r:id="rId18"/>
    <p:sldMasterId id="2147483670" r:id="rId19"/>
    <p:sldMasterId id="2147483671" r:id="rId20"/>
    <p:sldMasterId id="2147483672" r:id="rId21"/>
    <p:sldMasterId id="2147483673" r:id="rId22"/>
    <p:sldMasterId id="2147483674" r:id="rId23"/>
    <p:sldMasterId id="2147483675" r:id="rId24"/>
    <p:sldMasterId id="2147483676" r:id="rId25"/>
    <p:sldMasterId id="2147483677" r:id="rId26"/>
    <p:sldMasterId id="2147483678" r:id="rId27"/>
    <p:sldMasterId id="2147483679" r:id="rId28"/>
    <p:sldMasterId id="2147483680" r:id="rId29"/>
  </p:sldMasterIdLst>
  <p:notesMasterIdLst>
    <p:notesMasterId r:id="rId34"/>
  </p:notesMasterIdLst>
  <p:sldIdLst>
    <p:sldId id="257" r:id="rId30"/>
    <p:sldId id="256" r:id="rId31"/>
    <p:sldId id="258" r:id="rId32"/>
    <p:sldId id="259" r:id="rId33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6" y="-21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1027C-47D1-49E4-ABEC-B07F9E39DA4B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93244-8291-4CE7-86A3-949CC84B9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23 UI</a:t>
            </a:r>
            <a:r>
              <a:rPr lang="en-US" baseline="0" dirty="0" smtClean="0"/>
              <a:t> web widgets ,  15 different types of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3244-8291-4CE7-86A3-949CC84B968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D3781-C47B-4599-B65A-B9D5A47ECD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6698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AC66B-17F2-413E-9C6B-4D2DC2644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666831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174AC5-6E9A-4FDF-8B3D-C1641BB47A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55585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16254-1DA6-469D-A2E7-739F30FE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782774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976E28-8452-4414-AE49-E507C2D5B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33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2700" y="1589088"/>
            <a:ext cx="6832600" cy="4286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1589088"/>
            <a:ext cx="6832600" cy="4286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5DF11-63B9-434C-B8FC-17A7E0437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21016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362234-0314-403D-9AD9-4AB8EDCFE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49342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7B508-C956-446E-B6E3-53B22480B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7482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E0B3B9-7AC5-4C86-8F55-578DC7284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30324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C816B5-55DA-49E3-AECC-54123845B4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131175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D55AB0-6C23-4E9C-86FF-B74544EE7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224682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32B03-E4E6-4D32-A3BF-9635A9D84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9939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5975" y="365125"/>
            <a:ext cx="3387725" cy="7802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010775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6E5CB4-EC4B-49ED-937E-8EF577281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856909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45900" y="1589088"/>
            <a:ext cx="3454400" cy="755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2700" y="1589088"/>
            <a:ext cx="10210800" cy="755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E15090-B49C-4518-9936-A5B87D027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4375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C2D4CB-369F-44B0-B80A-4DBE943F7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92141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D1ED03-841B-48B9-90BF-E2CDD83E9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13400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4F588B-98A2-4BC2-9E97-63AF679DE3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70916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D08814-51F1-4899-AFE8-8F5F9EDA8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30691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FF0A37-C34C-424B-8338-29D579B33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274759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FD76CA-A2FB-4024-A70A-4E04E407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998861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3EC0D-96DA-497B-A169-4E1B8639A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2649995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7015A9-D6BE-4AD4-80E7-44B68B2D0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05230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7C459C-4083-4ADB-BD79-94145DE77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07622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06318F-8C6F-41DD-8B2E-E149FE36E4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93707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E8F9B1-D186-4553-B80B-BE3099F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05204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2AD362-5842-4931-969E-67127F95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92769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E992D5-8290-4DE9-B5EA-A253FCC24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95660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6550D-FFA9-42A8-BCF6-7F8BD598B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06276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5E2E47-4736-44FA-9EF4-974C19F6C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064460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0"/>
            <a:ext cx="3514725" cy="289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9925" y="0"/>
            <a:ext cx="3514725" cy="289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77AA7A-3553-4670-81DE-A663E9E5E6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22073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D9DBBF-D35F-43BE-BCC0-AE4EBC89E4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663698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3EEE10-3561-4BEB-9699-AA74D3EC7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7476697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08974-27E4-4B01-B482-3C975C6636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96846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5E2C6E-0F15-40DE-A8DD-1368CFECE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0699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93935-BEF8-43BF-A5D2-D7208B186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142799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901FE-B7F6-415D-8584-823E1956C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448800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59D7FB-A7D0-4BF0-8CFA-BE4E25E2E1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161363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0"/>
            <a:ext cx="36576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0"/>
            <a:ext cx="108204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F42BA2-C19B-40BC-9DD9-99156CC15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427651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BBC669-4F77-482E-93A5-5CE8874A9F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6640811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BD5B43-F4F5-43C3-8396-7EB50590D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9908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A69761-5285-4B92-82AE-BDE493104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878576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07B747-6136-402E-8470-92D7B7BF8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32391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01B76A-61D6-4599-A10D-57BA97C8E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1528539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B44F40-206F-4830-8BF2-465F3280AE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99523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3A9E2-1460-455C-BA84-7FA285276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164435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690544-17CB-402B-AF6C-E4D461810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09525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5F2BA-1B0B-45E5-B109-EDE6AED9E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10084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71EEE4-6136-4347-9E2A-3F5792B8C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157253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03EDCF-3AC4-4E3E-BDC3-C04B788E7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9859750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61800" y="2433638"/>
            <a:ext cx="3581400" cy="5802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0591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86C4C-D36F-4A57-A793-FE29DB72F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0112363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CDD9DE-0283-4E13-AB3F-0526DA9AF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42726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299FA-6331-4AAE-91D0-FE631C674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821322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DC7549-E280-4B9B-86CB-FB8AB0E6B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062778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25534-AABD-4765-A5D8-375A60AAF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20280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8F5E66-99E5-4AF6-B338-DF26CBF5D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955285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7B31A-CBEF-4192-B328-8D9A595B0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3629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0A95D0-B4E0-4807-B657-09E9FBF107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9239748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C7F6D-A617-43A3-B358-0296D5D70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806962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19F32-0CE4-404C-AAB3-2259F09FA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7325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9ACFFD-96BB-456E-A00B-16E0A53A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844646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2445E-DCF8-479D-A92F-DA59B66CC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72042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7D806-D21B-4EAD-8AF1-8A5412A7C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42462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299BB1-DF72-46A6-ACCC-5A406178F2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029550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952A1-3171-491A-9C89-140C91144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23332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B8F8E-E733-44D0-A773-134D67A0E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745855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763" y="363538"/>
            <a:ext cx="4467225" cy="878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388" y="363538"/>
            <a:ext cx="4468812" cy="878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7726CF-3E83-4772-916C-D9E8AF717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818773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001964-2BED-4F4F-8802-D9BB2BF4EC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97277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EE6155-15E2-4FBC-B9C4-C7F9399AA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972793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DF4839-AF66-4249-AA7B-4AD225184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1507069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00C51A-9032-4894-9A10-405247F26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044292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9AFE7A-DE32-4123-8184-93FFECE49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31599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146247-3A08-48C1-8089-49D4B51D1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92481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9950FB-060B-4296-9F23-1DC805740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843426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0"/>
            <a:ext cx="3657600" cy="914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0"/>
            <a:ext cx="10820400" cy="914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A5D0B-FB60-45E7-8F42-9981B1C246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994992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7502A3-0182-4CE4-A8BB-575290430C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89904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313718-4708-4452-85B5-9C73E83E3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389539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1B34D-F9A5-4648-9C14-A4DC82820A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232204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6113" y="7156450"/>
            <a:ext cx="4800600" cy="198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9113" y="7156450"/>
            <a:ext cx="4800600" cy="198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81166B-CC29-4B05-99C9-22BA0C5FB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3469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17426E-92EB-4F9D-8F91-B8E4B278E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73774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651348-CD52-4B9D-830C-290EE7D0C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84670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CE6A4F-E716-4DB8-9850-736F6E03D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008318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27F07E-A9B8-4F7C-8159-82B3E88B3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032507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3459C1-0942-4704-864A-CB282072D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851018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994D07-F686-47D4-A28D-889A3A3D8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6958865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8A3B9-497C-432D-ADA7-87AB3ED98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86678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313" y="4114800"/>
            <a:ext cx="24384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6113" y="4114800"/>
            <a:ext cx="7162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659F67-325E-4381-8F29-49BD4FEC4C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9392137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E3F5C-476C-4191-9EE6-CDBF80A65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966756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166DB-97C5-413C-8975-C6AC5AD9ED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310689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92C1E2-F5B7-4B71-A9E8-1C9EA152E8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67185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74545-DAA6-48D6-A28F-16E333485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360584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200" y="4673600"/>
            <a:ext cx="500380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00" y="4673600"/>
            <a:ext cx="500380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003DD-7809-44FD-9B47-6DDF0F865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073003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DDC44-6B59-4B71-BA56-4DF4E33BC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05535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154716-3719-4725-AE11-F45925A4D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181908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9FDB5-DA11-4FB2-8872-1191E9AD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717693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FF6279-C7A9-4A71-994D-C55D1AF04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88145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89273E-695F-420E-907E-8E9B15835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656264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6A056F-6C05-4FE6-B914-CC0504B3D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8337776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3200" y="3048000"/>
            <a:ext cx="2540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3200" y="3048000"/>
            <a:ext cx="7467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26D089-7FE1-49F0-8FA6-F4C9B12D8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5626824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8AC987-E2F9-4F56-A084-0991DFE7C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692163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9F3925-DDE2-4715-8226-5590AB751C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7567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283F6-76ED-4526-B459-AA89F12AA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637170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BFA9E0-E49F-419C-8CAE-32F0E6C55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97861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65125"/>
            <a:ext cx="5276850" cy="877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50" y="365125"/>
            <a:ext cx="5276850" cy="877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3F3B7-8424-44FB-84DC-570BF0F46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500305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EDA91B-3BEC-4F3A-B9B1-FA17B9C2A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89911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231264-B5D5-4318-A9EC-8F44CE270F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97718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D6D59-90E6-41AB-9686-103E604A53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574463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B71240-3281-47D1-977B-1E56D67327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624291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6AB1E-83CF-4CA8-B0E5-11EBBC348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77968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D73B81-03B8-4EC0-9B17-D20A29F5C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41336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C7BF10-6396-4346-9048-65296EFD4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746277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18683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90BDA-0D76-475E-A9A9-1250C97B30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6408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87708-69EA-4D23-8ADB-8C0A312013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33868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2277305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21931627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5181600"/>
            <a:ext cx="561340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5181600"/>
            <a:ext cx="561340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312328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011756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09727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9605124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59733325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13509541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186031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2400" y="2840038"/>
            <a:ext cx="3454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840038"/>
            <a:ext cx="10210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1465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023F01-7752-4CC5-B624-075F832F41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2575136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784A8-1A4F-48DB-802D-30EF8F08B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205779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631C55-21D7-47A6-BAD1-2CBD37BC9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950892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76C0DE-8379-42F5-A403-63931AF91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271351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8E3E72-919F-46E0-8239-1FA3A7AE41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93936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8152D5-ADEB-40C3-96BA-E5ABB3A757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9001066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03663-9CDA-490D-8C24-24F061B5C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536452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CF9728-5354-4850-B399-0E48FAE98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852456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58E9FA-AD6B-4F4E-BB25-ACC1F22E7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7883888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9100A-F0C1-4F57-8BAF-BEE5B7AFD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291831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F66510-412E-4368-A4B9-E90B52612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1475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57000" y="365125"/>
            <a:ext cx="3581400" cy="7870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591800" cy="7870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763269-7EE7-4402-862A-671A4DBEA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9710017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7802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D18336-C691-4471-A379-C915F7E94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5920339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06A162-E838-4791-960A-E3896368DC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672428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40D61B-7CB6-4E8E-967F-9A85264F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167067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944CA-A651-4A49-AEE9-57F58DC86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493419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2700" y="3875088"/>
            <a:ext cx="6832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3875088"/>
            <a:ext cx="6832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C0C810-943F-4039-83C9-F76FBACFB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872611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FD4A46-26FD-47E8-8459-C2B19B6E0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568462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7D858C-BE2F-4EE6-87C4-707E449BCB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9183912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81DC61-F981-46E0-9FCC-EC4C6154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58753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B728D9-B50A-4DAF-A289-7C12D7C5F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969635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7B1683-CD94-4D67-914B-CF8EBF90E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78401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DC0E2-F778-4E62-BB5E-2C1F8191E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517505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2919D-FF3A-417B-912D-271CD5B28C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27863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45900" y="3875088"/>
            <a:ext cx="3454400" cy="3821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2700" y="3875088"/>
            <a:ext cx="10210800" cy="3821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540527-4D5D-4D3C-AA9E-DA2270817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0520606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2B2B29-2CDB-4322-8011-69B82061D7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33810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82977A-AEC5-4CF7-8B34-B15C4B4CB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677362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24FB1E-0C1D-40CD-B4EA-8A9004ACA1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236317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6385A5-355C-4F11-AC3A-CEAFC7AA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743851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98BC2-1A7E-409C-804C-E77F471369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5156572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61CB0-AB22-4C58-B959-4668759603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467304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547C5D-B1DF-430A-A351-FC3B84CE4F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086261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15BFBC-055B-463A-8BEF-70298E67F0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30176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9F5116-3CFC-4AEE-8747-DE127F409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1596346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BE4E2E-3349-4F81-9156-A7A0E386E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6209739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438F09-E59D-43C2-8614-5FAC8E10BA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50919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7802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08ECF-83BA-4EE1-B3A8-FA89D6A93A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533991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A9CC7-1D3B-43FF-B054-1078D0A0A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0622421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28D23F-DFA0-4A9E-960A-479E2E281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3727601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9A621-D69E-4202-A7E8-1BB1CEE6D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426854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046288"/>
            <a:ext cx="3514725" cy="852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9925" y="2046288"/>
            <a:ext cx="3514725" cy="852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90D4-2489-4BD7-851B-7F19C1AFC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7992197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2D5359-0EF9-45D3-BC1B-84C32536F0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529873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C25826-7ED0-4239-9228-DACF469108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7880765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72BB99-698D-4FA7-9874-E6C5413863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00773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F6CBDE-0254-4B4A-A095-ACA9F7772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8681052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8797AE-DE3B-4978-9D91-D97467140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606271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DFA127-780F-4352-A360-A5F2C73E5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1503884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50AF71-5327-4565-86F3-7BB1E6FDC0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0107884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2533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2533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769A35-8CC4-4174-AA7D-3B4382E07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960584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655B47-3165-47E7-A1C4-F3E97CE3F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995444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57B6E-642E-4FF2-BAAA-BB7FA429F6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027944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F89E0-99AD-4D3A-B7E8-B0AC617DA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422285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7F4114-374E-4AB7-9B2B-8E867DD867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3093572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5AD2AF-DC77-4EAF-9921-2B91AC48A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862454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65EE00-B02B-4A38-97A6-4BB7B4645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23377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E5BF4E-6D2B-4A0E-89E4-B8BBDEEA8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247447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22254D-EDF1-4478-8A82-812E3466C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0985835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74B81D-39D9-4241-A89B-859A9A2C1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752286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9B8EEE-20A8-403B-90DA-FF92EC2E1B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73890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11774C-A6D7-4C1D-BD43-67AE5A05F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592658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7870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70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4F5D05-12E1-4C79-83FE-50DDEA17F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268174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4F1FF-42FD-4757-A3DA-7427C4E21B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3740982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32669E-B51F-42E4-A602-DD114953D3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5804509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DBD488-F6FE-46AF-9733-CCF2C5B4D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716068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0E3C0B-6379-44C2-A594-7340F0FEF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421407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EA0A3E-746E-4A23-B157-ABC87535FC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6781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52E7A2-6A12-41E1-9E6A-BC246FAC55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53381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CBF272-9D65-480B-96CA-4F8D8FE6F0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9599327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A71AE9-7BC0-4F89-9BD4-1CFF67A55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4721949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AF693A-B4CE-4C71-ABC2-E8020F2B9C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794853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5F4A03-6443-409F-8688-1FC2E6512E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6492502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D3AAA-B68F-4DD8-91DF-94509CD189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886911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43A133-822F-4652-845E-A7A701A85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2089661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1C7C7-697F-4965-849C-7B5E562264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857887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65489-5526-4EA2-88A6-8E16953D8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989039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FC71B-6E87-45C8-A7FE-A1A078E04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036623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763" y="363538"/>
            <a:ext cx="4467225" cy="780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388" y="363538"/>
            <a:ext cx="4468812" cy="780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CC393-0185-4B1F-9D01-B6B4EA613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91574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F7B63-9278-4E0B-94EE-2674B37AB2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610893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730AE-FD7B-4AEE-BAAE-65E0FCB1D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366743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CE65D-0203-4850-8D47-D2E633477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2341972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0F757-D3EE-439A-8CA3-8F8924B8B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480396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66DE3-6351-4BFB-9889-720F01941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938175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467D3-B7A5-45E2-AB44-1F634A82B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6782117"/>
      </p:ext>
    </p:extLst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C9A064-4A4F-42EA-B047-EAE8ED797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972178"/>
      </p:ext>
    </p:extLst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3538"/>
            <a:ext cx="3657600" cy="7804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3538"/>
            <a:ext cx="10820400" cy="7804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A2994A-B244-43E8-954E-943AB6D5D9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9238063"/>
      </p:ext>
    </p:extLst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B89250-A040-4269-911D-9E4B2F1CC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916187"/>
      </p:ext>
    </p:extLst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CBABCB-73F1-43F6-B0BC-17679CE0C4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326199"/>
      </p:ext>
    </p:extLst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8A7900-1670-4527-B62D-CAE258549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7697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68E159-69D6-4622-9B1D-53ECD314FB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1887969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6113" y="7156450"/>
            <a:ext cx="4800600" cy="107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9113" y="7156450"/>
            <a:ext cx="4800600" cy="107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A3A042-ECB7-4E71-B2B6-C223788BA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200071"/>
      </p:ext>
    </p:extLst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EE0293-4172-4541-B8FF-C4F063D5E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4138629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0DC9A1-B247-4703-948A-0D93E0F5CA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2886719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C56EA-2171-42AC-8095-CE05F9FEEF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427042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DFC1B7-6CD4-4CD1-AE22-4D0EE8331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167249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5EFC7-6BAF-48AE-8EBD-8C6C2C78E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580363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37A92-5640-41AA-9598-311C93E82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715787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313" y="6400800"/>
            <a:ext cx="2438400" cy="182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6113" y="6400800"/>
            <a:ext cx="7162800" cy="182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A2229A-3E5C-4528-93D0-52A661E6CE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310417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B6BE65-4957-49AF-8757-FCD6C919D5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999872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1DCAD9-DD82-4479-97AD-E3EEB48F5C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95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6EB27A-7727-4741-B3F4-C74632A409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31567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17AFD6-23C6-48A3-BAA8-036F68C41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4267061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A9B67-2124-42EE-A95A-047F819C13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862361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8F8467-02DD-4939-B6E7-9BD9C1EB1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8272995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53AB5B-EA5F-4C78-80F3-A580BE57FA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661104"/>
      </p:ext>
    </p:extLst>
  </p:cSld>
  <p:clrMapOvr>
    <a:masterClrMapping/>
  </p:clrMapOvr>
  <p:transition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7AD75-2B88-4FDF-9C31-4EE4860FC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2826249"/>
      </p:ext>
    </p:extLst>
  </p:cSld>
  <p:clrMapOvr>
    <a:masterClrMapping/>
  </p:clrMapOvr>
  <p:transition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07E688-56AA-41C4-AC36-2CA6BAE31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398624"/>
      </p:ext>
    </p:extLst>
  </p:cSld>
  <p:clrMapOvr>
    <a:masterClrMapping/>
  </p:clrMapOvr>
  <p:transition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7CE4C1-578F-4BCB-9B4F-97AFC4267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956951"/>
      </p:ext>
    </p:extLst>
  </p:cSld>
  <p:clrMapOvr>
    <a:masterClrMapping/>
  </p:clrMapOvr>
  <p:transition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B14F84-7BCE-4498-BE2B-1B987F647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4977353"/>
      </p:ext>
    </p:extLst>
  </p:cSld>
  <p:clrMapOvr>
    <a:masterClrMapping/>
  </p:clrMapOvr>
  <p:transition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D0A552-9996-4189-AC8E-7E27570CBC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351810"/>
      </p:ext>
    </p:extLst>
  </p:cSld>
  <p:clrMapOvr>
    <a:masterClrMapping/>
  </p:clrMapOvr>
  <p:transition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7802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43677C-2AE5-4622-B254-D2566220A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005639"/>
      </p:ext>
    </p:extLst>
  </p:cSld>
  <p:clrMapOvr>
    <a:masterClrMapping/>
  </p:clrMapOvr>
  <p:transition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3ECC-5508-4AD7-962F-58780E0DB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37154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03E013-DE40-4F6F-8CF0-00A8D39C8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0090533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3D8E76-8B4B-4FC0-9C5E-5AFC9DD6BC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5931733"/>
      </p:ext>
    </p:extLst>
  </p:cSld>
  <p:clrMapOvr>
    <a:masterClrMapping/>
  </p:clrMapOvr>
  <p:transition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BFB8A6-3406-4143-845A-1BB60FA7F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576272"/>
      </p:ext>
    </p:extLst>
  </p:cSld>
  <p:clrMapOvr>
    <a:masterClrMapping/>
  </p:clrMapOvr>
  <p:transition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65125"/>
            <a:ext cx="5276850" cy="780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50" y="365125"/>
            <a:ext cx="5276850" cy="780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B5AE1B-15A3-4FCC-BE7D-7D2036FFF5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940161"/>
      </p:ext>
    </p:extLst>
  </p:cSld>
  <p:clrMapOvr>
    <a:masterClrMapping/>
  </p:clrMapOvr>
  <p:transition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A7B4BF-8015-4F8C-86B7-0CAF44A9B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336984"/>
      </p:ext>
    </p:extLst>
  </p:cSld>
  <p:clrMapOvr>
    <a:masterClrMapping/>
  </p:clrMapOvr>
  <p:transition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3E5726-9023-45A4-B2B7-2F73B95C5A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134550"/>
      </p:ext>
    </p:extLst>
  </p:cSld>
  <p:clrMapOvr>
    <a:masterClrMapping/>
  </p:clrMapOvr>
  <p:transition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06D89-B7E4-4772-B421-9856752E8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752524"/>
      </p:ext>
    </p:extLst>
  </p:cSld>
  <p:clrMapOvr>
    <a:masterClrMapping/>
  </p:clrMapOvr>
  <p:transition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AEB19C-2D55-49FB-9A8C-11B89B6E9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85768"/>
      </p:ext>
    </p:extLst>
  </p:cSld>
  <p:clrMapOvr>
    <a:masterClrMapping/>
  </p:clrMapOvr>
  <p:transition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95481C-DD9D-4366-94E5-2FB0598D1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0387118"/>
      </p:ext>
    </p:extLst>
  </p:cSld>
  <p:clrMapOvr>
    <a:masterClrMapping/>
  </p:clrMapOvr>
  <p:transition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572378-4B83-4414-85C9-5C87A241D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532733"/>
      </p:ext>
    </p:extLst>
  </p:cSld>
  <p:clrMapOvr>
    <a:masterClrMapping/>
  </p:clrMapOvr>
  <p:transition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6418B7-44DB-42B5-8D01-C62623C415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454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67D9DE-A4FF-42C7-8006-06D2FFA45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352384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107C52-8FDA-4CD2-8682-4E96A750F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3663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2B29C9-5396-4A43-AF1D-36F081986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19171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912948-F6B8-47A7-B4F7-A124FF677B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88185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C6005-D8E6-46BF-9AFD-9ADDD9ED0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0707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763" y="363538"/>
            <a:ext cx="4467225" cy="780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388" y="363538"/>
            <a:ext cx="4468812" cy="780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97EC4B-6230-44E9-8B80-ADF2F5DA03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54653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FF7A2-E9E0-45F3-96A8-8AD44B8FA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45427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446C16-0394-4F07-9BDE-D8BF90B0D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95112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0" y="2133600"/>
            <a:ext cx="3511550" cy="603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A8AE4F-2491-46E8-AD90-3647D8D119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568845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B1592-7CDF-471E-BCE9-143D36DD75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26346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D5358-0E29-4D35-A499-A28964660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46147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D0BE7E-1CAE-4A91-9260-24EE4F0724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278759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55EAC5-F798-4D26-AC0F-8E666EB97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7564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3538"/>
            <a:ext cx="3657600" cy="7804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3538"/>
            <a:ext cx="10820400" cy="7804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8A6DC3-C8A6-44F4-862F-FBFDF00D7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0762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448CD9-4178-438F-845B-3B58E45D57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223002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E58178-CE43-46E3-B22F-C4481A93F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1158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4BC61C-C08F-41C3-9343-AC5E497B5B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2391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6113" y="7156450"/>
            <a:ext cx="4800600" cy="107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9113" y="7156450"/>
            <a:ext cx="4800600" cy="107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5B03B-DF6D-48D0-9F49-4A2E373093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55780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BDB82-FBE6-492C-80AB-00293C283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720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B900E-00CC-42D2-B451-3EA6A343AC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883988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5BEB7-9DD5-4EB1-A327-172DC8373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2346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D48E99-76D2-4DC0-82EF-B86B2762A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87512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24D507-DEEB-4BF9-8C2F-5FB1BB10A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501635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1D3DFD-F1D3-4E6A-B7F4-22F8A43B0A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04898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A34CF7-24A1-407D-A3EA-EFCFF0435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34060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313" y="6400800"/>
            <a:ext cx="2438400" cy="182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6113" y="6400800"/>
            <a:ext cx="7162800" cy="182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5CDBBE-1B25-459B-821D-36A6E649E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769352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5D6C4-9A47-4012-AE33-8E6810EB7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83771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5BEA8-FBE0-45BF-A6DD-F006FBA758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8470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3F0F44-4F2F-429F-A744-BEA6FE7DB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65031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669925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4450" y="2133600"/>
            <a:ext cx="669925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7F17D2-A5D3-4890-9CBC-C1624DE6E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8113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254DCC-CC36-49F3-8993-0E1161359E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86914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9C6A2D-6665-4BC1-B60A-7770E77A7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24030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EAA014-0DE8-460F-89CB-9D079CAC8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28937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21EE52-7FFF-4BCF-918B-818BB2D43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09484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D2ECA4-CA20-4BCB-AF0C-82932FBDA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13818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435B94-2826-4BE5-8855-C2CC9FC290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47965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A35F9-CBFF-4A1C-A47A-F9D0056F4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027336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5975" y="365125"/>
            <a:ext cx="3387725" cy="847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010775" cy="847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0620AC-7E8D-40F3-B207-5877632C42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04293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89DBC-8951-4B62-A6D1-CB2D6C3D6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60679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4869BE-3933-4191-93DC-45AD10A6F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801621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A0B58D-3245-45EF-80A9-A4863813D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9003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B538F-D579-452B-8CD5-23A5B3634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25830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65125"/>
            <a:ext cx="5276850" cy="780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50" y="365125"/>
            <a:ext cx="5276850" cy="780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90E27-3E82-49A7-8EBC-7262ED928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4761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251438-9D5E-45E5-8A03-562BA58E9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053160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FD3D2-A011-4D8E-AC02-9C20F4C29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0281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6F164B-F459-4434-848A-42895D2EB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632261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56A8F4-2E02-4F39-AF59-A65A2CF79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881595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1C7BBE-C4FA-4A3D-83A9-ECADDDB29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95699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41FE5C-0FE2-40B7-8F29-1D475166C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435318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820400" cy="7802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03BD2A-B239-41DB-9ED0-73702156B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03245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466337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343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67ABB5-2177-46AE-A9BA-A39AD195F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65571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7586684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3965575"/>
            <a:ext cx="60896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0450" y="3965575"/>
            <a:ext cx="60896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44498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365221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22792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7137902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8838936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24587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4156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87175" y="1625600"/>
            <a:ext cx="3082925" cy="4676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625600"/>
            <a:ext cx="9096375" cy="4676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16799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3A4D3-82B9-4296-BDF5-13A42FF726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16344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6E7B21-DBB4-452B-83E5-9DCFD70F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925024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623576-6861-4D0C-8CA7-82442F3FF6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412504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BC6B63-A8B7-46C0-BBFE-64E8C551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593064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200" y="4673600"/>
            <a:ext cx="500380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00" y="4673600"/>
            <a:ext cx="500380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C116C6-90D6-4DE0-94B5-360C0DD7C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30766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C4044-7D22-4E6E-8484-271948E9D2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906139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913804-4F91-4A3E-B35C-04F27A5A9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70697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30DCC4-F127-4356-9A4C-1174A8E3F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634996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1E9CD7-8CDF-42D5-B266-4BA75E252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78913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C1E0E3-305C-48DA-856C-DF8D964FE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0628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37F92-F8CD-4840-8E81-DB2A7F800E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22946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3200" y="3048000"/>
            <a:ext cx="2540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3200" y="3048000"/>
            <a:ext cx="7467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26B2CA-6E37-4873-8B68-8BE642338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3657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355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71755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410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F48E592C-9110-4C8C-89B5-C45AACF1D5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8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4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3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»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2700" y="5880100"/>
            <a:ext cx="138176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2700" y="1589088"/>
            <a:ext cx="138176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433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F34DDCD1-4193-4870-880D-C3E880A080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2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2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600"/>
        </a:spcBef>
        <a:spcAft>
          <a:spcPct val="0"/>
        </a:spcAft>
        <a:defRPr sz="24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500"/>
        </a:spcBef>
        <a:spcAft>
          <a:spcPct val="0"/>
        </a:spcAft>
        <a:defRPr sz="20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400"/>
        </a:spcBef>
        <a:spcAft>
          <a:spcPct val="0"/>
        </a:spcAft>
        <a:defRPr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400"/>
        </a:spcBef>
        <a:spcAft>
          <a:spcPct val="0"/>
        </a:spcAft>
        <a:defRPr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283200" y="3048000"/>
            <a:ext cx="1016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71755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536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2A22A2FF-8F57-4B67-AD0D-150FFC7E12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283200" y="3048000"/>
            <a:ext cx="1016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0"/>
            <a:ext cx="718185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 Bold" panose="020F07020304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 Bold" panose="020F07020304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 Bold" panose="020F07020304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 Bold" panose="020F0702030404030204" pitchFamily="34" charset="0"/>
              </a:rPr>
              <a:t>Fifth level</a:t>
            </a:r>
          </a:p>
        </p:txBody>
      </p:sp>
      <p:sp>
        <p:nvSpPr>
          <p:cNvPr id="1638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74AB519D-F54A-4248-8A4F-47190DE952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800"/>
        </a:spcBef>
        <a:spcAft>
          <a:spcPct val="0"/>
        </a:spcAft>
        <a:defRPr sz="3200" kern="1200">
          <a:solidFill>
            <a:srgbClr val="FFFFFF"/>
          </a:solidFill>
          <a:latin typeface="+mn-lt"/>
          <a:ea typeface="+mn-ea"/>
          <a:cs typeface="+mn-cs"/>
          <a:sym typeface="Calibri Bold" panose="020F0702030404030204" pitchFamily="34" charset="0"/>
        </a:defRPr>
      </a:lvl1pPr>
      <a:lvl2pPr marL="571500" algn="l" rtl="0" fontAlgn="base">
        <a:spcBef>
          <a:spcPts val="600"/>
        </a:spcBef>
        <a:spcAft>
          <a:spcPct val="0"/>
        </a:spcAft>
        <a:defRPr sz="2600" kern="1200">
          <a:solidFill>
            <a:srgbClr val="FFFFFF"/>
          </a:solidFill>
          <a:latin typeface="+mn-lt"/>
          <a:ea typeface="+mn-ea"/>
          <a:cs typeface="+mn-cs"/>
          <a:sym typeface="Calibri Bold" panose="020F0702030404030204" pitchFamily="34" charset="0"/>
        </a:defRPr>
      </a:lvl2pPr>
      <a:lvl3pPr marL="1181100" algn="l" rtl="0" fontAlgn="base">
        <a:spcBef>
          <a:spcPts val="600"/>
        </a:spcBef>
        <a:spcAft>
          <a:spcPct val="0"/>
        </a:spcAft>
        <a:defRPr sz="2400" kern="1200">
          <a:solidFill>
            <a:srgbClr val="FFFFFF"/>
          </a:solidFill>
          <a:latin typeface="+mn-lt"/>
          <a:ea typeface="+mn-ea"/>
          <a:cs typeface="+mn-cs"/>
          <a:sym typeface="Calibri Bold" panose="020F0702030404030204" pitchFamily="34" charset="0"/>
        </a:defRPr>
      </a:lvl3pPr>
      <a:lvl4pPr marL="1790700" algn="l" rtl="0" fontAlgn="base">
        <a:spcBef>
          <a:spcPts val="500"/>
        </a:spcBef>
        <a:spcAft>
          <a:spcPct val="0"/>
        </a:spcAft>
        <a:defRPr sz="2000" kern="1200">
          <a:solidFill>
            <a:srgbClr val="FFFFFF"/>
          </a:solidFill>
          <a:latin typeface="+mn-lt"/>
          <a:ea typeface="+mn-ea"/>
          <a:cs typeface="+mn-cs"/>
          <a:sym typeface="Calibri Bold" panose="020F0702030404030204" pitchFamily="34" charset="0"/>
        </a:defRPr>
      </a:lvl4pPr>
      <a:lvl5pPr marL="2400300" algn="l" rtl="0" fontAlgn="base">
        <a:spcBef>
          <a:spcPts val="500"/>
        </a:spcBef>
        <a:spcAft>
          <a:spcPct val="0"/>
        </a:spcAft>
        <a:defRPr sz="2000" kern="1200">
          <a:solidFill>
            <a:srgbClr val="FFFFFF"/>
          </a:solidFill>
          <a:latin typeface="+mn-lt"/>
          <a:ea typeface="+mn-ea"/>
          <a:cs typeface="+mn-cs"/>
          <a:sym typeface="Calibri Bold" panose="020F07020304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283200" y="3048000"/>
            <a:ext cx="1016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7410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F983D6BA-B205-4055-87C1-51ACE13014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42D68C23-9E50-4BC8-9CFD-ECBA67CB8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0"/>
            <a:ext cx="5346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4763" y="363538"/>
            <a:ext cx="9088437" cy="878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945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B7CCCF44-0CDB-4EC3-833E-39363458D8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86113" y="4114800"/>
            <a:ext cx="975360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113" y="7156450"/>
            <a:ext cx="97536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048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65F56C4F-02BD-46F8-9688-4B0106439B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283200" y="3048000"/>
            <a:ext cx="10160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3200" y="4673600"/>
            <a:ext cx="10160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150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FFEF5F26-DAB9-4B16-906A-C1929A8E89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785600" y="365125"/>
            <a:ext cx="3657600" cy="87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65125"/>
            <a:ext cx="10706100" cy="87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253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12F59181-2D6D-418F-9595-1539424110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840038"/>
            <a:ext cx="13817600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ctr" rtl="0" fontAlgn="base">
        <a:spcBef>
          <a:spcPts val="1000"/>
        </a:spcBef>
        <a:spcAft>
          <a:spcPct val="0"/>
        </a:spcAft>
        <a:defRPr sz="4200" kern="1200">
          <a:solidFill>
            <a:srgbClr val="F2F2F2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ctr" rtl="0" fontAlgn="base">
        <a:spcBef>
          <a:spcPts val="900"/>
        </a:spcBef>
        <a:spcAft>
          <a:spcPct val="0"/>
        </a:spcAft>
        <a:defRPr sz="3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ctr" rtl="0" fontAlgn="base">
        <a:spcBef>
          <a:spcPts val="800"/>
        </a:spcBef>
        <a:spcAft>
          <a:spcPct val="0"/>
        </a:spcAft>
        <a:defRPr sz="32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ctr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ctr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355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614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02032AA4-A122-45DC-B85C-FBB8C39757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8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4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3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»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463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146304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4FE88E26-6CE5-415C-B6D4-877A57E119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2700" y="5880100"/>
            <a:ext cx="13817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2700" y="3875088"/>
            <a:ext cx="13817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E32755FD-5282-4B12-834D-4780380D12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600"/>
        </a:spcBef>
        <a:spcAft>
          <a:spcPct val="0"/>
        </a:spcAft>
        <a:defRPr sz="24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500"/>
        </a:spcBef>
        <a:spcAft>
          <a:spcPct val="0"/>
        </a:spcAft>
        <a:defRPr sz="20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400"/>
        </a:spcBef>
        <a:spcAft>
          <a:spcPct val="0"/>
        </a:spcAft>
        <a:defRPr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400"/>
        </a:spcBef>
        <a:spcAft>
          <a:spcPct val="0"/>
        </a:spcAft>
        <a:defRPr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463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71755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4B8925A9-6D1A-4386-BA3B-FCF28584C1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463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046288"/>
            <a:ext cx="718185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 Bold" panose="020F07020304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 Bold" panose="020F07020304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 Bold" panose="020F07020304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 Bold" panose="020F0702030404030204" pitchFamily="34" charset="0"/>
              </a:rPr>
              <a:t>Fifth level</a:t>
            </a:r>
          </a:p>
        </p:txBody>
      </p:sp>
      <p:sp>
        <p:nvSpPr>
          <p:cNvPr id="276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AEB236C-1100-49CB-97C5-62501DD830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algn="l" rtl="0" fontAlgn="base">
        <a:spcBef>
          <a:spcPts val="8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  <a:sym typeface="Calibri Bold" panose="020F0702030404030204" pitchFamily="34" charset="0"/>
        </a:defRPr>
      </a:lvl1pPr>
      <a:lvl2pPr marL="571500" algn="l" rtl="0" fontAlgn="base">
        <a:spcBef>
          <a:spcPts val="60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Calibri Bold" panose="020F0702030404030204" pitchFamily="34" charset="0"/>
        </a:defRPr>
      </a:lvl2pPr>
      <a:lvl3pPr marL="1181100" algn="l" rtl="0" fontAlgn="base">
        <a:spcBef>
          <a:spcPts val="6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  <a:sym typeface="Calibri Bold" panose="020F0702030404030204" pitchFamily="34" charset="0"/>
        </a:defRPr>
      </a:lvl3pPr>
      <a:lvl4pPr marL="1790700" algn="l" rtl="0" fontAlgn="base">
        <a:spcBef>
          <a:spcPts val="5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  <a:sym typeface="Calibri Bold" panose="020F0702030404030204" pitchFamily="34" charset="0"/>
        </a:defRPr>
      </a:lvl4pPr>
      <a:lvl5pPr marL="2400300" algn="l" rtl="0" fontAlgn="base">
        <a:spcBef>
          <a:spcPts val="5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  <a:sym typeface="Calibri Bold" panose="020F07020304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463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2867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724433C2-EB7C-4750-8506-34F92E9F0F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69BDB55A-4178-4083-AA29-D8EEBB7106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3538"/>
            <a:ext cx="53467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4763" y="363538"/>
            <a:ext cx="9088437" cy="780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3072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81BAAC08-97EF-4C6B-BE53-D3B7F37688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86113" y="6400800"/>
            <a:ext cx="9753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113" y="7156450"/>
            <a:ext cx="9753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3174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E23942AE-F409-487B-BB07-69ED408E02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463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146304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327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E6D25A58-A3D5-45F7-81B0-54F287A44B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785600" y="365125"/>
            <a:ext cx="3657600" cy="780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65125"/>
            <a:ext cx="10706100" cy="780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78787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069D69C3-966E-45CF-B0CD-5F1C441F3D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ヒラギノ角ゴ ProN W3" charset="0"/>
          <a:cs typeface="ヒラギノ角ゴ ProN W3" charset="0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0157ADF7-29C9-4F6E-9952-ADC62AFB61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8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4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ts val="9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3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ts val="8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»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3538"/>
            <a:ext cx="53467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4763" y="363538"/>
            <a:ext cx="9088437" cy="780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8197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CAA9BF84-2A8D-41C2-8F90-915D7A4544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86113" y="6400800"/>
            <a:ext cx="9753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113" y="7156450"/>
            <a:ext cx="9753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922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40B96A1E-D912-43DF-97EC-CA6C26A64F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l" rtl="0" fontAlgn="base">
        <a:spcBef>
          <a:spcPts val="400"/>
        </a:spcBef>
        <a:spcAft>
          <a:spcPct val="0"/>
        </a:spcAft>
        <a:defRPr sz="1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l" rtl="0" fontAlgn="base">
        <a:spcBef>
          <a:spcPts val="300"/>
        </a:spcBef>
        <a:spcAft>
          <a:spcPct val="0"/>
        </a:spcAft>
        <a:defRPr sz="1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5125"/>
            <a:ext cx="1355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0"/>
            <a:ext cx="135509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45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5A8CE2B7-B188-4F74-9979-695A0C6BCC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8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4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3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»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785600" y="365125"/>
            <a:ext cx="3657600" cy="780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365125"/>
            <a:ext cx="10706100" cy="780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126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811EE311-17CD-472B-8F48-5131BEE184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800" kern="1200">
          <a:solidFill>
            <a:srgbClr val="F2F2F2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>
          <a:solidFill>
            <a:srgbClr val="F2F2F2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4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3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–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3F3F3F"/>
        </a:buClr>
        <a:buSzPct val="100000"/>
        <a:buFont typeface="Arial" panose="020B0604020202020204" pitchFamily="34" charset="0"/>
        <a:buChar char="»"/>
        <a:defRPr sz="2600" kern="1200">
          <a:solidFill>
            <a:srgbClr val="3F3F3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-139700" y="508000"/>
            <a:ext cx="14249400" cy="1219200"/>
          </a:xfrm>
          <a:prstGeom prst="rect">
            <a:avLst/>
          </a:prstGeom>
          <a:gradFill rotWithShape="0">
            <a:gsLst>
              <a:gs pos="0">
                <a:srgbClr val="7C7C7C"/>
              </a:gs>
              <a:gs pos="20001">
                <a:srgbClr val="7B7B7B"/>
              </a:gs>
              <a:gs pos="100000">
                <a:srgbClr val="5E5E5E"/>
              </a:gs>
            </a:gsLst>
            <a:lin ang="5400000" scaled="1"/>
          </a:gradFill>
          <a:ln w="9525" cap="flat">
            <a:solidFill>
              <a:srgbClr val="7D7D7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-139700" y="1625600"/>
            <a:ext cx="13677900" cy="0"/>
          </a:xfrm>
          <a:prstGeom prst="line">
            <a:avLst/>
          </a:prstGeom>
          <a:noFill/>
          <a:ln w="9525" cap="flat">
            <a:solidFill>
              <a:srgbClr val="F15A2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625600"/>
            <a:ext cx="121920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3965575"/>
            <a:ext cx="123317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4D4D4D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4D4D4D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algn="ctr" rtl="0" fontAlgn="base">
        <a:spcBef>
          <a:spcPts val="1000"/>
        </a:spcBef>
        <a:spcAft>
          <a:spcPct val="0"/>
        </a:spcAft>
        <a:defRPr sz="4200" kern="1200">
          <a:solidFill>
            <a:srgbClr val="F8F8F8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71500" algn="ctr" rtl="0" fontAlgn="base">
        <a:spcBef>
          <a:spcPts val="900"/>
        </a:spcBef>
        <a:spcAft>
          <a:spcPct val="0"/>
        </a:spcAft>
        <a:defRPr sz="3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81100" algn="ctr" rtl="0" fontAlgn="base">
        <a:spcBef>
          <a:spcPts val="800"/>
        </a:spcBef>
        <a:spcAft>
          <a:spcPct val="0"/>
        </a:spcAft>
        <a:defRPr sz="32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90700" algn="ctr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400300" algn="ctr" rtl="0" fontAlgn="base">
        <a:spcBef>
          <a:spcPts val="600"/>
        </a:spcBef>
        <a:spcAft>
          <a:spcPct val="0"/>
        </a:spcAft>
        <a:defRPr sz="2600" kern="12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283200" y="3048000"/>
            <a:ext cx="10160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panose="020F0702030404030204" pitchFamily="34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3200" y="4673600"/>
            <a:ext cx="10160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331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147925" y="8648700"/>
            <a:ext cx="2952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6402C7A3-4FE3-443B-AE5D-6D6F91DDBF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00" kern="1200">
          <a:solidFill>
            <a:srgbClr val="3F3F3F"/>
          </a:solidFill>
          <a:latin typeface="+mj-lt"/>
          <a:ea typeface="+mj-ea"/>
          <a:cs typeface="+mj-cs"/>
          <a:sym typeface="Calibri Bold" panose="020F07020304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rgbClr val="3F3F3F"/>
          </a:solidFill>
          <a:latin typeface="Calibri Bold" panose="020F0702030404030204" pitchFamily="34" charset="0"/>
          <a:ea typeface="ヒラギノ角ゴ ProN W6" charset="0"/>
          <a:cs typeface="ヒラギノ角ゴ ProN W6" charset="0"/>
          <a:sym typeface="Calibri Bold" panose="020F0702030404030204" pitchFamily="34" charset="0"/>
        </a:defRPr>
      </a:lvl9pPr>
    </p:titleStyle>
    <p:bodyStyle>
      <a:lvl1pPr marL="342900" indent="-342900" algn="l" rtl="0" fontAlgn="base"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04850" indent="-285750" algn="l" rtl="0" fontAlgn="base"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04900" indent="-228600" algn="l" rtl="0" fontAlgn="base"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621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19300" indent="-228600" algn="l" rtl="0" fontAlgn="base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600" kern="1200">
          <a:solidFill>
            <a:srgbClr val="FFFFFF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camp.org/Content/images/codecamp2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5267"/>
            <a:ext cx="16256000" cy="68687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decamp.org/content/images/Sponsors/RobertHal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16001"/>
            <a:ext cx="4233333" cy="8763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odecamp.org/content/images/Sponsors/A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4" y="711202"/>
            <a:ext cx="3843867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odecamp.org/content/images/Sponsors/Infragistics-logo-horizont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5" y="1117600"/>
            <a:ext cx="4876798" cy="624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rinug.org/Content/Images/trinuglogo-red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533" y="87750"/>
            <a:ext cx="2032000" cy="3683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9246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2743200" y="0"/>
            <a:ext cx="13487400" cy="1193800"/>
          </a:xfrm>
          <a:prstGeom prst="rect">
            <a:avLst/>
          </a:prstGeom>
          <a:noFill/>
          <a:ln>
            <a:noFill/>
          </a:ln>
          <a:effectLst>
            <a:outerShdw blurRad="127000" dist="380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7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Kendo UI For ASP.NET MVC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188200" y="2895600"/>
            <a:ext cx="4584700" cy="4597400"/>
            <a:chOff x="0" y="0"/>
            <a:chExt cx="2888" cy="2896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" y="224"/>
              <a:ext cx="243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0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0" y="381000"/>
            <a:ext cx="10160000" cy="1625600"/>
          </a:xfrm>
        </p:spPr>
        <p:txBody>
          <a:bodyPr/>
          <a:lstStyle/>
          <a:p>
            <a:r>
              <a:rPr lang="en-US" dirty="0" smtClean="0"/>
              <a:t>What is Kendo UI for MVC?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200" y="1371600"/>
            <a:ext cx="9296400" cy="6096000"/>
          </a:xfrm>
        </p:spPr>
        <p:txBody>
          <a:bodyPr/>
          <a:lstStyle/>
          <a:p>
            <a:r>
              <a:rPr lang="en-US" dirty="0" smtClean="0"/>
              <a:t>JavaScript framework with CSS defined for styling and behaviors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Web UI widgets</a:t>
            </a:r>
          </a:p>
          <a:p>
            <a:r>
              <a:rPr lang="en-US" dirty="0" smtClean="0"/>
              <a:t>Data visualization widgets</a:t>
            </a:r>
          </a:p>
          <a:p>
            <a:r>
              <a:rPr lang="en-US" dirty="0" smtClean="0"/>
              <a:t>Mobile widgets</a:t>
            </a:r>
          </a:p>
          <a:p>
            <a:r>
              <a:rPr lang="en-US" dirty="0" smtClean="0"/>
              <a:t>Server side wrappers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23576-6861-4D0C-8CA7-82442F3FF6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00" y="457200"/>
            <a:ext cx="10160000" cy="2514600"/>
          </a:xfrm>
        </p:spPr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200" y="1600200"/>
            <a:ext cx="9220200" cy="6553200"/>
          </a:xfrm>
        </p:spPr>
        <p:txBody>
          <a:bodyPr/>
          <a:lstStyle/>
          <a:p>
            <a:r>
              <a:rPr lang="en-US" dirty="0" smtClean="0"/>
              <a:t>JavaScript vs. </a:t>
            </a:r>
            <a:r>
              <a:rPr lang="en-US" dirty="0" smtClean="0"/>
              <a:t>Server </a:t>
            </a:r>
            <a:r>
              <a:rPr lang="en-US" dirty="0" smtClean="0"/>
              <a:t>Side Wrappers</a:t>
            </a:r>
          </a:p>
          <a:p>
            <a:r>
              <a:rPr lang="en-US" dirty="0" smtClean="0"/>
              <a:t>Grid paging, grouping , filtering</a:t>
            </a:r>
          </a:p>
          <a:p>
            <a:r>
              <a:rPr lang="en-US" dirty="0" smtClean="0"/>
              <a:t>Grid editing</a:t>
            </a:r>
          </a:p>
          <a:p>
            <a:r>
              <a:rPr lang="en-US" dirty="0" smtClean="0"/>
              <a:t>Custom  MVC Editor Templates</a:t>
            </a:r>
          </a:p>
          <a:p>
            <a:r>
              <a:rPr lang="en-US" dirty="0" smtClean="0"/>
              <a:t>Handling Grid events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to modify the grid</a:t>
            </a:r>
          </a:p>
          <a:p>
            <a:r>
              <a:rPr lang="en-US" dirty="0" smtClean="0"/>
              <a:t>Populating Pie Chart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23576-6861-4D0C-8CA7-82442F3FF6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wo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wo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wo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efault - Section Header">
  <a:themeElements>
    <a:clrScheme name="Default - Section Hea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ection Header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ection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efault - Two Content">
  <a:themeElements>
    <a:clrScheme name="Default - Two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wo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wo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Default - Comparison">
  <a:themeElements>
    <a:clrScheme name="Default - Comparis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mparison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Comparis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Default - Title Only">
  <a:themeElements>
    <a:clrScheme name="Default - Title On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Only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Default - Blank">
  <a:themeElements>
    <a:clrScheme name="Default -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Default - Content with Caption">
  <a:themeElements>
    <a:clrScheme name="Default - Content with Cap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ntent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Content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Default - Picture with Caption">
  <a:themeElements>
    <a:clrScheme name="Default - Picture with Cap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Picture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Picture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Default - Title and Vertical Text">
  <a:themeElements>
    <a:clrScheme name="Default - Title and Vertical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Vertical Tex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Vertical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Default - Vertical Title and Text">
  <a:themeElements>
    <a:clrScheme name="Default - Vertical Title and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Vertical Title and Tex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Vertical Title and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Only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Default - Section Header">
  <a:themeElements>
    <a:clrScheme name="Default - Section Hea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ection Header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ection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Default - Two Content">
  <a:themeElements>
    <a:clrScheme name="Default - Two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wo Conten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wo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Default - Comparison">
  <a:themeElements>
    <a:clrScheme name="Default - Comparis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mparison">
      <a:majorFont>
        <a:latin typeface="Calibri"/>
        <a:ea typeface="ヒラギノ角ゴ ProN W3"/>
        <a:cs typeface="ヒラギノ角ゴ ProN W3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Comparis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Default - Title Only">
  <a:themeElements>
    <a:clrScheme name="Default - Title On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Only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Default - Blank">
  <a:themeElements>
    <a:clrScheme name="Default -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efault - Content with Caption">
  <a:themeElements>
    <a:clrScheme name="Default - Content with Cap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ntent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Content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Default - Picture with Caption">
  <a:themeElements>
    <a:clrScheme name="Default - Picture with Cap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Picture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Picture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Default - Title and Vertical Text">
  <a:themeElements>
    <a:clrScheme name="Default - Title and Vertical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Vertical Tex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Vertical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Default - Vertical Title and Text">
  <a:themeElements>
    <a:clrScheme name="Default - Vertical Title and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Vertical Title and Text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Vertical Title and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- Content with Cap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Content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Content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- Picture with Cap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Picture with Caption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Picture with Cap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- Title and Vertica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Vertical Tex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Vertical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efault - Vertical Title and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Vertical Title and Tex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Vertical Title and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25607</TotalTime>
  <Pages>0</Pages>
  <Words>81</Words>
  <Characters>0</Characters>
  <Application>Microsoft Office PowerPoint</Application>
  <PresentationFormat>Custom</PresentationFormat>
  <Lines>0</Lines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29</vt:i4>
      </vt:variant>
      <vt:variant>
        <vt:lpstr>Slide Titles</vt:lpstr>
      </vt:variant>
      <vt:variant>
        <vt:i4>4</vt:i4>
      </vt:variant>
    </vt:vector>
  </HeadingPairs>
  <TitlesOfParts>
    <vt:vector size="33" baseType="lpstr">
      <vt:lpstr>Default - Two Content</vt:lpstr>
      <vt:lpstr>Default - Title Only</vt:lpstr>
      <vt:lpstr>Default - Blank</vt:lpstr>
      <vt:lpstr>Default - Content with Caption</vt:lpstr>
      <vt:lpstr>Default - Picture with Caption</vt:lpstr>
      <vt:lpstr>Default - Title and Vertical Text</vt:lpstr>
      <vt:lpstr>Default - Vertical Title and Text</vt:lpstr>
      <vt:lpstr>Default - Title Slide</vt:lpstr>
      <vt:lpstr>Default - Title and Content</vt:lpstr>
      <vt:lpstr>Default - Section Header</vt:lpstr>
      <vt:lpstr>Default - Two Content</vt:lpstr>
      <vt:lpstr>Default - Comparison</vt:lpstr>
      <vt:lpstr>Default - Title Only</vt:lpstr>
      <vt:lpstr>Default - Blank</vt:lpstr>
      <vt:lpstr>Default - Content with Caption</vt:lpstr>
      <vt:lpstr>Default - Picture with Caption</vt:lpstr>
      <vt:lpstr>Default - Title and Vertical Text</vt:lpstr>
      <vt:lpstr>Default - Vertical Title and Text</vt:lpstr>
      <vt:lpstr>Default - Title Slide</vt:lpstr>
      <vt:lpstr>Default - Title and Content</vt:lpstr>
      <vt:lpstr>Default - Section Header</vt:lpstr>
      <vt:lpstr>Default - Two Content</vt:lpstr>
      <vt:lpstr>Default - Comparison</vt:lpstr>
      <vt:lpstr>Default - Title Only</vt:lpstr>
      <vt:lpstr>Default - Blank</vt:lpstr>
      <vt:lpstr>Default - Content with Caption</vt:lpstr>
      <vt:lpstr>Default - Picture with Caption</vt:lpstr>
      <vt:lpstr>Default - Title and Vertical Text</vt:lpstr>
      <vt:lpstr>Default - Vertical Title and Text</vt:lpstr>
      <vt:lpstr>Slide 1</vt:lpstr>
      <vt:lpstr>Slide 2</vt:lpstr>
      <vt:lpstr>What is Kendo UI for MVC?</vt:lpstr>
      <vt:lpstr>What we’ll cover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Holland</dc:creator>
  <cp:lastModifiedBy>Dwyer, Michael J.</cp:lastModifiedBy>
  <cp:revision>90</cp:revision>
  <dcterms:modified xsi:type="dcterms:W3CDTF">2013-11-08T04:02:33Z</dcterms:modified>
</cp:coreProperties>
</file>