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331a60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331a60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1f388305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1f388305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1f3883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1f3883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1f38830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1f38830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1f388305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1f388305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1f388305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1f388305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1f388305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1f388305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1f388305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1f388305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331a6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331a6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2D314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github.com/mje349/Web-Server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| Montana Esguerra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0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2162" r="2162" t="0"/>
          <a:stretch/>
        </p:blipFill>
        <p:spPr>
          <a:xfrm>
            <a:off x="0" y="0"/>
            <a:ext cx="457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Along!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my repo: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https://github.com/mje349/Web-Server.git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use Python 3.x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“You don’t need to be an expert, you just need to know enough to do a good job!”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					-Wise Person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0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Network Applications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Typically, network applications consist of a pair of programs: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Client Program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Server Program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When executed, a </a:t>
            </a:r>
            <a:r>
              <a:rPr b="1" lang="en">
                <a:solidFill>
                  <a:srgbClr val="666666"/>
                </a:solidFill>
              </a:rPr>
              <a:t>client</a:t>
            </a:r>
            <a:r>
              <a:rPr lang="en">
                <a:solidFill>
                  <a:srgbClr val="666666"/>
                </a:solidFill>
              </a:rPr>
              <a:t> process and a </a:t>
            </a:r>
            <a:r>
              <a:rPr b="1" lang="en">
                <a:solidFill>
                  <a:srgbClr val="666666"/>
                </a:solidFill>
              </a:rPr>
              <a:t>server</a:t>
            </a:r>
            <a:r>
              <a:rPr lang="en">
                <a:solidFill>
                  <a:srgbClr val="666666"/>
                </a:solidFill>
              </a:rPr>
              <a:t> process are created and these two processes communicate through </a:t>
            </a:r>
            <a:r>
              <a:rPr b="1" lang="en">
                <a:solidFill>
                  <a:srgbClr val="666666"/>
                </a:solidFill>
              </a:rPr>
              <a:t>sockets.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When creating a network application, our main task is to write code for both the </a:t>
            </a:r>
            <a:r>
              <a:rPr b="1" lang="en">
                <a:solidFill>
                  <a:srgbClr val="666666"/>
                </a:solidFill>
              </a:rPr>
              <a:t>client and the server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35375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47075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Applications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047200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There are Two Types!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Open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Operation is specified in a protocol standard such as an RFC (Request For Comments)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Ex. HTTP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Proprietary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client and server programs use a protocol that has </a:t>
            </a:r>
            <a:r>
              <a:rPr b="1" lang="en">
                <a:solidFill>
                  <a:srgbClr val="666666"/>
                </a:solidFill>
              </a:rPr>
              <a:t>not</a:t>
            </a:r>
            <a:r>
              <a:rPr lang="en">
                <a:solidFill>
                  <a:srgbClr val="666666"/>
                </a:solidFill>
              </a:rPr>
              <a:t> been openly published in an RFC or elsewhere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Ex. Skype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0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vs UDP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TCP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Connection oriented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Provides a reliable byte stream channel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Ex: email, http (websites)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UDP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Connectionless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Sends independent packets with no </a:t>
            </a:r>
            <a:r>
              <a:rPr lang="en">
                <a:solidFill>
                  <a:srgbClr val="666666"/>
                </a:solidFill>
              </a:rPr>
              <a:t>guarantees</a:t>
            </a:r>
            <a:r>
              <a:rPr lang="en">
                <a:solidFill>
                  <a:srgbClr val="666666"/>
                </a:solidFill>
              </a:rPr>
              <a:t> about delivery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Ex: voice over IP (VoIP), Streaming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0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Parameters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clientSocket = socket(AF_INET, SOCK_STREAM)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1st parameter is the address family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AF_INET = IPv4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AF_INET6 = IPv6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AF_UNIX = UNIX domain sockets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2nd </a:t>
            </a:r>
            <a:r>
              <a:rPr lang="en" sz="1500">
                <a:solidFill>
                  <a:srgbClr val="666666"/>
                </a:solidFill>
              </a:rPr>
              <a:t>parameter</a:t>
            </a:r>
            <a:r>
              <a:rPr lang="en" sz="1500">
                <a:solidFill>
                  <a:srgbClr val="666666"/>
                </a:solidFill>
              </a:rPr>
              <a:t> is the socket type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b="1" lang="en" sz="1500">
                <a:solidFill>
                  <a:srgbClr val="666666"/>
                </a:solidFill>
              </a:rPr>
              <a:t>SOCK_STREAM = TCP</a:t>
            </a:r>
            <a:endParaRPr b="1"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b="1" lang="en" sz="1500">
                <a:solidFill>
                  <a:srgbClr val="666666"/>
                </a:solidFill>
              </a:rPr>
              <a:t>SOCK_DGRAM = UDP</a:t>
            </a:r>
            <a:endParaRPr sz="15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 amt="60000"/>
          </a:blip>
          <a:srcRect b="0" l="28656" r="28661" t="0"/>
          <a:stretch/>
        </p:blipFill>
        <p:spPr>
          <a:xfrm>
            <a:off x="0" y="0"/>
            <a:ext cx="35125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application using TCP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5021675" y="1198350"/>
            <a:ext cx="27138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675" y="246775"/>
            <a:ext cx="4523474" cy="4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4995" l="0" r="0" t="5004"/>
          <a:stretch/>
        </p:blipFill>
        <p:spPr>
          <a:xfrm>
            <a:off x="33825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to see some code!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22818" r="22824" t="0"/>
          <a:stretch/>
        </p:blipFill>
        <p:spPr>
          <a:xfrm>
            <a:off x="5585238" y="1036200"/>
            <a:ext cx="2745454" cy="315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Email: mje349@nyu.edu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