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2A8"/>
    <a:srgbClr val="EAE4E2"/>
    <a:srgbClr val="F4D2FA"/>
    <a:srgbClr val="F9E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8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30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76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33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1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23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61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6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98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9FE7-F177-494D-AF79-2D49FA21FCAC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32CF3-7666-4A20-8A67-DA12A324E4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17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3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Title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r>
              <a:rPr lang="fr-FR" dirty="0" smtClean="0"/>
              <a:t> et logo principal</a:t>
            </a:r>
            <a:endParaRPr lang="fr-FR" dirty="0"/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8" b="29329"/>
          <a:stretch/>
        </p:blipFill>
        <p:spPr>
          <a:xfrm>
            <a:off x="3143250" y="2562606"/>
            <a:ext cx="5905500" cy="2706624"/>
          </a:xfrm>
          <a:prstGeom prst="rect">
            <a:avLst/>
          </a:prstGeom>
          <a:solidFill>
            <a:srgbClr val="E6E2A8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39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Quêtes – Logo check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7" y="2414587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0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Title screen et logo principal</vt:lpstr>
      <vt:lpstr>Quêtes – Logo check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Eneeria JJ</dc:creator>
  <cp:lastModifiedBy>Eneeria JJ</cp:lastModifiedBy>
  <cp:revision>4</cp:revision>
  <dcterms:created xsi:type="dcterms:W3CDTF">2015-05-27T14:37:05Z</dcterms:created>
  <dcterms:modified xsi:type="dcterms:W3CDTF">2015-06-01T22:04:02Z</dcterms:modified>
</cp:coreProperties>
</file>