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38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2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9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97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3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9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7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7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8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2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59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8A146-7A36-E1BB-75B1-C3B9E17BE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5 Skills You Must Master to Excel (as a Developer)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D774A-7241-0467-3777-0118B8671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/>
              <a:t>Michael Eaton</a:t>
            </a:r>
          </a:p>
          <a:p>
            <a:r>
              <a:rPr lang="en-US"/>
              <a:t>Principal Consultant, Improving</a:t>
            </a:r>
          </a:p>
          <a:p>
            <a:endParaRPr lang="en-US"/>
          </a:p>
          <a:p>
            <a:r>
              <a:rPr lang="en-US"/>
              <a:t>Beer City Code, August 11, 2023</a:t>
            </a:r>
            <a:endParaRPr lang="en-US" dirty="0"/>
          </a:p>
        </p:txBody>
      </p:sp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96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AA8-3D11-7CF7-9E5C-D7D413D5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050E-2F6E-FEC1-776E-2D10EEF1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0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373E-41EE-625B-E9F0-5CA39BB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752E-6752-2C73-09CC-DC1E370A4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8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F890-6D7C-7275-CFD2-AC44170A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DA638-3D46-71C7-8C35-08B901AB8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6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C885-2A4D-1A82-36F8-065A1C08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92D0-B0DE-DAB7-FE1C-91ABBF4A2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0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D28C-3BD2-C0AD-4E54-1C67F7F2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A02DB-678C-8778-B010-6A6E5B1D9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2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46AD-A160-E1D0-11CC-E2F33EC7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AA2D-7FE3-1E00-0435-6BB700C0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3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7716-94C2-1537-E297-1C92FAC5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ADC6-B95F-6E37-2E79-CD03C87C2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6CC6-EA60-235F-837A-1CB43B8B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36F9-A3A9-DC99-6A31-BAB6769D3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0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736D-05A0-75BB-70BC-4FE0B0E0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47336-21AA-0451-DD20-C29D52008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7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8BAA-D6AD-14BC-643C-39D0E658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D41B0-6282-03B0-24E9-2DA30721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9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36AC-4BD9-440B-271C-B3F35B04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394AC-D92D-0DA6-9E22-C85E39D8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737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50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5 Skills You Must Master to Excel (as a Developer)</vt:lpstr>
      <vt:lpstr>Who am I?</vt:lpstr>
      <vt:lpstr>Improving</vt:lpstr>
      <vt:lpstr>Goals of this session</vt:lpstr>
      <vt:lpstr>Continuous Learning</vt:lpstr>
      <vt:lpstr>Data Collection</vt:lpstr>
      <vt:lpstr>Sharing Knowledge</vt:lpstr>
      <vt:lpstr>Emotional Intelligence</vt:lpstr>
      <vt:lpstr>Leading Up</vt:lpstr>
      <vt:lpstr>Summary</vt:lpstr>
      <vt:lpstr>Questions?</vt:lpstr>
      <vt:lpstr>Contact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Skills You Must Master to Excel as a Developer</dc:title>
  <dc:creator>Michael Eaton</dc:creator>
  <cp:lastModifiedBy>Michael Eaton</cp:lastModifiedBy>
  <cp:revision>2</cp:revision>
  <dcterms:created xsi:type="dcterms:W3CDTF">2023-07-07T12:22:52Z</dcterms:created>
  <dcterms:modified xsi:type="dcterms:W3CDTF">2023-07-07T12:41:29Z</dcterms:modified>
</cp:coreProperties>
</file>