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38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2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9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97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9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7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7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8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59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proving.com/services/training/" TargetMode="External"/><Relationship Id="rId5" Type="http://schemas.openxmlformats.org/officeDocument/2006/relationships/hyperlink" Target="https://improving.com/services/development/" TargetMode="External"/><Relationship Id="rId4" Type="http://schemas.openxmlformats.org/officeDocument/2006/relationships/hyperlink" Target="https://improving.com/services/consult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8A146-7A36-E1BB-75B1-C3B9E17BE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5 Skills You Must Master to Excel (as a Developer)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D774A-7241-0467-3777-0118B8671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/>
              <a:t>Michael Eaton</a:t>
            </a:r>
          </a:p>
          <a:p>
            <a:r>
              <a:rPr lang="en-US"/>
              <a:t>Principal Consultant, Improving</a:t>
            </a:r>
          </a:p>
          <a:p>
            <a:endParaRPr lang="en-US"/>
          </a:p>
          <a:p>
            <a:r>
              <a:rPr lang="en-US"/>
              <a:t>Beer City Code, August 11, 2023</a:t>
            </a:r>
            <a:endParaRPr lang="en-US" dirty="0"/>
          </a:p>
        </p:txBody>
      </p:sp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96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AA8-3D11-7CF7-9E5C-D7D413D5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050E-2F6E-FEC1-776E-2D10EEF1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0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373E-41EE-625B-E9F0-5CA39BB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4078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F890-6D7C-7275-CFD2-AC44170A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5EEB73-C4D1-2DA6-5C62-4C431E8AC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0596"/>
            <a:ext cx="1828800" cy="1828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38B79C-9C8C-2552-6F22-C2A468D12E62}"/>
              </a:ext>
            </a:extLst>
          </p:cNvPr>
          <p:cNvSpPr txBox="1"/>
          <p:nvPr/>
        </p:nvSpPr>
        <p:spPr>
          <a:xfrm>
            <a:off x="3000053" y="1970596"/>
            <a:ext cx="3431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personal website/blog with my contact information.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https://samestuffdifferentday.com</a:t>
            </a:r>
          </a:p>
        </p:txBody>
      </p:sp>
    </p:spTree>
    <p:extLst>
      <p:ext uri="{BB962C8B-B14F-4D97-AF65-F5344CB8AC3E}">
        <p14:creationId xmlns:p14="http://schemas.microsoft.com/office/powerpoint/2010/main" val="298226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C885-2A4D-1A82-36F8-065A1C08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C18EE-FF0F-F99E-C73A-1D5A290353E9}"/>
              </a:ext>
            </a:extLst>
          </p:cNvPr>
          <p:cNvSpPr txBox="1"/>
          <p:nvPr/>
        </p:nvSpPr>
        <p:spPr>
          <a:xfrm>
            <a:off x="1212574" y="1908313"/>
            <a:ext cx="9943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Husband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Caretaker of three cats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 with almost 30 years professional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Principal Consultant at Improving</a:t>
            </a:r>
          </a:p>
        </p:txBody>
      </p:sp>
    </p:spTree>
    <p:extLst>
      <p:ext uri="{BB962C8B-B14F-4D97-AF65-F5344CB8AC3E}">
        <p14:creationId xmlns:p14="http://schemas.microsoft.com/office/powerpoint/2010/main" val="56780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D28C-3BD2-C0AD-4E54-1C67F7F2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7CE16-BCBD-2F83-3ABA-27816349F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80" y="1934644"/>
            <a:ext cx="1371600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4C8EBA-FBC6-6D28-52C5-FEDEF18DE2C3}"/>
              </a:ext>
            </a:extLst>
          </p:cNvPr>
          <p:cNvSpPr txBox="1"/>
          <p:nvPr/>
        </p:nvSpPr>
        <p:spPr>
          <a:xfrm>
            <a:off x="7307580" y="1934644"/>
            <a:ext cx="2392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Improving’s website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https://improving.com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524AB-B4EB-34D6-05BB-C043AE683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03" y="4434841"/>
            <a:ext cx="1371600" cy="137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70089-5C7B-9CC3-4393-E500FE1BEB11}"/>
              </a:ext>
            </a:extLst>
          </p:cNvPr>
          <p:cNvSpPr txBox="1"/>
          <p:nvPr/>
        </p:nvSpPr>
        <p:spPr>
          <a:xfrm>
            <a:off x="2512203" y="4367606"/>
            <a:ext cx="3104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Improving Careers and Open Positions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https://improving.com/careers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332F3-2537-1DAC-D45B-79A2C2A4F147}"/>
              </a:ext>
            </a:extLst>
          </p:cNvPr>
          <p:cNvSpPr txBox="1"/>
          <p:nvPr/>
        </p:nvSpPr>
        <p:spPr>
          <a:xfrm>
            <a:off x="1140603" y="1868365"/>
            <a:ext cx="53501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Improving is a </a:t>
            </a:r>
            <a:r>
              <a:rPr lang="en-US" sz="1600" b="1" dirty="0"/>
              <a:t>modern digital services </a:t>
            </a:r>
            <a:r>
              <a:rPr lang="en-US" sz="1600" dirty="0"/>
              <a:t>company that offers </a:t>
            </a:r>
            <a:r>
              <a:rPr lang="en-US" sz="1600" dirty="0">
                <a:hlinkClick r:id="rId4"/>
              </a:rPr>
              <a:t>IT consulting</a:t>
            </a:r>
            <a:r>
              <a:rPr lang="en-US" sz="1600" dirty="0"/>
              <a:t>, </a:t>
            </a:r>
            <a:r>
              <a:rPr lang="en-US" sz="1600" dirty="0">
                <a:hlinkClick r:id="rId5"/>
              </a:rPr>
              <a:t>software development</a:t>
            </a:r>
            <a:r>
              <a:rPr lang="en-US" sz="1600" dirty="0"/>
              <a:t>, and </a:t>
            </a:r>
            <a:r>
              <a:rPr lang="en-US" sz="1600" dirty="0">
                <a:hlinkClick r:id="rId6"/>
              </a:rPr>
              <a:t>agile training</a:t>
            </a:r>
            <a:r>
              <a:rPr lang="en-US" sz="1600" dirty="0"/>
              <a:t> across the globe. Our innovative solutions have helped thousands of our clients realize their tactical and strategic business objectives, allowing them to achieve great new heights in a competitive and ever-changing market.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2C2245-E029-00F9-22B6-14CC4772C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9624" y="4367606"/>
            <a:ext cx="1371600" cy="137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726961-15EC-0582-E687-B2E322379CD5}"/>
              </a:ext>
            </a:extLst>
          </p:cNvPr>
          <p:cNvSpPr txBox="1"/>
          <p:nvPr/>
        </p:nvSpPr>
        <p:spPr>
          <a:xfrm>
            <a:off x="5745631" y="4367606"/>
            <a:ext cx="4038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Improving Training and Upcoming Classes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https://improving.com/services/training/</a:t>
            </a:r>
          </a:p>
        </p:txBody>
      </p:sp>
    </p:spTree>
    <p:extLst>
      <p:ext uri="{BB962C8B-B14F-4D97-AF65-F5344CB8AC3E}">
        <p14:creationId xmlns:p14="http://schemas.microsoft.com/office/powerpoint/2010/main" val="57782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46AD-A160-E1D0-11CC-E2F33EC7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AA2D-7FE3-1E00-0435-6BB700C0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3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7716-94C2-1537-E297-1C92FAC5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ADC6-B95F-6E37-2E79-CD03C87C2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6CC6-EA60-235F-837A-1CB43B8B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36F9-A3A9-DC99-6A31-BAB6769D3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0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736D-05A0-75BB-70BC-4FE0B0E0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47336-21AA-0451-DD20-C29D5200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8BAA-D6AD-14BC-643C-39D0E658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D41B0-6282-03B0-24E9-2DA30721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9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36AC-4BD9-440B-271C-B3F35B04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94AC-D92D-0DA6-9E22-C85E39D8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737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24B0A7C-48A8-41D5-86A9-145171BB3488}">
  <we:reference id="wa104051163" version="1.2.0.3" store="en-US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1917</TotalTime>
  <Words>178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5 Skills You Must Master to Excel (as a Developer)</vt:lpstr>
      <vt:lpstr>Who am I?</vt:lpstr>
      <vt:lpstr>Improving</vt:lpstr>
      <vt:lpstr>Goals of this session</vt:lpstr>
      <vt:lpstr>Continuous Learning</vt:lpstr>
      <vt:lpstr>Data Collection</vt:lpstr>
      <vt:lpstr>Sharing Knowledge</vt:lpstr>
      <vt:lpstr>Emotional Intelligence</vt:lpstr>
      <vt:lpstr>Leading Up</vt:lpstr>
      <vt:lpstr>Summary</vt:lpstr>
      <vt:lpstr>Questions?</vt:lpstr>
      <vt:lpstr>Contact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Skills You Must Master to Excel as a Developer</dc:title>
  <dc:creator>Michael Eaton</dc:creator>
  <cp:lastModifiedBy>Michael Eaton</cp:lastModifiedBy>
  <cp:revision>11</cp:revision>
  <dcterms:created xsi:type="dcterms:W3CDTF">2023-07-07T12:22:52Z</dcterms:created>
  <dcterms:modified xsi:type="dcterms:W3CDTF">2023-07-08T20:20:08Z</dcterms:modified>
</cp:coreProperties>
</file>