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19BB-08B8-3938-855D-4CB44928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7B3C8-8AC6-CB0C-22AC-886DAEAD3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F74B-4263-1FC3-FE9E-7E3C6267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3E0A-999A-A5B8-F610-F74B8337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4CCF-CCCE-F9AF-75BC-9DFEAC26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2B89-467A-35D0-D419-3A42C65D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D1FCA-2237-AD13-D078-3740BEF1D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6FB2-C521-3EC5-980C-A740FDF3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B2F2-8EC6-A1A3-BCEF-F6412D35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39607-C981-3159-14C1-793B423F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63099-47E6-CF4B-51B3-5A9091776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D687-CD2D-70FE-4223-E599F7AF7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4565-8285-E02C-B76C-EEFFE37F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204C-AA60-4960-C059-9FD0B322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D1D1B-246D-EB74-5FC4-59CA78B7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2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8EED-8EAB-9113-08DF-AFE2BD7E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8CA9-2800-34A8-7A6D-D64ACA79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DF58-ADF8-C3FB-210B-B7E52F3C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83DA-D578-9B99-896F-8F3D221F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FC0E8-227A-C26B-99C8-86DE57C9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6B92-D30B-05F7-0133-0C0A11C4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B3BC-AA1E-07F8-5DA3-DD489698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7215-BBD1-EFEE-C0CD-695E7C99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4A6C-3182-F594-FF1B-5C26BFDE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1D9F-FEFA-B0A9-EDB9-B36BF05C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0ED2-EF9E-3020-D5FD-04DBEB8D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439C-085E-472A-D28F-F9111DAD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86980-B6B2-D092-2C20-C0D68F2A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CE6A7-9337-A411-4429-287DE2D7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4B144-B352-6178-BF0F-8901B130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0EF7-7B41-F970-35DC-0E80928D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F23A-9888-5422-FC71-98CBD73F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48115-04C6-50BC-FDD4-3F7A686F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42D0-E215-1AB9-5493-DA35AA965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7E5F5-D3EF-1C9F-5E62-129100124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18547-EBBD-C346-9ACA-005E2F71E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6B793-C00B-C8F2-508E-AA87ADEA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F938F-AC87-AB8D-3907-8037B8E9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A7683-7101-2FBB-8AC2-FB6EE327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8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C4B1-CE02-2D38-98C2-DCB9B964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13A69-B3C9-451D-2821-12A0150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F467A-98EE-AB6D-5E87-8D7DE794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FB94-7B6A-A00D-5C31-0F14110A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C36FF-D1B2-B832-BD7F-DAB1F684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48D93-9771-AD2E-843D-5CD99095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22BEE-555E-DA5B-8CE2-362C1D84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B0B2-8AD7-139B-F78D-355FCCFB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CD96-238D-2A5E-3F23-9908EE6E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8499E-C883-1D6B-A99B-1D679572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EBDDD-95AE-1E47-602C-F52CD467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6EA0A-E5FB-A977-FB70-E97663E1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E64B6-0769-20A0-F687-201AD792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BB82-6DA2-9AA6-3D8C-81DD4FE2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C2ACB-AA02-7533-8010-8FDF16298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865A-6096-690C-1192-7F6D1C45F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2F6AD-062C-CB56-9DB0-8CA805FF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85AD-C179-1614-BE02-DAE1C8A8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AB5B4-92A8-8CF3-4538-98B7733D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EEBAD-1C64-F651-D1BB-C1864FEE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11B58-31D9-668E-6EFF-9877D7EA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89D2-0EB7-7853-5E22-CFCAA5462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7939-0984-43A7-A4B3-DC2C93E3F6B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86F8-68CA-AA7B-0069-780595690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9913-CFCA-13C0-0C3D-D9792611B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A3CC3-5326-40BA-A8A8-163C38F8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A146-7A36-E1BB-75B1-C3B9E17BE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 Skills You Must Master to Excel (as a Developer)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D774A-7241-0467-3777-0118B8671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Michael Eaton</a:t>
            </a:r>
          </a:p>
          <a:p>
            <a:r>
              <a:rPr lang="en-US" dirty="0"/>
              <a:t>Principal Consultant, Improving</a:t>
            </a:r>
          </a:p>
          <a:p>
            <a:endParaRPr lang="en-US" dirty="0"/>
          </a:p>
          <a:p>
            <a:r>
              <a:rPr lang="en-US" dirty="0"/>
              <a:t>Beer City Code, August 11, 2023</a:t>
            </a:r>
          </a:p>
        </p:txBody>
      </p:sp>
    </p:spTree>
    <p:extLst>
      <p:ext uri="{BB962C8B-B14F-4D97-AF65-F5344CB8AC3E}">
        <p14:creationId xmlns:p14="http://schemas.microsoft.com/office/powerpoint/2010/main" val="19796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AA8-3D11-7CF7-9E5C-D7D413D5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050E-2F6E-FEC1-776E-2D10EEF1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373E-41EE-625B-E9F0-5CA39BB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752E-6752-2C73-09CC-DC1E370A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890-6D7C-7275-CFD2-AC44170A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A638-3D46-71C7-8C35-08B901AB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C885-2A4D-1A82-36F8-065A1C08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92D0-B0DE-DAB7-FE1C-91ABBF4A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D28C-3BD2-C0AD-4E54-1C67F7F2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02DB-678C-8778-B010-6A6E5B1D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46AD-A160-E1D0-11CC-E2F33EC7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AA2D-7FE3-1E00-0435-6BB700C0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7716-94C2-1537-E297-1C92FAC5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ADC6-B95F-6E37-2E79-CD03C87C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6CC6-EA60-235F-837A-1CB43B8B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36F9-A3A9-DC99-6A31-BAB6769D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736D-05A0-75BB-70BC-4FE0B0E0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7336-21AA-0451-DD20-C29D5200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8BAA-D6AD-14BC-643C-39D0E658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41B0-6282-03B0-24E9-2DA30721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9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6AC-4BD9-440B-271C-B3F35B04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94AC-D92D-0DA6-9E22-C85E39D8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5 Skills You Must Master to Excel (as a Developer)</vt:lpstr>
      <vt:lpstr>Who am I?</vt:lpstr>
      <vt:lpstr>Improving</vt:lpstr>
      <vt:lpstr>Goals of this session</vt:lpstr>
      <vt:lpstr>Continuous Learning</vt:lpstr>
      <vt:lpstr>Data Collection</vt:lpstr>
      <vt:lpstr>Sharing Knowledge</vt:lpstr>
      <vt:lpstr>Emotional Intelligence</vt:lpstr>
      <vt:lpstr>Leading Up</vt:lpstr>
      <vt:lpstr>Summary</vt:lpstr>
      <vt:lpstr>Questions?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Skills You Must Master to Excel as a Developer</dc:title>
  <dc:creator>Michael Eaton</dc:creator>
  <cp:lastModifiedBy>Michael Eaton</cp:lastModifiedBy>
  <cp:revision>1</cp:revision>
  <dcterms:created xsi:type="dcterms:W3CDTF">2023-07-07T12:22:52Z</dcterms:created>
  <dcterms:modified xsi:type="dcterms:W3CDTF">2023-07-07T12:26:46Z</dcterms:modified>
</cp:coreProperties>
</file>