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3" r:id="rId2"/>
    <p:sldId id="256" r:id="rId3"/>
    <p:sldId id="257" r:id="rId4"/>
    <p:sldId id="264" r:id="rId5"/>
    <p:sldId id="258" r:id="rId6"/>
    <p:sldId id="260" r:id="rId7"/>
    <p:sldId id="265" r:id="rId8"/>
    <p:sldId id="269" r:id="rId9"/>
    <p:sldId id="266" r:id="rId10"/>
    <p:sldId id="267" r:id="rId11"/>
    <p:sldId id="268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89" autoAdjust="0"/>
  </p:normalViewPr>
  <p:slideViewPr>
    <p:cSldViewPr>
      <p:cViewPr varScale="1">
        <p:scale>
          <a:sx n="87" d="100"/>
          <a:sy n="87" d="100"/>
        </p:scale>
        <p:origin x="-133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251BA3-7574-4D08-8FFE-AFDFCBCB0032}" type="datetimeFigureOut">
              <a:rPr lang="en-US" smtClean="0"/>
              <a:t>3/1/2013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310EE-FDF6-44E7-A91A-8D915F84A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3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27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898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XAML: Styles and Templates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GRDevDay</a:t>
            </a:r>
            <a:endParaRPr lang="en-US" dirty="0" smtClean="0"/>
          </a:p>
          <a:p>
            <a:r>
              <a:rPr lang="en-US" dirty="0" smtClean="0"/>
              <a:t>March 2, 2013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477000" y="5580460"/>
            <a:ext cx="2514600" cy="114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Michael Eaton</a:t>
            </a:r>
          </a:p>
          <a:p>
            <a:pPr algn="r"/>
            <a:r>
              <a:rPr lang="en-US" sz="1400" dirty="0" smtClean="0"/>
              <a:t>@</a:t>
            </a:r>
            <a:r>
              <a:rPr lang="en-US" sz="1400" dirty="0" err="1" smtClean="0"/>
              <a:t>mjeaton</a:t>
            </a:r>
            <a:endParaRPr lang="en-US" sz="1400" dirty="0"/>
          </a:p>
        </p:txBody>
      </p:sp>
      <p:pic>
        <p:nvPicPr>
          <p:cNvPr id="5" name="Picture 4" descr="Validus_Color_Tran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5900" y="5857186"/>
            <a:ext cx="2057400" cy="86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76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8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02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Info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Everything you need to know is at</a:t>
            </a:r>
          </a:p>
          <a:p>
            <a:pPr marL="0" indent="0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7200" dirty="0"/>
              <a:t>a</a:t>
            </a:r>
            <a:r>
              <a:rPr lang="en-US" sz="7200" dirty="0" smtClean="0"/>
              <a:t>bout.me/</a:t>
            </a:r>
            <a:r>
              <a:rPr lang="en-US" sz="7200" dirty="0" err="1" smtClean="0"/>
              <a:t>mjeaton</a:t>
            </a:r>
            <a:endParaRPr lang="en-US" sz="7200" dirty="0" smtClean="0"/>
          </a:p>
        </p:txBody>
      </p:sp>
    </p:spTree>
    <p:extLst>
      <p:ext uri="{BB962C8B-B14F-4D97-AF65-F5344CB8AC3E}">
        <p14:creationId xmlns:p14="http://schemas.microsoft.com/office/powerpoint/2010/main" val="138110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262" y="2067427"/>
            <a:ext cx="6467476" cy="2723147"/>
          </a:xfrm>
        </p:spPr>
      </p:pic>
    </p:spTree>
    <p:extLst>
      <p:ext uri="{BB962C8B-B14F-4D97-AF65-F5344CB8AC3E}">
        <p14:creationId xmlns:p14="http://schemas.microsoft.com/office/powerpoint/2010/main" val="269656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812800"/>
            <a:ext cx="4470400" cy="33528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79" y="812800"/>
            <a:ext cx="3851832" cy="2971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200400"/>
            <a:ext cx="2984500" cy="304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533400"/>
            <a:ext cx="1476375" cy="231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88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51" y="1174151"/>
            <a:ext cx="685800" cy="9144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24000" y="1313315"/>
            <a:ext cx="48006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1" dirty="0" smtClean="0">
                <a:solidFill>
                  <a:srgbClr val="373B3D"/>
                </a:solidFill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Insiders Program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6801" y="5678408"/>
            <a:ext cx="62511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373B3D"/>
                </a:solidFill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More Info:  </a:t>
            </a:r>
            <a:r>
              <a:rPr lang="en-US" sz="1600" dirty="0" smtClean="0">
                <a:solidFill>
                  <a:srgbClr val="373B3D"/>
                </a:solidFill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www.telerik.com/community/insiders/insiders-faq.aspx</a:t>
            </a:r>
            <a:endParaRPr lang="en-US" sz="1600" dirty="0">
              <a:solidFill>
                <a:srgbClr val="373B3D"/>
              </a:solidFill>
              <a:effectLst>
                <a:glow rad="63500">
                  <a:schemeClr val="bg1">
                    <a:alpha val="40000"/>
                  </a:schemeClr>
                </a:glo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47800" y="2108200"/>
            <a:ext cx="61722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1300" b="1" dirty="0" smtClean="0"/>
              <a:t>Born in 2010: </a:t>
            </a:r>
            <a:r>
              <a:rPr lang="en-US" sz="1300" dirty="0"/>
              <a:t> </a:t>
            </a:r>
            <a:r>
              <a:rPr lang="en-US" sz="1300" dirty="0" smtClean="0"/>
              <a:t>Telerik noticed a strong need for community speakers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300" b="1" dirty="0" smtClean="0"/>
              <a:t>21 </a:t>
            </a:r>
            <a:r>
              <a:rPr lang="en-US" sz="1300" dirty="0"/>
              <a:t>total </a:t>
            </a:r>
            <a:r>
              <a:rPr lang="en-US" sz="1300" dirty="0" smtClean="0"/>
              <a:t>speakers (as of 2012) </a:t>
            </a:r>
            <a:r>
              <a:rPr lang="en-US" sz="1300" i="1" dirty="0" smtClean="0"/>
              <a:t>(May grow in time)</a:t>
            </a:r>
            <a:endParaRPr lang="en-US" sz="1300" i="1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sz="1300" dirty="0" smtClean="0"/>
              <a:t>Independent </a:t>
            </a:r>
            <a:r>
              <a:rPr lang="en-US" sz="1300" dirty="0"/>
              <a:t>speakers </a:t>
            </a:r>
            <a:r>
              <a:rPr lang="en-US" sz="1300" dirty="0" smtClean="0"/>
              <a:t>providing quality sessions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300" dirty="0" smtClean="0"/>
              <a:t>Speaker criteria: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300" dirty="0" smtClean="0"/>
              <a:t>Expertise and talents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300" dirty="0" smtClean="0"/>
              <a:t>Geographical region 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300" dirty="0"/>
              <a:t>H</a:t>
            </a:r>
            <a:r>
              <a:rPr lang="en-US" sz="1300" dirty="0" smtClean="0"/>
              <a:t>onest enthusiasm for Telerik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300" dirty="0" smtClean="0"/>
              <a:t>Benefits: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300" dirty="0" smtClean="0"/>
              <a:t>Financial support for travel &amp; swag for sessions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300" dirty="0" smtClean="0"/>
              <a:t>Supportive network of Telerik team 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300" dirty="0" smtClean="0"/>
              <a:t>Work with product teams and beta test products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300" dirty="0" smtClean="0"/>
              <a:t>Locations: </a:t>
            </a:r>
            <a:r>
              <a:rPr lang="en-US" sz="1300" i="1" dirty="0" smtClean="0"/>
              <a:t>Europe, North America &amp; India </a:t>
            </a:r>
          </a:p>
        </p:txBody>
      </p:sp>
      <p:pic>
        <p:nvPicPr>
          <p:cNvPr id="6" name="Picture 2" descr="C:\Users\parker\Dropbox\Insider Summit\Logo\Telerik_Insiders_257x12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1" y="5000247"/>
            <a:ext cx="1419045" cy="9129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791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5" y="2847975"/>
            <a:ext cx="4286250" cy="1190625"/>
          </a:xfrm>
        </p:spPr>
      </p:pic>
      <p:sp>
        <p:nvSpPr>
          <p:cNvPr id="2" name="Rectangle 1"/>
          <p:cNvSpPr/>
          <p:nvPr/>
        </p:nvSpPr>
        <p:spPr>
          <a:xfrm>
            <a:off x="4317076" y="381000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"In a time where organizers are censoring speakers and their content, @</a:t>
            </a:r>
            <a:r>
              <a:rPr lang="en-US" dirty="0" err="1"/>
              <a:t>mjeaton</a:t>
            </a:r>
            <a:r>
              <a:rPr lang="en-US" dirty="0"/>
              <a:t> and @</a:t>
            </a:r>
            <a:r>
              <a:rPr lang="en-US" dirty="0" err="1"/>
              <a:t>kalamazoox</a:t>
            </a:r>
            <a:r>
              <a:rPr lang="en-US" dirty="0"/>
              <a:t> is a bastion of freedom. He is a luminary."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"@</a:t>
            </a:r>
            <a:r>
              <a:rPr lang="en-US" dirty="0" err="1"/>
              <a:t>mjeaton</a:t>
            </a:r>
            <a:r>
              <a:rPr lang="en-US" dirty="0"/>
              <a:t> @</a:t>
            </a:r>
            <a:r>
              <a:rPr lang="en-US" dirty="0" err="1"/>
              <a:t>kalamazoox</a:t>
            </a:r>
            <a:r>
              <a:rPr lang="en-US" dirty="0"/>
              <a:t> believes in the open exchange of ideas, however uncomfortable, and trusts humans to think, collaborate and create."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" y="4092476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"#kalx12 is like an All Star team of speakers. Every single one would have been the best talk at every other conference."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"I've discovered @</a:t>
            </a:r>
            <a:r>
              <a:rPr lang="en-US" dirty="0" err="1"/>
              <a:t>kalamazoox</a:t>
            </a:r>
            <a:r>
              <a:rPr lang="en-US" dirty="0"/>
              <a:t> is a hidden gem. Today was like a braver, more profane set of </a:t>
            </a:r>
            <a:r>
              <a:rPr lang="en-US" dirty="0" err="1"/>
              <a:t>dev</a:t>
            </a:r>
            <a:r>
              <a:rPr lang="en-US" dirty="0"/>
              <a:t>-oriented TED talks. Lots of passion and humor."</a:t>
            </a:r>
          </a:p>
        </p:txBody>
      </p:sp>
    </p:spTree>
    <p:extLst>
      <p:ext uri="{BB962C8B-B14F-4D97-AF65-F5344CB8AC3E}">
        <p14:creationId xmlns:p14="http://schemas.microsoft.com/office/powerpoint/2010/main" val="400412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78510"/>
            <a:ext cx="8229600" cy="1500981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sz="9600" dirty="0" smtClean="0"/>
              <a:t>http://about.me/mjeaton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77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Named group of settings</a:t>
            </a:r>
          </a:p>
          <a:p>
            <a:pPr lvl="1"/>
            <a:r>
              <a:rPr lang="en-US" dirty="0" smtClean="0"/>
              <a:t>List of Setters that specify a property and a value</a:t>
            </a:r>
          </a:p>
          <a:p>
            <a:pPr lvl="2"/>
            <a:r>
              <a:rPr lang="en-US" dirty="0" smtClean="0"/>
              <a:t>Must be a dependency property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72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Styles can live in several places</a:t>
            </a:r>
          </a:p>
          <a:p>
            <a:pPr lvl="1"/>
            <a:r>
              <a:rPr lang="en-US" sz="2000" dirty="0" err="1" smtClean="0"/>
              <a:t>App.xaml</a:t>
            </a:r>
            <a:endParaRPr lang="en-US" sz="2000" dirty="0" smtClean="0"/>
          </a:p>
          <a:p>
            <a:pPr lvl="2"/>
            <a:r>
              <a:rPr lang="en-US" sz="1600" dirty="0" smtClean="0"/>
              <a:t>&lt;</a:t>
            </a:r>
            <a:r>
              <a:rPr lang="en-US" sz="1600" dirty="0" err="1" smtClean="0"/>
              <a:t>Application.Resources</a:t>
            </a:r>
            <a:r>
              <a:rPr lang="en-US" sz="1600" dirty="0" smtClean="0"/>
              <a:t>&gt;</a:t>
            </a:r>
          </a:p>
          <a:p>
            <a:pPr lvl="3"/>
            <a:r>
              <a:rPr lang="en-US" sz="1200" dirty="0" smtClean="0"/>
              <a:t>Available globally</a:t>
            </a:r>
          </a:p>
          <a:p>
            <a:pPr lvl="1"/>
            <a:r>
              <a:rPr lang="en-US" sz="2000" dirty="0" smtClean="0"/>
              <a:t>&lt;</a:t>
            </a:r>
            <a:r>
              <a:rPr lang="en-US" sz="2000" dirty="0" err="1" smtClean="0"/>
              <a:t>Window|Page|UserControl.Resources</a:t>
            </a:r>
            <a:r>
              <a:rPr lang="en-US" sz="2000" dirty="0" smtClean="0"/>
              <a:t>/&gt;</a:t>
            </a:r>
          </a:p>
          <a:p>
            <a:pPr lvl="2"/>
            <a:r>
              <a:rPr lang="en-US" sz="1600" dirty="0" smtClean="0"/>
              <a:t>Available only within that particular window, page or </a:t>
            </a:r>
            <a:r>
              <a:rPr lang="en-US" sz="1600" dirty="0" err="1" smtClean="0"/>
              <a:t>usercontrol</a:t>
            </a:r>
            <a:endParaRPr lang="en-US" sz="1600" dirty="0" smtClean="0"/>
          </a:p>
          <a:p>
            <a:pPr lvl="1"/>
            <a:r>
              <a:rPr lang="en-US" sz="2000" dirty="0" smtClean="0"/>
              <a:t>&lt;</a:t>
            </a:r>
            <a:r>
              <a:rPr lang="en-US" sz="2000" dirty="0" err="1" smtClean="0"/>
              <a:t>Control.Resources</a:t>
            </a:r>
            <a:r>
              <a:rPr lang="en-US" sz="2000" dirty="0" smtClean="0"/>
              <a:t>&gt;</a:t>
            </a:r>
          </a:p>
          <a:p>
            <a:pPr lvl="2"/>
            <a:r>
              <a:rPr lang="en-US" sz="1600" dirty="0" smtClean="0"/>
              <a:t>&lt;</a:t>
            </a:r>
            <a:r>
              <a:rPr lang="en-US" sz="1600" dirty="0" err="1" smtClean="0"/>
              <a:t>Button.Resources</a:t>
            </a:r>
            <a:r>
              <a:rPr lang="en-US" sz="1600" dirty="0" smtClean="0"/>
              <a:t>&gt;, &lt;</a:t>
            </a:r>
            <a:r>
              <a:rPr lang="en-US" sz="1600" dirty="0" err="1" smtClean="0"/>
              <a:t>Grid.Resources</a:t>
            </a:r>
            <a:r>
              <a:rPr lang="en-US" sz="1600" dirty="0" smtClean="0"/>
              <a:t>&gt;, etc.</a:t>
            </a:r>
          </a:p>
          <a:p>
            <a:pPr lvl="2"/>
            <a:r>
              <a:rPr lang="en-US" sz="1600" dirty="0" smtClean="0"/>
              <a:t>Only available within the context of that particular control</a:t>
            </a:r>
          </a:p>
        </p:txBody>
      </p:sp>
      <p:sp>
        <p:nvSpPr>
          <p:cNvPr id="5" name="Rectangle 4"/>
          <p:cNvSpPr/>
          <p:nvPr/>
        </p:nvSpPr>
        <p:spPr>
          <a:xfrm>
            <a:off x="4038600" y="4728358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&lt;Style </a:t>
            </a:r>
            <a:r>
              <a:rPr lang="en-US" sz="1400" dirty="0" err="1"/>
              <a:t>TargetType</a:t>
            </a:r>
            <a:r>
              <a:rPr lang="en-US" sz="1400" dirty="0"/>
              <a:t>=“Button”&gt;</a:t>
            </a:r>
          </a:p>
          <a:p>
            <a:r>
              <a:rPr lang="en-US" sz="1400" dirty="0"/>
              <a:t>    &lt;Setter Property=“</a:t>
            </a:r>
            <a:r>
              <a:rPr lang="en-US" sz="1400" dirty="0" err="1"/>
              <a:t>FontSize</a:t>
            </a:r>
            <a:r>
              <a:rPr lang="en-US" sz="1400" dirty="0"/>
              <a:t>” Value=“24”/&gt;</a:t>
            </a:r>
          </a:p>
          <a:p>
            <a:r>
              <a:rPr lang="en-US" sz="1400" dirty="0"/>
              <a:t>    &lt;Setter Property=“</a:t>
            </a:r>
            <a:r>
              <a:rPr lang="en-US" sz="1400" dirty="0" err="1"/>
              <a:t>FontFamily</a:t>
            </a:r>
            <a:r>
              <a:rPr lang="en-US" sz="1400" dirty="0"/>
              <a:t>” Value=“Comic Sans MS</a:t>
            </a:r>
            <a:r>
              <a:rPr lang="en-US" sz="1400" dirty="0" smtClean="0"/>
              <a:t>”/&gt;</a:t>
            </a:r>
            <a:br>
              <a:rPr lang="en-US" sz="1400" dirty="0" smtClean="0"/>
            </a:br>
            <a:r>
              <a:rPr lang="en-US" sz="1400" dirty="0" smtClean="0"/>
              <a:t>    &lt;</a:t>
            </a:r>
            <a:r>
              <a:rPr lang="en-US" sz="1400" dirty="0"/>
              <a:t>Setter Property="Foreground" Value="Red"/&gt;</a:t>
            </a:r>
          </a:p>
          <a:p>
            <a:r>
              <a:rPr lang="en-US" sz="1400" dirty="0"/>
              <a:t>&lt;/Style&gt;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417" y="5084533"/>
            <a:ext cx="180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56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6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1266</TotalTime>
  <Words>255</Words>
  <Application>Microsoft Office PowerPoint</Application>
  <PresentationFormat>On-screen Show (4:3)</PresentationFormat>
  <Paragraphs>46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XAML: Styles and Templates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Styles</vt:lpstr>
      <vt:lpstr>Styles</vt:lpstr>
      <vt:lpstr>Templates</vt:lpstr>
      <vt:lpstr>Conventions</vt:lpstr>
      <vt:lpstr>PowerPoint Presentation</vt:lpstr>
      <vt:lpstr>Contact Info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mjeaton</dc:creator>
  <cp:lastModifiedBy>Michael Eaton</cp:lastModifiedBy>
  <cp:revision>15</cp:revision>
  <dcterms:created xsi:type="dcterms:W3CDTF">2006-08-16T00:00:00Z</dcterms:created>
  <dcterms:modified xsi:type="dcterms:W3CDTF">2013-03-02T17:36:09Z</dcterms:modified>
</cp:coreProperties>
</file>