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4" r:id="rId4"/>
    <p:sldId id="273" r:id="rId5"/>
    <p:sldId id="27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60" r:id="rId15"/>
    <p:sldId id="285" r:id="rId16"/>
    <p:sldId id="263" r:id="rId17"/>
    <p:sldId id="283" r:id="rId18"/>
    <p:sldId id="284" r:id="rId19"/>
    <p:sldId id="296" r:id="rId20"/>
    <p:sldId id="278" r:id="rId21"/>
    <p:sldId id="282" r:id="rId22"/>
    <p:sldId id="293" r:id="rId23"/>
    <p:sldId id="279" r:id="rId24"/>
    <p:sldId id="280" r:id="rId25"/>
    <p:sldId id="275" r:id="rId26"/>
    <p:sldId id="277" r:id="rId27"/>
    <p:sldId id="287" r:id="rId28"/>
    <p:sldId id="288" r:id="rId29"/>
    <p:sldId id="286" r:id="rId30"/>
    <p:sldId id="289" r:id="rId31"/>
    <p:sldId id="290" r:id="rId32"/>
    <p:sldId id="276" r:id="rId33"/>
    <p:sldId id="295" r:id="rId34"/>
    <p:sldId id="291" r:id="rId35"/>
    <p:sldId id="294" r:id="rId36"/>
    <p:sldId id="281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5" autoAdjust="0"/>
    <p:restoredTop sz="88201" autoAdjust="0"/>
  </p:normalViewPr>
  <p:slideViewPr>
    <p:cSldViewPr>
      <p:cViewPr>
        <p:scale>
          <a:sx n="100" d="100"/>
          <a:sy n="100" d="100"/>
        </p:scale>
        <p:origin x="-97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C9A9-4EB9-4902-B672-51AD2392B93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9DE1-8664-4632-BF94-E24C016D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9DE1-8664-4632-BF94-E24C016D3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vim?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9DE1-8664-4632-BF94-E24C016D3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9DE1-8664-4632-BF94-E24C016D3E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9DE1-8664-4632-BF94-E24C016D3E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9DE1-8664-4632-BF94-E24C016D3E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9DE1-8664-4632-BF94-E24C016D3E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5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713A-C794-4A6C-B3D6-2D5CDE3645AE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9838-097F-4F0B-AD19-4CD314C3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" TargetMode="External"/><Relationship Id="rId2" Type="http://schemas.openxmlformats.org/officeDocument/2006/relationships/hyperlink" Target="https://github.com/alanstevens/KickAssV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://pragprog.com/book/dnvim/practical-vi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jeaton.net/blog" TargetMode="External"/><Relationship Id="rId2" Type="http://schemas.openxmlformats.org/officeDocument/2006/relationships/hyperlink" Target="mailto:mjeaton@validussolution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Vim – An Introduction for Visual Studio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CodepaLOUsa</a:t>
            </a:r>
            <a:endParaRPr lang="en-US" dirty="0" smtClean="0"/>
          </a:p>
          <a:p>
            <a:r>
              <a:rPr lang="en-US" dirty="0" smtClean="0"/>
              <a:t>April 25th </a:t>
            </a:r>
            <a:r>
              <a:rPr lang="en-US" dirty="0" smtClean="0"/>
              <a:t>– </a:t>
            </a: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558046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5" name="Picture 4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5"/>
            <a:ext cx="2057400" cy="8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8" y="1166019"/>
            <a:ext cx="6880324" cy="4525963"/>
          </a:xfrm>
        </p:spPr>
      </p:pic>
    </p:spTree>
    <p:extLst>
      <p:ext uri="{BB962C8B-B14F-4D97-AF65-F5344CB8AC3E}">
        <p14:creationId xmlns:p14="http://schemas.microsoft.com/office/powerpoint/2010/main" val="2914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3" y="861219"/>
            <a:ext cx="7801475" cy="5135563"/>
          </a:xfrm>
        </p:spPr>
      </p:pic>
    </p:spTree>
    <p:extLst>
      <p:ext uri="{BB962C8B-B14F-4D97-AF65-F5344CB8AC3E}">
        <p14:creationId xmlns:p14="http://schemas.microsoft.com/office/powerpoint/2010/main" val="1791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3" y="804466"/>
            <a:ext cx="7240095" cy="5249069"/>
          </a:xfrm>
        </p:spPr>
      </p:pic>
    </p:spTree>
    <p:extLst>
      <p:ext uri="{BB962C8B-B14F-4D97-AF65-F5344CB8AC3E}">
        <p14:creationId xmlns:p14="http://schemas.microsoft.com/office/powerpoint/2010/main" val="24953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657225"/>
            <a:ext cx="62865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Vim?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vim/</a:t>
            </a:r>
            <a:r>
              <a:rPr lang="en-US" dirty="0" err="1" smtClean="0"/>
              <a:t>gvim</a:t>
            </a:r>
            <a:r>
              <a:rPr lang="en-US" dirty="0" smtClean="0"/>
              <a:t>/</a:t>
            </a:r>
            <a:r>
              <a:rPr lang="en-US" dirty="0" err="1" smtClean="0"/>
              <a:t>vsVim</a:t>
            </a:r>
            <a:r>
              <a:rPr lang="en-US" dirty="0" smtClean="0"/>
              <a:t>/</a:t>
            </a:r>
            <a:r>
              <a:rPr lang="en-US" dirty="0" err="1" smtClean="0"/>
              <a:t>viEmu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9" y="0"/>
            <a:ext cx="5955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04800"/>
            <a:ext cx="9074876" cy="6172200"/>
          </a:xfrm>
        </p:spPr>
      </p:pic>
    </p:spTree>
    <p:extLst>
      <p:ext uri="{BB962C8B-B14F-4D97-AF65-F5344CB8AC3E}">
        <p14:creationId xmlns:p14="http://schemas.microsoft.com/office/powerpoint/2010/main" val="19526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1"/>
            <a:ext cx="8229600" cy="15009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 smtClean="0"/>
              <a:t>@</a:t>
            </a:r>
            <a:r>
              <a:rPr lang="en-US" sz="9600" dirty="0" err="1" smtClean="0"/>
              <a:t>mjeaton</a:t>
            </a:r>
            <a:endParaRPr lang="en-US" sz="9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eeping!!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ommand/normal mode, insert mode, :ex, visual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:e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&lt;escape&gt;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,j,k,l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:%s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1421"/>
            <a:ext cx="8229600" cy="4515159"/>
          </a:xfrm>
        </p:spPr>
      </p:pic>
    </p:spTree>
    <p:extLst>
      <p:ext uri="{BB962C8B-B14F-4D97-AF65-F5344CB8AC3E}">
        <p14:creationId xmlns:p14="http://schemas.microsoft.com/office/powerpoint/2010/main" val="33904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u,ctrl</a:t>
            </a:r>
            <a:r>
              <a:rPr lang="en-US" dirty="0" smtClean="0"/>
              <a:t>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:w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ZZ, :q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:</a:t>
            </a:r>
            <a:r>
              <a:rPr lang="en-US" dirty="0" err="1" smtClean="0"/>
              <a:t>tabnew</a:t>
            </a:r>
            <a:r>
              <a:rPr lang="en-US" dirty="0" smtClean="0"/>
              <a:t>, :</a:t>
            </a:r>
            <a:r>
              <a:rPr lang="en-US" dirty="0" err="1" smtClean="0"/>
              <a:t>tabe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vimtutor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http://vim-adventures.com/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://github.com/alanstevens/KickAssVim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http://www.vim.org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pragprog.com/book/dnvim/practical-vim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95800"/>
            <a:ext cx="25400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22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mjeaton@validussolutions.com</a:t>
            </a:r>
            <a:endParaRPr lang="en-US" sz="2800" dirty="0" smtClean="0"/>
          </a:p>
          <a:p>
            <a:r>
              <a:rPr lang="en-US" sz="2800" dirty="0" smtClean="0"/>
              <a:t>Blog: </a:t>
            </a:r>
            <a:r>
              <a:rPr lang="en-US" sz="2800" dirty="0" smtClean="0">
                <a:hlinkClick r:id="rId3"/>
              </a:rPr>
              <a:t>http://mjeaton.net/blog</a:t>
            </a:r>
            <a:endParaRPr lang="en-US" sz="2800" dirty="0" smtClean="0"/>
          </a:p>
          <a:p>
            <a:r>
              <a:rPr lang="en-US" sz="2800" dirty="0" smtClean="0"/>
              <a:t>Twitter: @</a:t>
            </a:r>
            <a:r>
              <a:rPr lang="en-US" sz="2800" dirty="0" err="1" smtClean="0"/>
              <a:t>mjeaton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986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My religion/political party/car/language/music/text editor is better than your religion/political party/car/language/music/text editor!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64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657225"/>
            <a:ext cx="64484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4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9785"/>
            <a:ext cx="8379536" cy="3958431"/>
          </a:xfrm>
        </p:spPr>
      </p:pic>
    </p:spTree>
    <p:extLst>
      <p:ext uri="{BB962C8B-B14F-4D97-AF65-F5344CB8AC3E}">
        <p14:creationId xmlns:p14="http://schemas.microsoft.com/office/powerpoint/2010/main" val="9589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841"/>
            <a:ext cx="8229600" cy="4208318"/>
          </a:xfrm>
        </p:spPr>
      </p:pic>
    </p:spTree>
    <p:extLst>
      <p:ext uri="{BB962C8B-B14F-4D97-AF65-F5344CB8AC3E}">
        <p14:creationId xmlns:p14="http://schemas.microsoft.com/office/powerpoint/2010/main" val="5184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9" y="1307019"/>
            <a:ext cx="7749843" cy="4243962"/>
          </a:xfrm>
        </p:spPr>
      </p:pic>
    </p:spTree>
    <p:extLst>
      <p:ext uri="{BB962C8B-B14F-4D97-AF65-F5344CB8AC3E}">
        <p14:creationId xmlns:p14="http://schemas.microsoft.com/office/powerpoint/2010/main" val="7726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6997"/>
            <a:ext cx="8229600" cy="4524006"/>
          </a:xfrm>
        </p:spPr>
      </p:pic>
    </p:spTree>
    <p:extLst>
      <p:ext uri="{BB962C8B-B14F-4D97-AF65-F5344CB8AC3E}">
        <p14:creationId xmlns:p14="http://schemas.microsoft.com/office/powerpoint/2010/main" val="20053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102</Words>
  <Application>Microsoft Office PowerPoint</Application>
  <PresentationFormat>On-screen Show (4:3)</PresentationFormat>
  <Paragraphs>41</Paragraphs>
  <Slides>37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Vim – An Introduction for Visual Studio Developers</vt:lpstr>
      <vt:lpstr>PowerPoint Presentation</vt:lpstr>
      <vt:lpstr>PowerPoint Presentation</vt:lpstr>
      <vt:lpstr>My religion/political party/car/language/music/text editor is better than your religion/political party/car/language/music/text editor!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Vim?</vt:lpstr>
      <vt:lpstr>vim/gvim/vsVim/viEmu</vt:lpstr>
      <vt:lpstr>PowerPoint Presentation</vt:lpstr>
      <vt:lpstr>PowerPoint Presentation</vt:lpstr>
      <vt:lpstr>PowerPoint Presentation</vt:lpstr>
      <vt:lpstr>PowerPoint Presentation</vt:lpstr>
      <vt:lpstr>beeping!!</vt:lpstr>
      <vt:lpstr>command/normal mode, insert mode, :ex, visual mode</vt:lpstr>
      <vt:lpstr>:e</vt:lpstr>
      <vt:lpstr>i</vt:lpstr>
      <vt:lpstr>&lt;escape&gt;</vt:lpstr>
      <vt:lpstr>h,j,k,l</vt:lpstr>
      <vt:lpstr>/</vt:lpstr>
      <vt:lpstr>d</vt:lpstr>
      <vt:lpstr>ci</vt:lpstr>
      <vt:lpstr>:%s</vt:lpstr>
      <vt:lpstr>u,ctrl-R</vt:lpstr>
      <vt:lpstr>:w</vt:lpstr>
      <vt:lpstr>ZZ, :q</vt:lpstr>
      <vt:lpstr>buffers</vt:lpstr>
      <vt:lpstr>:tabnew, :tabe</vt:lpstr>
      <vt:lpstr>vimtutor</vt:lpstr>
      <vt:lpstr>More info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for Visual Studio Developers</dc:title>
  <dc:creator>mjeaton</dc:creator>
  <cp:lastModifiedBy>Michael Eaton</cp:lastModifiedBy>
  <cp:revision>17</cp:revision>
  <dcterms:created xsi:type="dcterms:W3CDTF">2012-08-14T13:01:55Z</dcterms:created>
  <dcterms:modified xsi:type="dcterms:W3CDTF">2013-04-27T19:47:18Z</dcterms:modified>
</cp:coreProperties>
</file>