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63" r:id="rId3"/>
    <p:sldId id="256" r:id="rId4"/>
    <p:sldId id="257" r:id="rId5"/>
    <p:sldId id="264" r:id="rId6"/>
    <p:sldId id="258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 varScale="1">
        <p:scale>
          <a:sx n="87" d="100"/>
          <a:sy n="87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1BA3-7574-4D08-8FFE-AFDFCBCB0032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10EE-FDF6-44E7-A91A-8D915F84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/>
            <a:r>
              <a:rPr lang="en-US" dirty="0" smtClean="0"/>
              <a:t>A button doesn’t have to be a gray rectangle</a:t>
            </a:r>
          </a:p>
          <a:p>
            <a:pPr lvl="2" algn="l"/>
            <a:r>
              <a:rPr lang="en-US" dirty="0" smtClean="0"/>
              <a:t>A </a:t>
            </a:r>
            <a:r>
              <a:rPr lang="en-US" dirty="0" err="1" smtClean="0"/>
              <a:t>listbox</a:t>
            </a:r>
            <a:r>
              <a:rPr lang="en-US" dirty="0" smtClean="0"/>
              <a:t> doesn’t have to contain simple strings</a:t>
            </a:r>
          </a:p>
          <a:p>
            <a:pPr lvl="2" algn="l"/>
            <a:r>
              <a:rPr lang="en-US" dirty="0" smtClean="0"/>
              <a:t>Allows you to easily apply standard colors, fonts,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96DFA-6F1B-497F-B5BA-EC73702387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6096000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62500"/>
            <a:ext cx="428625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9800" y="2436674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Thanks to our AWESOME sponsors!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743200"/>
            <a:ext cx="5029200" cy="1293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152400"/>
            <a:ext cx="3048781" cy="801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89" y="27709"/>
            <a:ext cx="2641203" cy="2112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45701"/>
            <a:ext cx="2514600" cy="881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79299"/>
            <a:ext cx="4127496" cy="1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Styles can live in several places</a:t>
            </a:r>
          </a:p>
          <a:p>
            <a:pPr lvl="1"/>
            <a:r>
              <a:rPr lang="en-US" sz="2000" dirty="0" err="1" smtClean="0"/>
              <a:t>App.xaml</a:t>
            </a:r>
            <a:endParaRPr lang="en-US" sz="2000" dirty="0" smtClean="0"/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Application.Resources</a:t>
            </a:r>
            <a:r>
              <a:rPr lang="en-US" sz="1600" dirty="0" smtClean="0"/>
              <a:t>&gt;</a:t>
            </a:r>
          </a:p>
          <a:p>
            <a:pPr lvl="3"/>
            <a:r>
              <a:rPr lang="en-US" sz="1200" dirty="0" smtClean="0"/>
              <a:t>Available globally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Window|Page|UserControl.Resources</a:t>
            </a:r>
            <a:r>
              <a:rPr lang="en-US" sz="2000" dirty="0" smtClean="0"/>
              <a:t>/&gt;</a:t>
            </a:r>
          </a:p>
          <a:p>
            <a:pPr lvl="2"/>
            <a:r>
              <a:rPr lang="en-US" sz="1600" dirty="0" smtClean="0"/>
              <a:t>Available only within that particular window, page or </a:t>
            </a:r>
            <a:r>
              <a:rPr lang="en-US" sz="1600" dirty="0" err="1" smtClean="0"/>
              <a:t>usercontrol</a:t>
            </a:r>
            <a:endParaRPr lang="en-US" sz="1600" dirty="0" smtClean="0"/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Control.Resources</a:t>
            </a:r>
            <a:r>
              <a:rPr lang="en-US" sz="2000" dirty="0" smtClean="0"/>
              <a:t>&gt;</a:t>
            </a:r>
          </a:p>
          <a:p>
            <a:pPr lvl="2"/>
            <a:r>
              <a:rPr lang="en-US" sz="1600" dirty="0" smtClean="0"/>
              <a:t>&lt;</a:t>
            </a:r>
            <a:r>
              <a:rPr lang="en-US" sz="1600" dirty="0" err="1" smtClean="0"/>
              <a:t>Button.Resources</a:t>
            </a:r>
            <a:r>
              <a:rPr lang="en-US" sz="1600" dirty="0" smtClean="0"/>
              <a:t>&gt;, &lt;</a:t>
            </a:r>
            <a:r>
              <a:rPr lang="en-US" sz="1600" dirty="0" err="1" smtClean="0"/>
              <a:t>Grid.Resources</a:t>
            </a:r>
            <a:r>
              <a:rPr lang="en-US" sz="1600" dirty="0" smtClean="0"/>
              <a:t>&gt;, etc.</a:t>
            </a:r>
          </a:p>
          <a:p>
            <a:pPr lvl="2"/>
            <a:r>
              <a:rPr lang="en-US" sz="1600" dirty="0" smtClean="0"/>
              <a:t>Only available within the context of that particular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72835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&lt;Style </a:t>
            </a:r>
            <a:r>
              <a:rPr lang="en-US" sz="1400" dirty="0" err="1"/>
              <a:t>TargetType</a:t>
            </a:r>
            <a:r>
              <a:rPr lang="en-US" sz="1400" dirty="0"/>
              <a:t>=“Button”&gt;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FontSize</a:t>
            </a:r>
            <a:r>
              <a:rPr lang="en-US" sz="1400" dirty="0"/>
              <a:t>” Value=“24”/&gt;</a:t>
            </a:r>
          </a:p>
          <a:p>
            <a:r>
              <a:rPr lang="en-US" sz="1400" dirty="0"/>
              <a:t>    &lt;Setter Property=“</a:t>
            </a:r>
            <a:r>
              <a:rPr lang="en-US" sz="1400" dirty="0" err="1"/>
              <a:t>FontFamily</a:t>
            </a:r>
            <a:r>
              <a:rPr lang="en-US" sz="1400" dirty="0"/>
              <a:t>” Value=“Comic Sans MS</a:t>
            </a:r>
            <a:r>
              <a:rPr lang="en-US" sz="1400" dirty="0" smtClean="0"/>
              <a:t>”/&gt;</a:t>
            </a:r>
            <a:br>
              <a:rPr lang="en-US" sz="1400" dirty="0" smtClean="0"/>
            </a:br>
            <a:r>
              <a:rPr lang="en-US" sz="1400" dirty="0" smtClean="0"/>
              <a:t>    &lt;</a:t>
            </a:r>
            <a:r>
              <a:rPr lang="en-US" sz="1400" dirty="0"/>
              <a:t>Setter Property="Foreground" Value="Red"/&gt;</a:t>
            </a:r>
          </a:p>
          <a:p>
            <a:r>
              <a:rPr lang="en-US" sz="1400" dirty="0"/>
              <a:t>&lt;/Style&gt;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5084533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Styles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the visual representation of </a:t>
            </a:r>
            <a:r>
              <a:rPr lang="en-US" dirty="0" smtClean="0"/>
              <a:t>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DataTemplate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a controls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67050"/>
            <a:ext cx="8229600" cy="7239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err="1" smtClean="0"/>
              <a:t>ControlTemplate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Everything you need to know is at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7200" dirty="0"/>
              <a:t>a</a:t>
            </a:r>
            <a:r>
              <a:rPr lang="en-US" sz="7200" dirty="0" smtClean="0"/>
              <a:t>bout.me/</a:t>
            </a:r>
            <a:r>
              <a:rPr lang="en-US" sz="7200" dirty="0" err="1" smtClean="0"/>
              <a:t>mjeaton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3811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XAML: Styles and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Central Ohio Day of .NET</a:t>
            </a:r>
          </a:p>
          <a:p>
            <a:r>
              <a:rPr lang="en-US" dirty="0" smtClean="0"/>
              <a:t>December 8, 2012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0" y="558046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Michael Eaton</a:t>
            </a:r>
          </a:p>
          <a:p>
            <a:pPr algn="r"/>
            <a:r>
              <a:rPr lang="en-US" sz="1400" dirty="0" smtClean="0"/>
              <a:t>@</a:t>
            </a:r>
            <a:r>
              <a:rPr lang="en-US" sz="1400" dirty="0" err="1" smtClean="0"/>
              <a:t>mjeaton</a:t>
            </a:r>
            <a:endParaRPr lang="en-US" sz="1400" dirty="0"/>
          </a:p>
        </p:txBody>
      </p:sp>
      <p:pic>
        <p:nvPicPr>
          <p:cNvPr id="5" name="Picture 4" descr="Validus_Color_Tra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5857186"/>
            <a:ext cx="2057400" cy="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2067427"/>
            <a:ext cx="6467476" cy="2723147"/>
          </a:xfrm>
        </p:spPr>
      </p:pic>
    </p:spTree>
    <p:extLst>
      <p:ext uri="{BB962C8B-B14F-4D97-AF65-F5344CB8AC3E}">
        <p14:creationId xmlns:p14="http://schemas.microsoft.com/office/powerpoint/2010/main" val="2696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12800"/>
            <a:ext cx="4470400" cy="3352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9" y="812800"/>
            <a:ext cx="3851832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2984500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1476375" cy="23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174151"/>
            <a:ext cx="6858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0" y="1313315"/>
            <a:ext cx="4800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Insiders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1" y="5678408"/>
            <a:ext cx="625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More Info:  </a:t>
            </a:r>
            <a:r>
              <a:rPr lang="en-US" sz="1600" dirty="0" smtClean="0">
                <a:solidFill>
                  <a:srgbClr val="373B3D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www.telerik.com/community/insiders/insiders-faq.aspx</a:t>
            </a:r>
            <a:endParaRPr lang="en-US" sz="1600" dirty="0">
              <a:solidFill>
                <a:srgbClr val="373B3D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10820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Born in 2010: </a:t>
            </a:r>
            <a:r>
              <a:rPr lang="en-US" sz="1300" dirty="0"/>
              <a:t> </a:t>
            </a:r>
            <a:r>
              <a:rPr lang="en-US" sz="1300" dirty="0" smtClean="0"/>
              <a:t>Telerik noticed a strong need for community speakers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b="1" dirty="0" smtClean="0"/>
              <a:t>21 </a:t>
            </a:r>
            <a:r>
              <a:rPr lang="en-US" sz="1300" dirty="0"/>
              <a:t>total </a:t>
            </a:r>
            <a:r>
              <a:rPr lang="en-US" sz="1300" dirty="0" smtClean="0"/>
              <a:t>speakers (as of 2012) </a:t>
            </a:r>
            <a:r>
              <a:rPr lang="en-US" sz="1300" i="1" dirty="0" smtClean="0"/>
              <a:t>(May grow in time)</a:t>
            </a:r>
            <a:endParaRPr lang="en-US" sz="1300" i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Independent </a:t>
            </a:r>
            <a:r>
              <a:rPr lang="en-US" sz="1300" dirty="0"/>
              <a:t>speakers </a:t>
            </a:r>
            <a:r>
              <a:rPr lang="en-US" sz="1300" dirty="0" smtClean="0"/>
              <a:t>providing quality sessions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Speaker criteria: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Expertise and talents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Geographical region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/>
              <a:t>H</a:t>
            </a:r>
            <a:r>
              <a:rPr lang="en-US" sz="1300" dirty="0" smtClean="0"/>
              <a:t>onest enthusiasm for Telerik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Benefits: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Financial support for travel &amp; swag for sessions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Supportive network of Telerik team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300" dirty="0" smtClean="0"/>
              <a:t>Work with product teams and beta test products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300" dirty="0" smtClean="0"/>
              <a:t>Locations: </a:t>
            </a:r>
            <a:r>
              <a:rPr lang="en-US" sz="1300" i="1" dirty="0" smtClean="0"/>
              <a:t>Europe, North America &amp; India </a:t>
            </a:r>
          </a:p>
        </p:txBody>
      </p:sp>
      <p:pic>
        <p:nvPicPr>
          <p:cNvPr id="6" name="Picture 2" descr="C:\Users\parker\Dropbox\Insider Summit\Logo\Telerik_Insiders_257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000247"/>
            <a:ext cx="1419045" cy="9129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847975"/>
            <a:ext cx="4286250" cy="1190625"/>
          </a:xfrm>
        </p:spPr>
      </p:pic>
      <p:sp>
        <p:nvSpPr>
          <p:cNvPr id="2" name="Rectangle 1"/>
          <p:cNvSpPr/>
          <p:nvPr/>
        </p:nvSpPr>
        <p:spPr>
          <a:xfrm>
            <a:off x="4317076" y="381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"In a time where organizers are censoring speakers and their content, @</a:t>
            </a:r>
            <a:r>
              <a:rPr lang="en-US" dirty="0" err="1"/>
              <a:t>mjeaton</a:t>
            </a:r>
            <a:r>
              <a:rPr lang="en-US" dirty="0"/>
              <a:t> and @</a:t>
            </a:r>
            <a:r>
              <a:rPr lang="en-US" dirty="0" err="1"/>
              <a:t>kalamazoox</a:t>
            </a:r>
            <a:r>
              <a:rPr lang="en-US" dirty="0"/>
              <a:t> is a bastion of freedom. He is a luminary."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"@</a:t>
            </a:r>
            <a:r>
              <a:rPr lang="en-US" dirty="0" err="1"/>
              <a:t>mjeaton</a:t>
            </a:r>
            <a:r>
              <a:rPr lang="en-US" dirty="0"/>
              <a:t> @</a:t>
            </a:r>
            <a:r>
              <a:rPr lang="en-US" dirty="0" err="1"/>
              <a:t>kalamazoox</a:t>
            </a:r>
            <a:r>
              <a:rPr lang="en-US" dirty="0"/>
              <a:t> believes in the open exchange of ideas, however uncomfortable, and trusts humans to think, collaborate and create."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40924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"#kalx12 is like an All Star team of speakers. Every single one would have been the best talk at every other conference."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"I've discovered @</a:t>
            </a:r>
            <a:r>
              <a:rPr lang="en-US" dirty="0" err="1"/>
              <a:t>kalamazoox</a:t>
            </a:r>
            <a:r>
              <a:rPr lang="en-US" dirty="0"/>
              <a:t> is a hidden gem. Today was like a braver, more profane set of </a:t>
            </a:r>
            <a:r>
              <a:rPr lang="en-US" dirty="0" err="1"/>
              <a:t>dev</a:t>
            </a:r>
            <a:r>
              <a:rPr lang="en-US" dirty="0"/>
              <a:t>-oriented TED talks. Lots of passion and humor."</a:t>
            </a:r>
          </a:p>
        </p:txBody>
      </p:sp>
    </p:spTree>
    <p:extLst>
      <p:ext uri="{BB962C8B-B14F-4D97-AF65-F5344CB8AC3E}">
        <p14:creationId xmlns:p14="http://schemas.microsoft.com/office/powerpoint/2010/main" val="40041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8510"/>
            <a:ext cx="8229600" cy="150098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9600" dirty="0" smtClean="0"/>
              <a:t>http://about.me/mjeaton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Controls the look and feel of an application</a:t>
            </a:r>
          </a:p>
          <a:p>
            <a:pPr lvl="1"/>
            <a:r>
              <a:rPr lang="en-US" dirty="0" smtClean="0"/>
              <a:t>Can completely change how a control looks</a:t>
            </a:r>
          </a:p>
        </p:txBody>
      </p:sp>
    </p:spTree>
    <p:extLst>
      <p:ext uri="{BB962C8B-B14F-4D97-AF65-F5344CB8AC3E}">
        <p14:creationId xmlns:p14="http://schemas.microsoft.com/office/powerpoint/2010/main" val="37914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applied to any object which derives from </a:t>
            </a:r>
            <a:r>
              <a:rPr lang="en-US" dirty="0" err="1"/>
              <a:t>FrameworkElement</a:t>
            </a:r>
            <a:r>
              <a:rPr lang="en-US" dirty="0"/>
              <a:t> or </a:t>
            </a:r>
            <a:r>
              <a:rPr lang="en-US" dirty="0" err="1"/>
              <a:t>FrameworkContentElement</a:t>
            </a:r>
            <a:r>
              <a:rPr lang="en-US" dirty="0"/>
              <a:t>, both of which expose a public property named Style.</a:t>
            </a:r>
          </a:p>
          <a:p>
            <a:pPr lvl="1"/>
            <a:r>
              <a:rPr lang="en-US" dirty="0"/>
              <a:t>Local / global</a:t>
            </a:r>
          </a:p>
          <a:p>
            <a:pPr lvl="1"/>
            <a:r>
              <a:rPr lang="en-US" dirty="0"/>
              <a:t>Defines the appearance of a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4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345</Words>
  <Application>Microsoft Office PowerPoint</Application>
  <PresentationFormat>On-screen Show (4:3)</PresentationFormat>
  <Paragraphs>59</Paragraphs>
  <Slides>16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XAML: Styles and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Styles and Templates</vt:lpstr>
      <vt:lpstr>Styles</vt:lpstr>
      <vt:lpstr>Styles</vt:lpstr>
      <vt:lpstr>PowerPoint Presentation</vt:lpstr>
      <vt:lpstr>Data Templates</vt:lpstr>
      <vt:lpstr>PowerPoint Presentation</vt:lpstr>
      <vt:lpstr>Control Templates</vt:lpstr>
      <vt:lpstr>PowerPoint Presentation</vt:lpstr>
      <vt:lpstr>Contact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mjeaton</dc:creator>
  <cp:lastModifiedBy>Michael Eaton</cp:lastModifiedBy>
  <cp:revision>8</cp:revision>
  <dcterms:created xsi:type="dcterms:W3CDTF">2006-08-16T00:00:00Z</dcterms:created>
  <dcterms:modified xsi:type="dcterms:W3CDTF">2012-12-08T01:39:59Z</dcterms:modified>
</cp:coreProperties>
</file>