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40" r:id="rId2"/>
    <p:sldId id="53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0"/>
    <p:restoredTop sz="96327"/>
  </p:normalViewPr>
  <p:slideViewPr>
    <p:cSldViewPr snapToGrid="0">
      <p:cViewPr varScale="1">
        <p:scale>
          <a:sx n="103" d="100"/>
          <a:sy n="103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6DADE-497A-A346-82FC-FF2BCA5DCDE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FD87D-2F17-0348-84F7-BCF67924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0C0A-D053-364E-B7C6-8F404CEBE1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started, I want to thank all the fantastic sponsors for helping to make this event possible. I also want to thank Phil and team for putting this event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0C0A-D053-364E-B7C6-8F404CEBE1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4BA-9947-4F83-6BE1-3C819B83F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2232-B6E6-3431-0C6E-22B367E0F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BF28-3C3D-1C0E-9EA9-2F43D40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1CA3-98A0-D58A-E132-A6C45220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4FD8-6618-D322-A826-4BB3C5D1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6B9C-1342-6522-56E2-DA483E83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7878D-6419-B0BE-98C7-F807C688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4B54-7C47-94AD-9474-25E92749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7BF4-D15B-804C-6E6D-76E29817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FC10-4232-BB15-E7A7-6B479F09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023B7-7890-8097-2284-459DC3B84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69691-D8F8-67BF-D3EF-9C1FAC57B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42F8A-9D6E-7F4F-FB24-CFCEBB8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7C59-0E43-F946-6C65-4297975C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F303-7CFD-B648-E0C1-B2335995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93" y="365125"/>
            <a:ext cx="9415407" cy="7598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AE848-6D38-4588-95C0-827400698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17803"/>
          <a:stretch/>
        </p:blipFill>
        <p:spPr>
          <a:xfrm>
            <a:off x="9958994" y="36786"/>
            <a:ext cx="204721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2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6499-A1BE-D9F3-3BB8-E74638F6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2DAD-26C0-F2E7-F356-8CF8B2DF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AFC9-6DF3-21D9-3E44-2E4CFA74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2D56-D9E0-959F-C046-60BF57B1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8BFA-B7CE-09DB-703D-736EED1A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890F-DA20-0448-4CE2-9798B846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E0853-0963-0AC0-8A9D-E3E098635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9618-32B3-7ABB-A6C3-5BC722E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EB47-9308-0FB0-76FA-1304C121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E775-B145-2B36-4F5D-8BE2FEBB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6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0A64-17D5-D364-008D-31638C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7408-F343-6E8A-FA29-062818919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9E7DE-2D37-DE26-2140-2DC773D5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931A-E673-B7B6-44BD-907261CA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3FA1-DEE2-9F71-5291-4BD42738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D8E74-9F2B-ED20-6C34-A864EA9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9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8CDD-571E-A4D4-43F9-480511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B2E8-F530-F430-E331-5E076F501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EF21-008D-DE04-1537-01D6DD7A4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D58CA-ED5A-BF08-A01C-7B069B355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77876-2BAE-237E-D181-CBA457792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A5B7C-8E51-437F-8DA5-8B370247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029E5-27EE-B69A-19F6-5E922654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81C03-66B4-8277-8902-BF49F740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4BE6-F249-EFEF-D78F-98E72128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18252-32FC-B48E-05C7-19FC9506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C9D1E-FC90-898A-4443-D8F3F2FF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0D78B-F1A3-B801-5B36-2E110F60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4A95A-BCC6-BF2D-34FD-0B407D15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C3585-43C4-6CD5-F4FD-B0206758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B81F3-5A15-3590-2B39-59E11E45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F4E9-72C0-DD63-7944-9D4D6E39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9603-EAAC-DFD1-8ED1-823C7D57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E4C46-F4DE-85EC-14CA-4C9587B5A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CA74-E782-0F39-FCD9-179477B6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510C7-8985-0CDF-2636-C72F3E82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837F-ECC4-1058-EED9-77D2A750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D2DB-3A17-35BF-8888-24517CB0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E29D9-28F7-CDC0-5BCB-0D30C7BF2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CD4F6-E324-4D99-C423-7E3616C05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73140-5FE0-D1AA-A40B-9A5898BB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C874-691F-F23C-AFF7-A6D2394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BB9D-B9AA-52CB-06D9-571045C3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8F547-B5E1-4E60-FF32-D614C6C3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19F36-D7F9-0B80-9E25-16DBD055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8DD9-0FF4-2A85-0F93-9AB399839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A59E-2C7E-B14E-B1DA-2BE2BBD392E9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0112-FB94-CCB2-01AE-63C448F4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300D-0948-86AF-7195-0D8DEF90D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233D-C7E4-4F46-8F6F-BC508D37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5FF1A6-78A1-3543-B633-F60219D7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140532"/>
            <a:ext cx="10530840" cy="65955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052E1-72B0-0D4C-97A6-581BAF4FA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to Leader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AA26A-27CA-FC41-BCA6-061411E68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6237"/>
          </a:xfrm>
        </p:spPr>
        <p:txBody>
          <a:bodyPr/>
          <a:lstStyle/>
          <a:p>
            <a:r>
              <a:rPr lang="en-US" dirty="0"/>
              <a:t>One Developer’s Story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1F6DDB-9BED-F44B-8594-A168F77AB185}"/>
              </a:ext>
            </a:extLst>
          </p:cNvPr>
          <p:cNvSpPr txBox="1">
            <a:spLocks/>
          </p:cNvSpPr>
          <p:nvPr/>
        </p:nvSpPr>
        <p:spPr>
          <a:xfrm>
            <a:off x="1524000" y="6361763"/>
            <a:ext cx="9144000" cy="49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Cincy Deliver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1BEE4-004E-036D-C3CE-096A9B94BB1C}"/>
              </a:ext>
            </a:extLst>
          </p:cNvPr>
          <p:cNvSpPr txBox="1"/>
          <p:nvPr/>
        </p:nvSpPr>
        <p:spPr>
          <a:xfrm>
            <a:off x="2351314" y="5233430"/>
            <a:ext cx="7445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Michael Eaton</a:t>
            </a:r>
          </a:p>
          <a:p>
            <a:pPr algn="ctr"/>
            <a:r>
              <a:rPr lang="en-US" sz="2000" dirty="0"/>
              <a:t>Principal Consultant @ Improving</a:t>
            </a:r>
          </a:p>
        </p:txBody>
      </p:sp>
    </p:spTree>
    <p:extLst>
      <p:ext uri="{BB962C8B-B14F-4D97-AF65-F5344CB8AC3E}">
        <p14:creationId xmlns:p14="http://schemas.microsoft.com/office/powerpoint/2010/main" val="12551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5E21-BA95-4584-A9CF-E5D79C06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Cincy Deliver 2023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DE249-40E4-4D20-9416-41E1A98AEEA6}"/>
              </a:ext>
            </a:extLst>
          </p:cNvPr>
          <p:cNvSpPr txBox="1"/>
          <p:nvPr/>
        </p:nvSpPr>
        <p:spPr>
          <a:xfrm>
            <a:off x="185793" y="2507272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Platinum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4BAF8-AA63-48BB-85EE-9DC662C24FAE}"/>
              </a:ext>
            </a:extLst>
          </p:cNvPr>
          <p:cNvSpPr txBox="1"/>
          <p:nvPr/>
        </p:nvSpPr>
        <p:spPr>
          <a:xfrm>
            <a:off x="185793" y="1037223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Diamond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665F5-9420-4FA4-A3A4-38FFA2B3287D}"/>
              </a:ext>
            </a:extLst>
          </p:cNvPr>
          <p:cNvSpPr txBox="1"/>
          <p:nvPr/>
        </p:nvSpPr>
        <p:spPr>
          <a:xfrm>
            <a:off x="185793" y="378687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Gold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9ACE765-1C79-411E-949B-7C911B457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7" y="1632841"/>
            <a:ext cx="3200400" cy="916115"/>
          </a:xfrm>
          <a:prstGeom prst="rect">
            <a:avLst/>
          </a:prstGeom>
        </p:spPr>
      </p:pic>
      <p:pic>
        <p:nvPicPr>
          <p:cNvPr id="2049" name="Picture 4">
            <a:extLst>
              <a:ext uri="{FF2B5EF4-FFF2-40B4-BE49-F238E27FC236}">
                <a16:creationId xmlns:a16="http://schemas.microsoft.com/office/drawing/2014/main" id="{C15E3A91-8A83-AF0F-DA27-62E0DD74E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82" y="2996198"/>
            <a:ext cx="33718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A6D6F450-189B-2BAF-DB38-E41881C50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2DE8A38-D4CD-29BB-484B-2F1DF89D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50946A4-303E-C326-CF4F-6AC41DBD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9C8F27D3-E3EC-DC0B-775F-77EEF83F0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" y="5861273"/>
            <a:ext cx="25273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8B69B4-9B83-5EF6-C0D6-20D7AA2CB7AC}"/>
              </a:ext>
            </a:extLst>
          </p:cNvPr>
          <p:cNvSpPr txBox="1"/>
          <p:nvPr/>
        </p:nvSpPr>
        <p:spPr>
          <a:xfrm>
            <a:off x="6477000" y="5969655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Community</a:t>
            </a:r>
          </a:p>
        </p:txBody>
      </p:sp>
      <p:pic>
        <p:nvPicPr>
          <p:cNvPr id="26" name="Picture 25" descr="Text, logo&#10;&#10;Description automatically generated">
            <a:extLst>
              <a:ext uri="{FF2B5EF4-FFF2-40B4-BE49-F238E27FC236}">
                <a16:creationId xmlns:a16="http://schemas.microsoft.com/office/drawing/2014/main" id="{50E6548B-D8F1-D2FA-76C7-F705D73A3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002431"/>
            <a:ext cx="1888490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4FC72-4AE2-876E-C29B-0F22AC595E4A}"/>
              </a:ext>
            </a:extLst>
          </p:cNvPr>
          <p:cNvSpPr txBox="1"/>
          <p:nvPr/>
        </p:nvSpPr>
        <p:spPr>
          <a:xfrm>
            <a:off x="116061" y="5297557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Silver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0DF321-A19F-DFC6-4A45-336E16E2BC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90145"/>
            <a:ext cx="5005250" cy="1030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467B48-EC62-F7D8-4242-163FC3BC3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5" y="4310090"/>
            <a:ext cx="2599187" cy="756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2AD223-5572-3D43-9223-9C58A6440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10090"/>
            <a:ext cx="2721500" cy="10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1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61</Words>
  <Application>Microsoft Macintosh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Dev to Leader</vt:lpstr>
      <vt:lpstr>Cincy Deliver 2023 Sponsors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to Leader</dc:title>
  <dc:creator>Michael Eaton</dc:creator>
  <cp:lastModifiedBy>Michael Eaton</cp:lastModifiedBy>
  <cp:revision>1</cp:revision>
  <dcterms:created xsi:type="dcterms:W3CDTF">2023-07-25T23:39:39Z</dcterms:created>
  <dcterms:modified xsi:type="dcterms:W3CDTF">2023-07-28T00:05:38Z</dcterms:modified>
</cp:coreProperties>
</file>