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78" r:id="rId2"/>
    <p:sldId id="256" r:id="rId3"/>
    <p:sldId id="273" r:id="rId4"/>
    <p:sldId id="271" r:id="rId5"/>
    <p:sldId id="257" r:id="rId6"/>
    <p:sldId id="268" r:id="rId7"/>
    <p:sldId id="269" r:id="rId8"/>
    <p:sldId id="274" r:id="rId9"/>
    <p:sldId id="276" r:id="rId10"/>
    <p:sldId id="260" r:id="rId11"/>
    <p:sldId id="259" r:id="rId12"/>
    <p:sldId id="277" r:id="rId13"/>
    <p:sldId id="258" r:id="rId14"/>
    <p:sldId id="275" r:id="rId15"/>
    <p:sldId id="262" r:id="rId16"/>
    <p:sldId id="263" r:id="rId17"/>
    <p:sldId id="264" r:id="rId18"/>
    <p:sldId id="265" r:id="rId19"/>
    <p:sldId id="270" r:id="rId20"/>
    <p:sldId id="266"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45"/>
    <p:restoredTop sz="62003"/>
  </p:normalViewPr>
  <p:slideViewPr>
    <p:cSldViewPr snapToGrid="0">
      <p:cViewPr varScale="1">
        <p:scale>
          <a:sx n="76" d="100"/>
          <a:sy n="76" d="100"/>
        </p:scale>
        <p:origin x="2248" y="192"/>
      </p:cViewPr>
      <p:guideLst/>
    </p:cSldViewPr>
  </p:slid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E56AA4-614D-4A77-988A-D80F87A2C176}" type="doc">
      <dgm:prSet loTypeId="urn:microsoft.com/office/officeart/2016/7/layout/RepeatingBendingProcessNew" loCatId="process" qsTypeId="urn:microsoft.com/office/officeart/2005/8/quickstyle/simple4" qsCatId="simple" csTypeId="urn:microsoft.com/office/officeart/2005/8/colors/colorful5" csCatId="colorful" phldr="1"/>
      <dgm:spPr/>
      <dgm:t>
        <a:bodyPr/>
        <a:lstStyle/>
        <a:p>
          <a:endParaRPr lang="en-US"/>
        </a:p>
      </dgm:t>
    </dgm:pt>
    <dgm:pt modelId="{182E2FEB-AA33-4DD1-A866-EA1681AF1236}">
      <dgm:prSet/>
      <dgm:spPr/>
      <dgm:t>
        <a:bodyPr/>
        <a:lstStyle/>
        <a:p>
          <a:r>
            <a:rPr lang="en-US" dirty="0"/>
            <a:t>Married for 26 years</a:t>
          </a:r>
        </a:p>
      </dgm:t>
    </dgm:pt>
    <dgm:pt modelId="{E9E1F02B-FE49-45BD-AFC3-AD3AD228ECC4}" type="parTrans" cxnId="{D3E0D482-151D-4F30-A1FB-BF325EB7E8BA}">
      <dgm:prSet/>
      <dgm:spPr/>
      <dgm:t>
        <a:bodyPr/>
        <a:lstStyle/>
        <a:p>
          <a:endParaRPr lang="en-US"/>
        </a:p>
      </dgm:t>
    </dgm:pt>
    <dgm:pt modelId="{25CB7A04-DBFD-4571-BF31-BEC2BBFD8037}" type="sibTrans" cxnId="{D3E0D482-151D-4F30-A1FB-BF325EB7E8BA}">
      <dgm:prSet/>
      <dgm:spPr/>
      <dgm:t>
        <a:bodyPr/>
        <a:lstStyle/>
        <a:p>
          <a:endParaRPr lang="en-US"/>
        </a:p>
      </dgm:t>
    </dgm:pt>
    <dgm:pt modelId="{3856A98B-43AB-41B9-8AF0-20E8B4D91469}">
      <dgm:prSet/>
      <dgm:spPr/>
      <dgm:t>
        <a:bodyPr/>
        <a:lstStyle/>
        <a:p>
          <a:r>
            <a:rPr lang="en-US" dirty="0"/>
            <a:t>Father to 2 adult children</a:t>
          </a:r>
        </a:p>
      </dgm:t>
    </dgm:pt>
    <dgm:pt modelId="{00705FB8-20CB-4B82-84CB-CCC79777A3C5}" type="parTrans" cxnId="{3C3E99BD-F174-4661-BB1B-52E8365AEB14}">
      <dgm:prSet/>
      <dgm:spPr/>
      <dgm:t>
        <a:bodyPr/>
        <a:lstStyle/>
        <a:p>
          <a:endParaRPr lang="en-US"/>
        </a:p>
      </dgm:t>
    </dgm:pt>
    <dgm:pt modelId="{5B3039E5-FB89-47F5-B229-BD74979F366C}" type="sibTrans" cxnId="{3C3E99BD-F174-4661-BB1B-52E8365AEB14}">
      <dgm:prSet/>
      <dgm:spPr/>
      <dgm:t>
        <a:bodyPr/>
        <a:lstStyle/>
        <a:p>
          <a:endParaRPr lang="en-US"/>
        </a:p>
      </dgm:t>
    </dgm:pt>
    <dgm:pt modelId="{49844A71-31AB-493A-BE7B-5D85E7978EE4}">
      <dgm:prSet/>
      <dgm:spPr/>
      <dgm:t>
        <a:bodyPr/>
        <a:lstStyle/>
        <a:p>
          <a:r>
            <a:rPr lang="en-US" dirty="0"/>
            <a:t>Son/Brother</a:t>
          </a:r>
        </a:p>
      </dgm:t>
    </dgm:pt>
    <dgm:pt modelId="{FABCB45A-77E9-4BCA-A07F-74B972D0EEE8}" type="parTrans" cxnId="{BE431F7D-3D3B-423D-ACC1-03A06F3C945C}">
      <dgm:prSet/>
      <dgm:spPr/>
      <dgm:t>
        <a:bodyPr/>
        <a:lstStyle/>
        <a:p>
          <a:endParaRPr lang="en-US"/>
        </a:p>
      </dgm:t>
    </dgm:pt>
    <dgm:pt modelId="{4E658FB0-9D03-4372-BD16-8ED401F0B461}" type="sibTrans" cxnId="{BE431F7D-3D3B-423D-ACC1-03A06F3C945C}">
      <dgm:prSet/>
      <dgm:spPr/>
      <dgm:t>
        <a:bodyPr/>
        <a:lstStyle/>
        <a:p>
          <a:endParaRPr lang="en-US"/>
        </a:p>
      </dgm:t>
    </dgm:pt>
    <dgm:pt modelId="{5E86E057-E9E5-4B47-901E-D96D4C65048D}">
      <dgm:prSet/>
      <dgm:spPr/>
      <dgm:t>
        <a:bodyPr/>
        <a:lstStyle/>
        <a:p>
          <a:r>
            <a:rPr lang="en-US"/>
            <a:t>Caretaker of three cats</a:t>
          </a:r>
        </a:p>
      </dgm:t>
    </dgm:pt>
    <dgm:pt modelId="{F4F07989-93F1-4756-AF1E-91FE6F95BF20}" type="parTrans" cxnId="{AB825E83-E2A0-4437-A164-079088B7760E}">
      <dgm:prSet/>
      <dgm:spPr/>
      <dgm:t>
        <a:bodyPr/>
        <a:lstStyle/>
        <a:p>
          <a:endParaRPr lang="en-US"/>
        </a:p>
      </dgm:t>
    </dgm:pt>
    <dgm:pt modelId="{C93F3742-BD69-4406-8FF5-816C6ED7DAB9}" type="sibTrans" cxnId="{AB825E83-E2A0-4437-A164-079088B7760E}">
      <dgm:prSet/>
      <dgm:spPr/>
      <dgm:t>
        <a:bodyPr/>
        <a:lstStyle/>
        <a:p>
          <a:endParaRPr lang="en-US"/>
        </a:p>
      </dgm:t>
    </dgm:pt>
    <dgm:pt modelId="{3C89B039-F449-4B31-9CAD-89961897D30F}">
      <dgm:prSet/>
      <dgm:spPr/>
      <dgm:t>
        <a:bodyPr/>
        <a:lstStyle/>
        <a:p>
          <a:r>
            <a:rPr lang="en-US"/>
            <a:t>Developer with almost 30 years professional experience</a:t>
          </a:r>
        </a:p>
      </dgm:t>
    </dgm:pt>
    <dgm:pt modelId="{836158EF-7B15-4329-A687-C77243F066EB}" type="parTrans" cxnId="{FE5868E4-3944-4815-A821-A091438416F0}">
      <dgm:prSet/>
      <dgm:spPr/>
      <dgm:t>
        <a:bodyPr/>
        <a:lstStyle/>
        <a:p>
          <a:endParaRPr lang="en-US"/>
        </a:p>
      </dgm:t>
    </dgm:pt>
    <dgm:pt modelId="{32F1F749-C830-483B-8ED0-0BF1B24C8A4A}" type="sibTrans" cxnId="{FE5868E4-3944-4815-A821-A091438416F0}">
      <dgm:prSet/>
      <dgm:spPr/>
      <dgm:t>
        <a:bodyPr/>
        <a:lstStyle/>
        <a:p>
          <a:endParaRPr lang="en-US"/>
        </a:p>
      </dgm:t>
    </dgm:pt>
    <dgm:pt modelId="{EEE4B8C0-D038-42D6-A2BC-F7C933799487}">
      <dgm:prSet/>
      <dgm:spPr/>
      <dgm:t>
        <a:bodyPr/>
        <a:lstStyle/>
        <a:p>
          <a:r>
            <a:rPr lang="en-US" dirty="0"/>
            <a:t>Principal Consultant at Improving</a:t>
          </a:r>
        </a:p>
      </dgm:t>
    </dgm:pt>
    <dgm:pt modelId="{48AF0015-CCDD-41BA-AA2A-97A655AAC618}" type="parTrans" cxnId="{A6EEE0F6-DE8E-4ECE-8FD7-FFC7F8E4DF12}">
      <dgm:prSet/>
      <dgm:spPr/>
      <dgm:t>
        <a:bodyPr/>
        <a:lstStyle/>
        <a:p>
          <a:endParaRPr lang="en-US"/>
        </a:p>
      </dgm:t>
    </dgm:pt>
    <dgm:pt modelId="{7D95A7C2-ADC4-41BA-8136-F9E2E76781E0}" type="sibTrans" cxnId="{A6EEE0F6-DE8E-4ECE-8FD7-FFC7F8E4DF12}">
      <dgm:prSet/>
      <dgm:spPr/>
      <dgm:t>
        <a:bodyPr/>
        <a:lstStyle/>
        <a:p>
          <a:endParaRPr lang="en-US"/>
        </a:p>
      </dgm:t>
    </dgm:pt>
    <dgm:pt modelId="{1FBB0C63-BBE0-E245-A3BF-2EE8222C4FA7}" type="pres">
      <dgm:prSet presAssocID="{70E56AA4-614D-4A77-988A-D80F87A2C176}" presName="Name0" presStyleCnt="0">
        <dgm:presLayoutVars>
          <dgm:dir/>
          <dgm:resizeHandles val="exact"/>
        </dgm:presLayoutVars>
      </dgm:prSet>
      <dgm:spPr/>
    </dgm:pt>
    <dgm:pt modelId="{FFF76B52-43A0-EA45-99F8-42CA5666C83B}" type="pres">
      <dgm:prSet presAssocID="{182E2FEB-AA33-4DD1-A866-EA1681AF1236}" presName="node" presStyleLbl="node1" presStyleIdx="0" presStyleCnt="6">
        <dgm:presLayoutVars>
          <dgm:bulletEnabled val="1"/>
        </dgm:presLayoutVars>
      </dgm:prSet>
      <dgm:spPr/>
    </dgm:pt>
    <dgm:pt modelId="{808437D2-BF49-B748-BDE5-EAEEAB080B5A}" type="pres">
      <dgm:prSet presAssocID="{25CB7A04-DBFD-4571-BF31-BEC2BBFD8037}" presName="sibTrans" presStyleLbl="sibTrans1D1" presStyleIdx="0" presStyleCnt="5"/>
      <dgm:spPr/>
    </dgm:pt>
    <dgm:pt modelId="{4FA0770E-D6A8-9745-AED9-095BBB388A91}" type="pres">
      <dgm:prSet presAssocID="{25CB7A04-DBFD-4571-BF31-BEC2BBFD8037}" presName="connectorText" presStyleLbl="sibTrans1D1" presStyleIdx="0" presStyleCnt="5"/>
      <dgm:spPr/>
    </dgm:pt>
    <dgm:pt modelId="{1048DC77-3D4B-FC47-AA59-CEB38B098345}" type="pres">
      <dgm:prSet presAssocID="{3856A98B-43AB-41B9-8AF0-20E8B4D91469}" presName="node" presStyleLbl="node1" presStyleIdx="1" presStyleCnt="6">
        <dgm:presLayoutVars>
          <dgm:bulletEnabled val="1"/>
        </dgm:presLayoutVars>
      </dgm:prSet>
      <dgm:spPr/>
    </dgm:pt>
    <dgm:pt modelId="{D609CB0D-973F-E540-B1A5-4A3AE0F6066B}" type="pres">
      <dgm:prSet presAssocID="{5B3039E5-FB89-47F5-B229-BD74979F366C}" presName="sibTrans" presStyleLbl="sibTrans1D1" presStyleIdx="1" presStyleCnt="5"/>
      <dgm:spPr/>
    </dgm:pt>
    <dgm:pt modelId="{9C0644C1-E985-B041-93FD-5EF9B302BF9C}" type="pres">
      <dgm:prSet presAssocID="{5B3039E5-FB89-47F5-B229-BD74979F366C}" presName="connectorText" presStyleLbl="sibTrans1D1" presStyleIdx="1" presStyleCnt="5"/>
      <dgm:spPr/>
    </dgm:pt>
    <dgm:pt modelId="{34308CA8-99FA-CE4D-8F09-C2960EBA636C}" type="pres">
      <dgm:prSet presAssocID="{49844A71-31AB-493A-BE7B-5D85E7978EE4}" presName="node" presStyleLbl="node1" presStyleIdx="2" presStyleCnt="6">
        <dgm:presLayoutVars>
          <dgm:bulletEnabled val="1"/>
        </dgm:presLayoutVars>
      </dgm:prSet>
      <dgm:spPr/>
    </dgm:pt>
    <dgm:pt modelId="{B37E1CC1-2DF4-0B43-8D7D-9695636B79AF}" type="pres">
      <dgm:prSet presAssocID="{4E658FB0-9D03-4372-BD16-8ED401F0B461}" presName="sibTrans" presStyleLbl="sibTrans1D1" presStyleIdx="2" presStyleCnt="5"/>
      <dgm:spPr/>
    </dgm:pt>
    <dgm:pt modelId="{0B055C2F-6D10-7F46-BB00-B9AD71059CD6}" type="pres">
      <dgm:prSet presAssocID="{4E658FB0-9D03-4372-BD16-8ED401F0B461}" presName="connectorText" presStyleLbl="sibTrans1D1" presStyleIdx="2" presStyleCnt="5"/>
      <dgm:spPr/>
    </dgm:pt>
    <dgm:pt modelId="{2760C575-45A5-8E48-91FB-EDE270A09BC4}" type="pres">
      <dgm:prSet presAssocID="{5E86E057-E9E5-4B47-901E-D96D4C65048D}" presName="node" presStyleLbl="node1" presStyleIdx="3" presStyleCnt="6">
        <dgm:presLayoutVars>
          <dgm:bulletEnabled val="1"/>
        </dgm:presLayoutVars>
      </dgm:prSet>
      <dgm:spPr/>
    </dgm:pt>
    <dgm:pt modelId="{CD576605-4254-DD4D-8BEA-ECF47D235352}" type="pres">
      <dgm:prSet presAssocID="{C93F3742-BD69-4406-8FF5-816C6ED7DAB9}" presName="sibTrans" presStyleLbl="sibTrans1D1" presStyleIdx="3" presStyleCnt="5"/>
      <dgm:spPr/>
    </dgm:pt>
    <dgm:pt modelId="{E44B2E9A-216B-994F-BE94-C7E3BCEF6E66}" type="pres">
      <dgm:prSet presAssocID="{C93F3742-BD69-4406-8FF5-816C6ED7DAB9}" presName="connectorText" presStyleLbl="sibTrans1D1" presStyleIdx="3" presStyleCnt="5"/>
      <dgm:spPr/>
    </dgm:pt>
    <dgm:pt modelId="{53C12139-FD9B-244F-8073-684E1F371744}" type="pres">
      <dgm:prSet presAssocID="{3C89B039-F449-4B31-9CAD-89961897D30F}" presName="node" presStyleLbl="node1" presStyleIdx="4" presStyleCnt="6">
        <dgm:presLayoutVars>
          <dgm:bulletEnabled val="1"/>
        </dgm:presLayoutVars>
      </dgm:prSet>
      <dgm:spPr/>
    </dgm:pt>
    <dgm:pt modelId="{E5108908-51C3-D841-9957-207729AAC8D8}" type="pres">
      <dgm:prSet presAssocID="{32F1F749-C830-483B-8ED0-0BF1B24C8A4A}" presName="sibTrans" presStyleLbl="sibTrans1D1" presStyleIdx="4" presStyleCnt="5"/>
      <dgm:spPr/>
    </dgm:pt>
    <dgm:pt modelId="{BEC7E089-39BC-0042-A80B-2F0D047A84AB}" type="pres">
      <dgm:prSet presAssocID="{32F1F749-C830-483B-8ED0-0BF1B24C8A4A}" presName="connectorText" presStyleLbl="sibTrans1D1" presStyleIdx="4" presStyleCnt="5"/>
      <dgm:spPr/>
    </dgm:pt>
    <dgm:pt modelId="{A237A9FB-C244-D540-A765-60A079E62072}" type="pres">
      <dgm:prSet presAssocID="{EEE4B8C0-D038-42D6-A2BC-F7C933799487}" presName="node" presStyleLbl="node1" presStyleIdx="5" presStyleCnt="6">
        <dgm:presLayoutVars>
          <dgm:bulletEnabled val="1"/>
        </dgm:presLayoutVars>
      </dgm:prSet>
      <dgm:spPr/>
    </dgm:pt>
  </dgm:ptLst>
  <dgm:cxnLst>
    <dgm:cxn modelId="{05454710-8E1C-5144-9492-55DCF715DC11}" type="presOf" srcId="{25CB7A04-DBFD-4571-BF31-BEC2BBFD8037}" destId="{808437D2-BF49-B748-BDE5-EAEEAB080B5A}" srcOrd="0" destOrd="0" presId="urn:microsoft.com/office/officeart/2016/7/layout/RepeatingBendingProcessNew"/>
    <dgm:cxn modelId="{2BFE391B-20B0-3946-B975-DFDEFD27E227}" type="presOf" srcId="{4E658FB0-9D03-4372-BD16-8ED401F0B461}" destId="{0B055C2F-6D10-7F46-BB00-B9AD71059CD6}" srcOrd="1" destOrd="0" presId="urn:microsoft.com/office/officeart/2016/7/layout/RepeatingBendingProcessNew"/>
    <dgm:cxn modelId="{EADC5D26-56D9-1B4E-BD24-F6909CA663A0}" type="presOf" srcId="{182E2FEB-AA33-4DD1-A866-EA1681AF1236}" destId="{FFF76B52-43A0-EA45-99F8-42CA5666C83B}" srcOrd="0" destOrd="0" presId="urn:microsoft.com/office/officeart/2016/7/layout/RepeatingBendingProcessNew"/>
    <dgm:cxn modelId="{0812E138-0B3D-B94D-B799-D8281B4F0BE4}" type="presOf" srcId="{3856A98B-43AB-41B9-8AF0-20E8B4D91469}" destId="{1048DC77-3D4B-FC47-AA59-CEB38B098345}" srcOrd="0" destOrd="0" presId="urn:microsoft.com/office/officeart/2016/7/layout/RepeatingBendingProcessNew"/>
    <dgm:cxn modelId="{67E6B245-FD58-834F-BD5B-F4AA29484215}" type="presOf" srcId="{32F1F749-C830-483B-8ED0-0BF1B24C8A4A}" destId="{E5108908-51C3-D841-9957-207729AAC8D8}" srcOrd="0" destOrd="0" presId="urn:microsoft.com/office/officeart/2016/7/layout/RepeatingBendingProcessNew"/>
    <dgm:cxn modelId="{CC9E5A4F-BED8-4047-82CC-8550062A00A9}" type="presOf" srcId="{3C89B039-F449-4B31-9CAD-89961897D30F}" destId="{53C12139-FD9B-244F-8073-684E1F371744}" srcOrd="0" destOrd="0" presId="urn:microsoft.com/office/officeart/2016/7/layout/RepeatingBendingProcessNew"/>
    <dgm:cxn modelId="{59B9784F-E163-154D-8730-7C6E06DD0D70}" type="presOf" srcId="{25CB7A04-DBFD-4571-BF31-BEC2BBFD8037}" destId="{4FA0770E-D6A8-9745-AED9-095BBB388A91}" srcOrd="1" destOrd="0" presId="urn:microsoft.com/office/officeart/2016/7/layout/RepeatingBendingProcessNew"/>
    <dgm:cxn modelId="{75DAE567-0510-8A40-AEBE-ECBFCE37D800}" type="presOf" srcId="{32F1F749-C830-483B-8ED0-0BF1B24C8A4A}" destId="{BEC7E089-39BC-0042-A80B-2F0D047A84AB}" srcOrd="1" destOrd="0" presId="urn:microsoft.com/office/officeart/2016/7/layout/RepeatingBendingProcessNew"/>
    <dgm:cxn modelId="{CE59F767-704F-214A-8FE6-DA54A87E35AF}" type="presOf" srcId="{49844A71-31AB-493A-BE7B-5D85E7978EE4}" destId="{34308CA8-99FA-CE4D-8F09-C2960EBA636C}" srcOrd="0" destOrd="0" presId="urn:microsoft.com/office/officeart/2016/7/layout/RepeatingBendingProcessNew"/>
    <dgm:cxn modelId="{863B0470-9AC5-2047-9C17-900F4CD12A65}" type="presOf" srcId="{C93F3742-BD69-4406-8FF5-816C6ED7DAB9}" destId="{CD576605-4254-DD4D-8BEA-ECF47D235352}" srcOrd="0" destOrd="0" presId="urn:microsoft.com/office/officeart/2016/7/layout/RepeatingBendingProcessNew"/>
    <dgm:cxn modelId="{BE431F7D-3D3B-423D-ACC1-03A06F3C945C}" srcId="{70E56AA4-614D-4A77-988A-D80F87A2C176}" destId="{49844A71-31AB-493A-BE7B-5D85E7978EE4}" srcOrd="2" destOrd="0" parTransId="{FABCB45A-77E9-4BCA-A07F-74B972D0EEE8}" sibTransId="{4E658FB0-9D03-4372-BD16-8ED401F0B461}"/>
    <dgm:cxn modelId="{D3E0D482-151D-4F30-A1FB-BF325EB7E8BA}" srcId="{70E56AA4-614D-4A77-988A-D80F87A2C176}" destId="{182E2FEB-AA33-4DD1-A866-EA1681AF1236}" srcOrd="0" destOrd="0" parTransId="{E9E1F02B-FE49-45BD-AFC3-AD3AD228ECC4}" sibTransId="{25CB7A04-DBFD-4571-BF31-BEC2BBFD8037}"/>
    <dgm:cxn modelId="{AB825E83-E2A0-4437-A164-079088B7760E}" srcId="{70E56AA4-614D-4A77-988A-D80F87A2C176}" destId="{5E86E057-E9E5-4B47-901E-D96D4C65048D}" srcOrd="3" destOrd="0" parTransId="{F4F07989-93F1-4756-AF1E-91FE6F95BF20}" sibTransId="{C93F3742-BD69-4406-8FF5-816C6ED7DAB9}"/>
    <dgm:cxn modelId="{70313A8B-94E8-F449-9C94-525FC1EEE176}" type="presOf" srcId="{4E658FB0-9D03-4372-BD16-8ED401F0B461}" destId="{B37E1CC1-2DF4-0B43-8D7D-9695636B79AF}" srcOrd="0" destOrd="0" presId="urn:microsoft.com/office/officeart/2016/7/layout/RepeatingBendingProcessNew"/>
    <dgm:cxn modelId="{2BABE19A-4D05-0B49-BED5-D576AC5F43AA}" type="presOf" srcId="{5E86E057-E9E5-4B47-901E-D96D4C65048D}" destId="{2760C575-45A5-8E48-91FB-EDE270A09BC4}" srcOrd="0" destOrd="0" presId="urn:microsoft.com/office/officeart/2016/7/layout/RepeatingBendingProcessNew"/>
    <dgm:cxn modelId="{E81B9F9D-D0E9-874C-9D1C-E4396EB530C1}" type="presOf" srcId="{70E56AA4-614D-4A77-988A-D80F87A2C176}" destId="{1FBB0C63-BBE0-E245-A3BF-2EE8222C4FA7}" srcOrd="0" destOrd="0" presId="urn:microsoft.com/office/officeart/2016/7/layout/RepeatingBendingProcessNew"/>
    <dgm:cxn modelId="{3C3E99BD-F174-4661-BB1B-52E8365AEB14}" srcId="{70E56AA4-614D-4A77-988A-D80F87A2C176}" destId="{3856A98B-43AB-41B9-8AF0-20E8B4D91469}" srcOrd="1" destOrd="0" parTransId="{00705FB8-20CB-4B82-84CB-CCC79777A3C5}" sibTransId="{5B3039E5-FB89-47F5-B229-BD74979F366C}"/>
    <dgm:cxn modelId="{D6DABFC8-5D95-4148-A7BB-E320DEF8FAF4}" type="presOf" srcId="{5B3039E5-FB89-47F5-B229-BD74979F366C}" destId="{9C0644C1-E985-B041-93FD-5EF9B302BF9C}" srcOrd="1" destOrd="0" presId="urn:microsoft.com/office/officeart/2016/7/layout/RepeatingBendingProcessNew"/>
    <dgm:cxn modelId="{FE5868E4-3944-4815-A821-A091438416F0}" srcId="{70E56AA4-614D-4A77-988A-D80F87A2C176}" destId="{3C89B039-F449-4B31-9CAD-89961897D30F}" srcOrd="4" destOrd="0" parTransId="{836158EF-7B15-4329-A687-C77243F066EB}" sibTransId="{32F1F749-C830-483B-8ED0-0BF1B24C8A4A}"/>
    <dgm:cxn modelId="{B99F87EC-7CCB-D54B-ACB6-F7658ADD7AB2}" type="presOf" srcId="{5B3039E5-FB89-47F5-B229-BD74979F366C}" destId="{D609CB0D-973F-E540-B1A5-4A3AE0F6066B}" srcOrd="0" destOrd="0" presId="urn:microsoft.com/office/officeart/2016/7/layout/RepeatingBendingProcessNew"/>
    <dgm:cxn modelId="{A5B7ADEE-A7DC-D94A-B946-5A37EFB4574D}" type="presOf" srcId="{C93F3742-BD69-4406-8FF5-816C6ED7DAB9}" destId="{E44B2E9A-216B-994F-BE94-C7E3BCEF6E66}" srcOrd="1" destOrd="0" presId="urn:microsoft.com/office/officeart/2016/7/layout/RepeatingBendingProcessNew"/>
    <dgm:cxn modelId="{A6EEE0F6-DE8E-4ECE-8FD7-FFC7F8E4DF12}" srcId="{70E56AA4-614D-4A77-988A-D80F87A2C176}" destId="{EEE4B8C0-D038-42D6-A2BC-F7C933799487}" srcOrd="5" destOrd="0" parTransId="{48AF0015-CCDD-41BA-AA2A-97A655AAC618}" sibTransId="{7D95A7C2-ADC4-41BA-8136-F9E2E76781E0}"/>
    <dgm:cxn modelId="{78B95BF9-9029-E543-907C-E5D56536D03C}" type="presOf" srcId="{EEE4B8C0-D038-42D6-A2BC-F7C933799487}" destId="{A237A9FB-C244-D540-A765-60A079E62072}" srcOrd="0" destOrd="0" presId="urn:microsoft.com/office/officeart/2016/7/layout/RepeatingBendingProcessNew"/>
    <dgm:cxn modelId="{16B74516-388A-5642-ABCE-646D6EEFFF8B}" type="presParOf" srcId="{1FBB0C63-BBE0-E245-A3BF-2EE8222C4FA7}" destId="{FFF76B52-43A0-EA45-99F8-42CA5666C83B}" srcOrd="0" destOrd="0" presId="urn:microsoft.com/office/officeart/2016/7/layout/RepeatingBendingProcessNew"/>
    <dgm:cxn modelId="{4E7B98CA-FB3E-5043-9EBB-F20D8E79600D}" type="presParOf" srcId="{1FBB0C63-BBE0-E245-A3BF-2EE8222C4FA7}" destId="{808437D2-BF49-B748-BDE5-EAEEAB080B5A}" srcOrd="1" destOrd="0" presId="urn:microsoft.com/office/officeart/2016/7/layout/RepeatingBendingProcessNew"/>
    <dgm:cxn modelId="{768A5351-C39B-1641-878A-827BE757F1E4}" type="presParOf" srcId="{808437D2-BF49-B748-BDE5-EAEEAB080B5A}" destId="{4FA0770E-D6A8-9745-AED9-095BBB388A91}" srcOrd="0" destOrd="0" presId="urn:microsoft.com/office/officeart/2016/7/layout/RepeatingBendingProcessNew"/>
    <dgm:cxn modelId="{88E06681-51C8-BA46-B8F5-C33169B447C2}" type="presParOf" srcId="{1FBB0C63-BBE0-E245-A3BF-2EE8222C4FA7}" destId="{1048DC77-3D4B-FC47-AA59-CEB38B098345}" srcOrd="2" destOrd="0" presId="urn:microsoft.com/office/officeart/2016/7/layout/RepeatingBendingProcessNew"/>
    <dgm:cxn modelId="{31B59E2B-D2B9-F641-92F6-919561A1D488}" type="presParOf" srcId="{1FBB0C63-BBE0-E245-A3BF-2EE8222C4FA7}" destId="{D609CB0D-973F-E540-B1A5-4A3AE0F6066B}" srcOrd="3" destOrd="0" presId="urn:microsoft.com/office/officeart/2016/7/layout/RepeatingBendingProcessNew"/>
    <dgm:cxn modelId="{7DA58227-3729-A748-BE0E-BC45850C1F82}" type="presParOf" srcId="{D609CB0D-973F-E540-B1A5-4A3AE0F6066B}" destId="{9C0644C1-E985-B041-93FD-5EF9B302BF9C}" srcOrd="0" destOrd="0" presId="urn:microsoft.com/office/officeart/2016/7/layout/RepeatingBendingProcessNew"/>
    <dgm:cxn modelId="{0F62E466-C44C-914B-B6C1-57CF1320646A}" type="presParOf" srcId="{1FBB0C63-BBE0-E245-A3BF-2EE8222C4FA7}" destId="{34308CA8-99FA-CE4D-8F09-C2960EBA636C}" srcOrd="4" destOrd="0" presId="urn:microsoft.com/office/officeart/2016/7/layout/RepeatingBendingProcessNew"/>
    <dgm:cxn modelId="{AA6A035C-02A4-9E45-B0CB-474E3553BAF5}" type="presParOf" srcId="{1FBB0C63-BBE0-E245-A3BF-2EE8222C4FA7}" destId="{B37E1CC1-2DF4-0B43-8D7D-9695636B79AF}" srcOrd="5" destOrd="0" presId="urn:microsoft.com/office/officeart/2016/7/layout/RepeatingBendingProcessNew"/>
    <dgm:cxn modelId="{941230DF-0BC7-CD4F-A44C-61A4C7F2CB3C}" type="presParOf" srcId="{B37E1CC1-2DF4-0B43-8D7D-9695636B79AF}" destId="{0B055C2F-6D10-7F46-BB00-B9AD71059CD6}" srcOrd="0" destOrd="0" presId="urn:microsoft.com/office/officeart/2016/7/layout/RepeatingBendingProcessNew"/>
    <dgm:cxn modelId="{EA3F229E-79E3-C045-8144-9C765F13986F}" type="presParOf" srcId="{1FBB0C63-BBE0-E245-A3BF-2EE8222C4FA7}" destId="{2760C575-45A5-8E48-91FB-EDE270A09BC4}" srcOrd="6" destOrd="0" presId="urn:microsoft.com/office/officeart/2016/7/layout/RepeatingBendingProcessNew"/>
    <dgm:cxn modelId="{74E459DE-8100-F04D-B434-D15CDE3054C9}" type="presParOf" srcId="{1FBB0C63-BBE0-E245-A3BF-2EE8222C4FA7}" destId="{CD576605-4254-DD4D-8BEA-ECF47D235352}" srcOrd="7" destOrd="0" presId="urn:microsoft.com/office/officeart/2016/7/layout/RepeatingBendingProcessNew"/>
    <dgm:cxn modelId="{2C08126F-57D2-864C-AA85-7A8E8810DE3E}" type="presParOf" srcId="{CD576605-4254-DD4D-8BEA-ECF47D235352}" destId="{E44B2E9A-216B-994F-BE94-C7E3BCEF6E66}" srcOrd="0" destOrd="0" presId="urn:microsoft.com/office/officeart/2016/7/layout/RepeatingBendingProcessNew"/>
    <dgm:cxn modelId="{5ED450E4-7953-9344-85EF-1A1C0F88D5A2}" type="presParOf" srcId="{1FBB0C63-BBE0-E245-A3BF-2EE8222C4FA7}" destId="{53C12139-FD9B-244F-8073-684E1F371744}" srcOrd="8" destOrd="0" presId="urn:microsoft.com/office/officeart/2016/7/layout/RepeatingBendingProcessNew"/>
    <dgm:cxn modelId="{FA2ECE3D-C2FF-6E48-8DF9-3B757B29653F}" type="presParOf" srcId="{1FBB0C63-BBE0-E245-A3BF-2EE8222C4FA7}" destId="{E5108908-51C3-D841-9957-207729AAC8D8}" srcOrd="9" destOrd="0" presId="urn:microsoft.com/office/officeart/2016/7/layout/RepeatingBendingProcessNew"/>
    <dgm:cxn modelId="{FF316D15-9DD7-6B4D-844F-9CC01BD626A1}" type="presParOf" srcId="{E5108908-51C3-D841-9957-207729AAC8D8}" destId="{BEC7E089-39BC-0042-A80B-2F0D047A84AB}" srcOrd="0" destOrd="0" presId="urn:microsoft.com/office/officeart/2016/7/layout/RepeatingBendingProcessNew"/>
    <dgm:cxn modelId="{47894E3E-A08F-CF49-BBAE-5904C2A425B7}" type="presParOf" srcId="{1FBB0C63-BBE0-E245-A3BF-2EE8222C4FA7}" destId="{A237A9FB-C244-D540-A765-60A079E62072}"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68A051-B7E3-4CBE-ADC5-9B781221E3A2}" type="doc">
      <dgm:prSet loTypeId="urn:microsoft.com/office/officeart/2016/7/layout/VerticalSolidActionList" loCatId="List" qsTypeId="urn:microsoft.com/office/officeart/2005/8/quickstyle/simple4" qsCatId="simple" csTypeId="urn:microsoft.com/office/officeart/2005/8/colors/colorful5" csCatId="colorful" phldr="1"/>
      <dgm:spPr/>
      <dgm:t>
        <a:bodyPr/>
        <a:lstStyle/>
        <a:p>
          <a:endParaRPr lang="en-US"/>
        </a:p>
      </dgm:t>
    </dgm:pt>
    <dgm:pt modelId="{DF71D7A5-FBAC-4897-9A8B-70933F917BAB}">
      <dgm:prSet/>
      <dgm:spPr/>
      <dgm:t>
        <a:bodyPr/>
        <a:lstStyle/>
        <a:p>
          <a:r>
            <a:rPr lang="en-US"/>
            <a:t>Tell</a:t>
          </a:r>
        </a:p>
      </dgm:t>
    </dgm:pt>
    <dgm:pt modelId="{A26AB919-08AE-4905-AE41-5AE422B40D13}" type="parTrans" cxnId="{71F2CAE7-05AB-441F-A841-8594AC5FEF23}">
      <dgm:prSet/>
      <dgm:spPr/>
      <dgm:t>
        <a:bodyPr/>
        <a:lstStyle/>
        <a:p>
          <a:endParaRPr lang="en-US"/>
        </a:p>
      </dgm:t>
    </dgm:pt>
    <dgm:pt modelId="{DBACE2C2-0564-4622-AC92-0AEF954EFD33}" type="sibTrans" cxnId="{71F2CAE7-05AB-441F-A841-8594AC5FEF23}">
      <dgm:prSet/>
      <dgm:spPr/>
      <dgm:t>
        <a:bodyPr/>
        <a:lstStyle/>
        <a:p>
          <a:endParaRPr lang="en-US"/>
        </a:p>
      </dgm:t>
    </dgm:pt>
    <dgm:pt modelId="{3C1817D9-E4BA-48FD-AC94-CF4930A5B775}">
      <dgm:prSet/>
      <dgm:spPr/>
      <dgm:t>
        <a:bodyPr/>
        <a:lstStyle/>
        <a:p>
          <a:r>
            <a:rPr lang="en-US" dirty="0"/>
            <a:t>you about my journey in moving from an individual contributor role to a people leader (and back again a couple times)</a:t>
          </a:r>
        </a:p>
      </dgm:t>
    </dgm:pt>
    <dgm:pt modelId="{E9A3A9C2-21BE-400A-B7B0-AA8F85C1150A}" type="parTrans" cxnId="{4ADC50D3-7B8F-41AB-BDEB-6456BA17B591}">
      <dgm:prSet/>
      <dgm:spPr/>
      <dgm:t>
        <a:bodyPr/>
        <a:lstStyle/>
        <a:p>
          <a:endParaRPr lang="en-US"/>
        </a:p>
      </dgm:t>
    </dgm:pt>
    <dgm:pt modelId="{13718ECD-5BEC-4E29-BAC8-9E756AEB59A7}" type="sibTrans" cxnId="{4ADC50D3-7B8F-41AB-BDEB-6456BA17B591}">
      <dgm:prSet/>
      <dgm:spPr/>
      <dgm:t>
        <a:bodyPr/>
        <a:lstStyle/>
        <a:p>
          <a:endParaRPr lang="en-US"/>
        </a:p>
      </dgm:t>
    </dgm:pt>
    <dgm:pt modelId="{BB5611E4-8D57-4A79-B211-31EF4F7C3F79}">
      <dgm:prSet/>
      <dgm:spPr/>
      <dgm:t>
        <a:bodyPr/>
        <a:lstStyle/>
        <a:p>
          <a:r>
            <a:rPr lang="en-US"/>
            <a:t>Talk about</a:t>
          </a:r>
        </a:p>
      </dgm:t>
    </dgm:pt>
    <dgm:pt modelId="{0596A3B0-399D-4213-9BF4-6A04D24088FD}" type="parTrans" cxnId="{D5F68959-57E3-48AA-8481-19FD13EEFF33}">
      <dgm:prSet/>
      <dgm:spPr/>
      <dgm:t>
        <a:bodyPr/>
        <a:lstStyle/>
        <a:p>
          <a:endParaRPr lang="en-US"/>
        </a:p>
      </dgm:t>
    </dgm:pt>
    <dgm:pt modelId="{DE059796-9696-47ED-ACD2-4FC6FB42F1B1}" type="sibTrans" cxnId="{D5F68959-57E3-48AA-8481-19FD13EEFF33}">
      <dgm:prSet/>
      <dgm:spPr/>
      <dgm:t>
        <a:bodyPr/>
        <a:lstStyle/>
        <a:p>
          <a:endParaRPr lang="en-US"/>
        </a:p>
      </dgm:t>
    </dgm:pt>
    <dgm:pt modelId="{23BCC742-8302-430E-8198-B7C9E1DB6D33}">
      <dgm:prSet/>
      <dgm:spPr/>
      <dgm:t>
        <a:bodyPr/>
        <a:lstStyle/>
        <a:p>
          <a:r>
            <a:rPr lang="en-US" dirty="0"/>
            <a:t>my reasons for becoming a leader and for moving between the roles over time</a:t>
          </a:r>
        </a:p>
      </dgm:t>
    </dgm:pt>
    <dgm:pt modelId="{015D5547-0147-4447-9B8A-4F22EC16081F}" type="parTrans" cxnId="{CF8BDC2E-C1CD-4175-9B90-610AF6F7F407}">
      <dgm:prSet/>
      <dgm:spPr/>
      <dgm:t>
        <a:bodyPr/>
        <a:lstStyle/>
        <a:p>
          <a:endParaRPr lang="en-US"/>
        </a:p>
      </dgm:t>
    </dgm:pt>
    <dgm:pt modelId="{270823FC-9AD6-4DE7-83FC-D386C7FA8D13}" type="sibTrans" cxnId="{CF8BDC2E-C1CD-4175-9B90-610AF6F7F407}">
      <dgm:prSet/>
      <dgm:spPr/>
      <dgm:t>
        <a:bodyPr/>
        <a:lstStyle/>
        <a:p>
          <a:endParaRPr lang="en-US"/>
        </a:p>
      </dgm:t>
    </dgm:pt>
    <dgm:pt modelId="{01FBA21B-F50A-4133-ADB2-2955A0C9CD6C}">
      <dgm:prSet/>
      <dgm:spPr/>
      <dgm:t>
        <a:bodyPr/>
        <a:lstStyle/>
        <a:p>
          <a:r>
            <a:rPr lang="en-US"/>
            <a:t>Give</a:t>
          </a:r>
        </a:p>
      </dgm:t>
    </dgm:pt>
    <dgm:pt modelId="{CD915E28-9EF8-41BF-B113-8661B2920970}" type="parTrans" cxnId="{2A2ECEF1-455D-409D-84AA-A469C151E153}">
      <dgm:prSet/>
      <dgm:spPr/>
      <dgm:t>
        <a:bodyPr/>
        <a:lstStyle/>
        <a:p>
          <a:endParaRPr lang="en-US"/>
        </a:p>
      </dgm:t>
    </dgm:pt>
    <dgm:pt modelId="{2DB59DAC-F73E-4ECB-A8D3-091666DA42D7}" type="sibTrans" cxnId="{2A2ECEF1-455D-409D-84AA-A469C151E153}">
      <dgm:prSet/>
      <dgm:spPr/>
      <dgm:t>
        <a:bodyPr/>
        <a:lstStyle/>
        <a:p>
          <a:endParaRPr lang="en-US"/>
        </a:p>
      </dgm:t>
    </dgm:pt>
    <dgm:pt modelId="{5DF06810-71BB-4AA2-89A7-2499EB692F30}">
      <dgm:prSet/>
      <dgm:spPr/>
      <dgm:t>
        <a:bodyPr/>
        <a:lstStyle/>
        <a:p>
          <a:r>
            <a:rPr lang="en-US" dirty="0"/>
            <a:t>you an idea of the challenges I’ve experienced and how I’ve overcome some of them</a:t>
          </a:r>
        </a:p>
      </dgm:t>
    </dgm:pt>
    <dgm:pt modelId="{42027D66-6B3F-46B5-B0C1-00E4D3D5C0B4}" type="parTrans" cxnId="{2FF873FC-37B6-463B-832E-0140F3BC14B2}">
      <dgm:prSet/>
      <dgm:spPr/>
      <dgm:t>
        <a:bodyPr/>
        <a:lstStyle/>
        <a:p>
          <a:endParaRPr lang="en-US"/>
        </a:p>
      </dgm:t>
    </dgm:pt>
    <dgm:pt modelId="{BDFEFEE0-C15B-4636-B57A-EEBFA6A6A72E}" type="sibTrans" cxnId="{2FF873FC-37B6-463B-832E-0140F3BC14B2}">
      <dgm:prSet/>
      <dgm:spPr/>
      <dgm:t>
        <a:bodyPr/>
        <a:lstStyle/>
        <a:p>
          <a:endParaRPr lang="en-US"/>
        </a:p>
      </dgm:t>
    </dgm:pt>
    <dgm:pt modelId="{F17F09C7-99A4-ED4E-A4F5-5B5E1291482D}" type="pres">
      <dgm:prSet presAssocID="{C568A051-B7E3-4CBE-ADC5-9B781221E3A2}" presName="Name0" presStyleCnt="0">
        <dgm:presLayoutVars>
          <dgm:dir/>
          <dgm:animLvl val="lvl"/>
          <dgm:resizeHandles val="exact"/>
        </dgm:presLayoutVars>
      </dgm:prSet>
      <dgm:spPr/>
    </dgm:pt>
    <dgm:pt modelId="{B9A64488-0DDC-9943-B402-6E2197282910}" type="pres">
      <dgm:prSet presAssocID="{DF71D7A5-FBAC-4897-9A8B-70933F917BAB}" presName="linNode" presStyleCnt="0"/>
      <dgm:spPr/>
    </dgm:pt>
    <dgm:pt modelId="{9D252105-9A8A-CB49-A2CE-774834C14C68}" type="pres">
      <dgm:prSet presAssocID="{DF71D7A5-FBAC-4897-9A8B-70933F917BAB}" presName="parentText" presStyleLbl="alignNode1" presStyleIdx="0" presStyleCnt="3">
        <dgm:presLayoutVars>
          <dgm:chMax val="1"/>
          <dgm:bulletEnabled/>
        </dgm:presLayoutVars>
      </dgm:prSet>
      <dgm:spPr/>
    </dgm:pt>
    <dgm:pt modelId="{05D0BF5D-2C2A-E441-A982-76407E643413}" type="pres">
      <dgm:prSet presAssocID="{DF71D7A5-FBAC-4897-9A8B-70933F917BAB}" presName="descendantText" presStyleLbl="alignAccFollowNode1" presStyleIdx="0" presStyleCnt="3">
        <dgm:presLayoutVars>
          <dgm:bulletEnabled/>
        </dgm:presLayoutVars>
      </dgm:prSet>
      <dgm:spPr/>
    </dgm:pt>
    <dgm:pt modelId="{C110691F-F318-FE4B-84AF-A1F601BCAF2F}" type="pres">
      <dgm:prSet presAssocID="{DBACE2C2-0564-4622-AC92-0AEF954EFD33}" presName="sp" presStyleCnt="0"/>
      <dgm:spPr/>
    </dgm:pt>
    <dgm:pt modelId="{8BC72A9A-0104-AE40-A413-A6E89FAFC151}" type="pres">
      <dgm:prSet presAssocID="{BB5611E4-8D57-4A79-B211-31EF4F7C3F79}" presName="linNode" presStyleCnt="0"/>
      <dgm:spPr/>
    </dgm:pt>
    <dgm:pt modelId="{20A04E2D-3D64-4140-9525-4A1199741CF1}" type="pres">
      <dgm:prSet presAssocID="{BB5611E4-8D57-4A79-B211-31EF4F7C3F79}" presName="parentText" presStyleLbl="alignNode1" presStyleIdx="1" presStyleCnt="3">
        <dgm:presLayoutVars>
          <dgm:chMax val="1"/>
          <dgm:bulletEnabled/>
        </dgm:presLayoutVars>
      </dgm:prSet>
      <dgm:spPr/>
    </dgm:pt>
    <dgm:pt modelId="{52B15899-DCF7-2647-BA1A-75C593A12E3D}" type="pres">
      <dgm:prSet presAssocID="{BB5611E4-8D57-4A79-B211-31EF4F7C3F79}" presName="descendantText" presStyleLbl="alignAccFollowNode1" presStyleIdx="1" presStyleCnt="3">
        <dgm:presLayoutVars>
          <dgm:bulletEnabled/>
        </dgm:presLayoutVars>
      </dgm:prSet>
      <dgm:spPr/>
    </dgm:pt>
    <dgm:pt modelId="{7D45F9EC-222A-B64E-9FB7-8CE4794944F5}" type="pres">
      <dgm:prSet presAssocID="{DE059796-9696-47ED-ACD2-4FC6FB42F1B1}" presName="sp" presStyleCnt="0"/>
      <dgm:spPr/>
    </dgm:pt>
    <dgm:pt modelId="{48A8B793-4388-2345-AE74-FD6452044BA4}" type="pres">
      <dgm:prSet presAssocID="{01FBA21B-F50A-4133-ADB2-2955A0C9CD6C}" presName="linNode" presStyleCnt="0"/>
      <dgm:spPr/>
    </dgm:pt>
    <dgm:pt modelId="{77A2F557-9F9F-074E-A018-F5B63D7B7548}" type="pres">
      <dgm:prSet presAssocID="{01FBA21B-F50A-4133-ADB2-2955A0C9CD6C}" presName="parentText" presStyleLbl="alignNode1" presStyleIdx="2" presStyleCnt="3">
        <dgm:presLayoutVars>
          <dgm:chMax val="1"/>
          <dgm:bulletEnabled/>
        </dgm:presLayoutVars>
      </dgm:prSet>
      <dgm:spPr/>
    </dgm:pt>
    <dgm:pt modelId="{225D2E53-5857-FD41-A23B-1B5968EFC7E0}" type="pres">
      <dgm:prSet presAssocID="{01FBA21B-F50A-4133-ADB2-2955A0C9CD6C}" presName="descendantText" presStyleLbl="alignAccFollowNode1" presStyleIdx="2" presStyleCnt="3">
        <dgm:presLayoutVars>
          <dgm:bulletEnabled/>
        </dgm:presLayoutVars>
      </dgm:prSet>
      <dgm:spPr/>
    </dgm:pt>
  </dgm:ptLst>
  <dgm:cxnLst>
    <dgm:cxn modelId="{CC848112-AF3C-924E-BC7A-D06EF047D2EB}" type="presOf" srcId="{23BCC742-8302-430E-8198-B7C9E1DB6D33}" destId="{52B15899-DCF7-2647-BA1A-75C593A12E3D}" srcOrd="0" destOrd="0" presId="urn:microsoft.com/office/officeart/2016/7/layout/VerticalSolidActionList"/>
    <dgm:cxn modelId="{CF8BDC2E-C1CD-4175-9B90-610AF6F7F407}" srcId="{BB5611E4-8D57-4A79-B211-31EF4F7C3F79}" destId="{23BCC742-8302-430E-8198-B7C9E1DB6D33}" srcOrd="0" destOrd="0" parTransId="{015D5547-0147-4447-9B8A-4F22EC16081F}" sibTransId="{270823FC-9AD6-4DE7-83FC-D386C7FA8D13}"/>
    <dgm:cxn modelId="{CA13B948-2706-F048-B10E-3BFDD62E8187}" type="presOf" srcId="{01FBA21B-F50A-4133-ADB2-2955A0C9CD6C}" destId="{77A2F557-9F9F-074E-A018-F5B63D7B7548}" srcOrd="0" destOrd="0" presId="urn:microsoft.com/office/officeart/2016/7/layout/VerticalSolidActionList"/>
    <dgm:cxn modelId="{CDF29354-CAFA-9C4A-9EB8-A43C07C9385B}" type="presOf" srcId="{DF71D7A5-FBAC-4897-9A8B-70933F917BAB}" destId="{9D252105-9A8A-CB49-A2CE-774834C14C68}" srcOrd="0" destOrd="0" presId="urn:microsoft.com/office/officeart/2016/7/layout/VerticalSolidActionList"/>
    <dgm:cxn modelId="{D5F68959-57E3-48AA-8481-19FD13EEFF33}" srcId="{C568A051-B7E3-4CBE-ADC5-9B781221E3A2}" destId="{BB5611E4-8D57-4A79-B211-31EF4F7C3F79}" srcOrd="1" destOrd="0" parTransId="{0596A3B0-399D-4213-9BF4-6A04D24088FD}" sibTransId="{DE059796-9696-47ED-ACD2-4FC6FB42F1B1}"/>
    <dgm:cxn modelId="{69F0EA63-7AFD-DC49-80C2-95803C2F12BA}" type="presOf" srcId="{C568A051-B7E3-4CBE-ADC5-9B781221E3A2}" destId="{F17F09C7-99A4-ED4E-A4F5-5B5E1291482D}" srcOrd="0" destOrd="0" presId="urn:microsoft.com/office/officeart/2016/7/layout/VerticalSolidActionList"/>
    <dgm:cxn modelId="{BF740584-E691-5A48-8CAD-F4BAB3EA40CB}" type="presOf" srcId="{5DF06810-71BB-4AA2-89A7-2499EB692F30}" destId="{225D2E53-5857-FD41-A23B-1B5968EFC7E0}" srcOrd="0" destOrd="0" presId="urn:microsoft.com/office/officeart/2016/7/layout/VerticalSolidActionList"/>
    <dgm:cxn modelId="{0441A5BD-14EF-C942-B9CC-7AB9145DCEDB}" type="presOf" srcId="{3C1817D9-E4BA-48FD-AC94-CF4930A5B775}" destId="{05D0BF5D-2C2A-E441-A982-76407E643413}" srcOrd="0" destOrd="0" presId="urn:microsoft.com/office/officeart/2016/7/layout/VerticalSolidActionList"/>
    <dgm:cxn modelId="{3FDE3EC0-1DA3-5D46-8633-7F221A5BFFE2}" type="presOf" srcId="{BB5611E4-8D57-4A79-B211-31EF4F7C3F79}" destId="{20A04E2D-3D64-4140-9525-4A1199741CF1}" srcOrd="0" destOrd="0" presId="urn:microsoft.com/office/officeart/2016/7/layout/VerticalSolidActionList"/>
    <dgm:cxn modelId="{4ADC50D3-7B8F-41AB-BDEB-6456BA17B591}" srcId="{DF71D7A5-FBAC-4897-9A8B-70933F917BAB}" destId="{3C1817D9-E4BA-48FD-AC94-CF4930A5B775}" srcOrd="0" destOrd="0" parTransId="{E9A3A9C2-21BE-400A-B7B0-AA8F85C1150A}" sibTransId="{13718ECD-5BEC-4E29-BAC8-9E756AEB59A7}"/>
    <dgm:cxn modelId="{71F2CAE7-05AB-441F-A841-8594AC5FEF23}" srcId="{C568A051-B7E3-4CBE-ADC5-9B781221E3A2}" destId="{DF71D7A5-FBAC-4897-9A8B-70933F917BAB}" srcOrd="0" destOrd="0" parTransId="{A26AB919-08AE-4905-AE41-5AE422B40D13}" sibTransId="{DBACE2C2-0564-4622-AC92-0AEF954EFD33}"/>
    <dgm:cxn modelId="{2A2ECEF1-455D-409D-84AA-A469C151E153}" srcId="{C568A051-B7E3-4CBE-ADC5-9B781221E3A2}" destId="{01FBA21B-F50A-4133-ADB2-2955A0C9CD6C}" srcOrd="2" destOrd="0" parTransId="{CD915E28-9EF8-41BF-B113-8661B2920970}" sibTransId="{2DB59DAC-F73E-4ECB-A8D3-091666DA42D7}"/>
    <dgm:cxn modelId="{2FF873FC-37B6-463B-832E-0140F3BC14B2}" srcId="{01FBA21B-F50A-4133-ADB2-2955A0C9CD6C}" destId="{5DF06810-71BB-4AA2-89A7-2499EB692F30}" srcOrd="0" destOrd="0" parTransId="{42027D66-6B3F-46B5-B0C1-00E4D3D5C0B4}" sibTransId="{BDFEFEE0-C15B-4636-B57A-EEBFA6A6A72E}"/>
    <dgm:cxn modelId="{C8D4A17C-BF84-4340-8C55-BC6DF2EBB5FD}" type="presParOf" srcId="{F17F09C7-99A4-ED4E-A4F5-5B5E1291482D}" destId="{B9A64488-0DDC-9943-B402-6E2197282910}" srcOrd="0" destOrd="0" presId="urn:microsoft.com/office/officeart/2016/7/layout/VerticalSolidActionList"/>
    <dgm:cxn modelId="{D8ACCA4C-654D-2445-9BFB-21124B796993}" type="presParOf" srcId="{B9A64488-0DDC-9943-B402-6E2197282910}" destId="{9D252105-9A8A-CB49-A2CE-774834C14C68}" srcOrd="0" destOrd="0" presId="urn:microsoft.com/office/officeart/2016/7/layout/VerticalSolidActionList"/>
    <dgm:cxn modelId="{6CE69440-DC12-7240-9AA4-7C1641BD2428}" type="presParOf" srcId="{B9A64488-0DDC-9943-B402-6E2197282910}" destId="{05D0BF5D-2C2A-E441-A982-76407E643413}" srcOrd="1" destOrd="0" presId="urn:microsoft.com/office/officeart/2016/7/layout/VerticalSolidActionList"/>
    <dgm:cxn modelId="{95C4D7A0-0D31-DB4D-BA0A-3F08DEAA1165}" type="presParOf" srcId="{F17F09C7-99A4-ED4E-A4F5-5B5E1291482D}" destId="{C110691F-F318-FE4B-84AF-A1F601BCAF2F}" srcOrd="1" destOrd="0" presId="urn:microsoft.com/office/officeart/2016/7/layout/VerticalSolidActionList"/>
    <dgm:cxn modelId="{53AA5756-9CDE-BD47-8A74-4C2CD5EE6FE7}" type="presParOf" srcId="{F17F09C7-99A4-ED4E-A4F5-5B5E1291482D}" destId="{8BC72A9A-0104-AE40-A413-A6E89FAFC151}" srcOrd="2" destOrd="0" presId="urn:microsoft.com/office/officeart/2016/7/layout/VerticalSolidActionList"/>
    <dgm:cxn modelId="{6CB94737-FD8F-2649-84D3-40B8755D2D1B}" type="presParOf" srcId="{8BC72A9A-0104-AE40-A413-A6E89FAFC151}" destId="{20A04E2D-3D64-4140-9525-4A1199741CF1}" srcOrd="0" destOrd="0" presId="urn:microsoft.com/office/officeart/2016/7/layout/VerticalSolidActionList"/>
    <dgm:cxn modelId="{3BB1182B-9A09-F444-A2A6-8B28BF917868}" type="presParOf" srcId="{8BC72A9A-0104-AE40-A413-A6E89FAFC151}" destId="{52B15899-DCF7-2647-BA1A-75C593A12E3D}" srcOrd="1" destOrd="0" presId="urn:microsoft.com/office/officeart/2016/7/layout/VerticalSolidActionList"/>
    <dgm:cxn modelId="{939A0EB1-CE6D-5C47-8462-3328E8B67033}" type="presParOf" srcId="{F17F09C7-99A4-ED4E-A4F5-5B5E1291482D}" destId="{7D45F9EC-222A-B64E-9FB7-8CE4794944F5}" srcOrd="3" destOrd="0" presId="urn:microsoft.com/office/officeart/2016/7/layout/VerticalSolidActionList"/>
    <dgm:cxn modelId="{2C616B5A-FB59-C342-8483-402161065503}" type="presParOf" srcId="{F17F09C7-99A4-ED4E-A4F5-5B5E1291482D}" destId="{48A8B793-4388-2345-AE74-FD6452044BA4}" srcOrd="4" destOrd="0" presId="urn:microsoft.com/office/officeart/2016/7/layout/VerticalSolidActionList"/>
    <dgm:cxn modelId="{C7E32E7B-D0E0-9045-94FD-79829ADB1A11}" type="presParOf" srcId="{48A8B793-4388-2345-AE74-FD6452044BA4}" destId="{77A2F557-9F9F-074E-A018-F5B63D7B7548}" srcOrd="0" destOrd="0" presId="urn:microsoft.com/office/officeart/2016/7/layout/VerticalSolidActionList"/>
    <dgm:cxn modelId="{E131E0E5-A575-3049-B6F9-A40B389FA819}" type="presParOf" srcId="{48A8B793-4388-2345-AE74-FD6452044BA4}" destId="{225D2E53-5857-FD41-A23B-1B5968EFC7E0}"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70D49-A0B6-4F63-A89C-1F6EFAB22E0A}" type="doc">
      <dgm:prSet loTypeId="urn:microsoft.com/office/officeart/2005/8/layout/default" loCatId="list" qsTypeId="urn:microsoft.com/office/officeart/2005/8/quickstyle/simple2" qsCatId="simple" csTypeId="urn:microsoft.com/office/officeart/2005/8/colors/accent5_2" csCatId="accent5"/>
      <dgm:spPr/>
      <dgm:t>
        <a:bodyPr/>
        <a:lstStyle/>
        <a:p>
          <a:endParaRPr lang="en-US"/>
        </a:p>
      </dgm:t>
    </dgm:pt>
    <dgm:pt modelId="{A1F00A08-7AF3-451A-A1CE-AE6CABC332E4}">
      <dgm:prSet/>
      <dgm:spPr/>
      <dgm:t>
        <a:bodyPr/>
        <a:lstStyle/>
        <a:p>
          <a:r>
            <a:rPr lang="en-US" dirty="0"/>
            <a:t>How many of you are people leaders?</a:t>
          </a:r>
        </a:p>
      </dgm:t>
    </dgm:pt>
    <dgm:pt modelId="{B36275E4-7F64-4E51-8C00-9875E33A0D25}" type="parTrans" cxnId="{A945F67C-5045-4C70-819A-C009DE174305}">
      <dgm:prSet/>
      <dgm:spPr/>
      <dgm:t>
        <a:bodyPr/>
        <a:lstStyle/>
        <a:p>
          <a:endParaRPr lang="en-US"/>
        </a:p>
      </dgm:t>
    </dgm:pt>
    <dgm:pt modelId="{578E55A9-9A42-4604-9A80-92A23DB5251D}" type="sibTrans" cxnId="{A945F67C-5045-4C70-819A-C009DE174305}">
      <dgm:prSet/>
      <dgm:spPr/>
      <dgm:t>
        <a:bodyPr/>
        <a:lstStyle/>
        <a:p>
          <a:endParaRPr lang="en-US"/>
        </a:p>
      </dgm:t>
    </dgm:pt>
    <dgm:pt modelId="{407880C6-C498-4526-BB30-60E8AD38A367}">
      <dgm:prSet/>
      <dgm:spPr/>
      <dgm:t>
        <a:bodyPr/>
        <a:lstStyle/>
        <a:p>
          <a:r>
            <a:rPr lang="en-US" dirty="0"/>
            <a:t>How many have been people leaders and gone back to being an IC?</a:t>
          </a:r>
        </a:p>
      </dgm:t>
    </dgm:pt>
    <dgm:pt modelId="{1301289E-656B-4FD2-877F-B107C2ECB142}" type="parTrans" cxnId="{63982A0E-D2BD-404B-90E6-3C4BAA341637}">
      <dgm:prSet/>
      <dgm:spPr/>
      <dgm:t>
        <a:bodyPr/>
        <a:lstStyle/>
        <a:p>
          <a:endParaRPr lang="en-US"/>
        </a:p>
      </dgm:t>
    </dgm:pt>
    <dgm:pt modelId="{B060E21D-EBC5-4721-9256-431F08ABD124}" type="sibTrans" cxnId="{63982A0E-D2BD-404B-90E6-3C4BAA341637}">
      <dgm:prSet/>
      <dgm:spPr/>
      <dgm:t>
        <a:bodyPr/>
        <a:lstStyle/>
        <a:p>
          <a:endParaRPr lang="en-US"/>
        </a:p>
      </dgm:t>
    </dgm:pt>
    <dgm:pt modelId="{82A57140-6194-4D27-A33C-16EF60C3EAFE}">
      <dgm:prSet/>
      <dgm:spPr/>
      <dgm:t>
        <a:bodyPr/>
        <a:lstStyle/>
        <a:p>
          <a:r>
            <a:rPr lang="en-US" dirty="0"/>
            <a:t>How many of you think you will, at some point, become people leaders?</a:t>
          </a:r>
        </a:p>
      </dgm:t>
    </dgm:pt>
    <dgm:pt modelId="{2825D9B4-27BB-449A-B62E-D23E50B27123}" type="parTrans" cxnId="{A5CE7621-9036-4573-A420-691D253523F9}">
      <dgm:prSet/>
      <dgm:spPr/>
      <dgm:t>
        <a:bodyPr/>
        <a:lstStyle/>
        <a:p>
          <a:endParaRPr lang="en-US"/>
        </a:p>
      </dgm:t>
    </dgm:pt>
    <dgm:pt modelId="{7115E036-E134-44B7-8290-29389B59478C}" type="sibTrans" cxnId="{A5CE7621-9036-4573-A420-691D253523F9}">
      <dgm:prSet/>
      <dgm:spPr/>
      <dgm:t>
        <a:bodyPr/>
        <a:lstStyle/>
        <a:p>
          <a:endParaRPr lang="en-US"/>
        </a:p>
      </dgm:t>
    </dgm:pt>
    <dgm:pt modelId="{27B301D2-AFD2-6C4A-94CE-9CDE9410C032}" type="pres">
      <dgm:prSet presAssocID="{23270D49-A0B6-4F63-A89C-1F6EFAB22E0A}" presName="diagram" presStyleCnt="0">
        <dgm:presLayoutVars>
          <dgm:dir/>
          <dgm:resizeHandles val="exact"/>
        </dgm:presLayoutVars>
      </dgm:prSet>
      <dgm:spPr/>
    </dgm:pt>
    <dgm:pt modelId="{C3274FAA-496D-0845-BBDB-5F2D59B290B1}" type="pres">
      <dgm:prSet presAssocID="{A1F00A08-7AF3-451A-A1CE-AE6CABC332E4}" presName="node" presStyleLbl="node1" presStyleIdx="0" presStyleCnt="3">
        <dgm:presLayoutVars>
          <dgm:bulletEnabled val="1"/>
        </dgm:presLayoutVars>
      </dgm:prSet>
      <dgm:spPr/>
    </dgm:pt>
    <dgm:pt modelId="{9F3BBE6E-16C4-2C46-AB9F-C9CDA48EDEE7}" type="pres">
      <dgm:prSet presAssocID="{578E55A9-9A42-4604-9A80-92A23DB5251D}" presName="sibTrans" presStyleCnt="0"/>
      <dgm:spPr/>
    </dgm:pt>
    <dgm:pt modelId="{A0F14BB6-2A7C-AE4C-BB15-6D204460953D}" type="pres">
      <dgm:prSet presAssocID="{407880C6-C498-4526-BB30-60E8AD38A367}" presName="node" presStyleLbl="node1" presStyleIdx="1" presStyleCnt="3">
        <dgm:presLayoutVars>
          <dgm:bulletEnabled val="1"/>
        </dgm:presLayoutVars>
      </dgm:prSet>
      <dgm:spPr/>
    </dgm:pt>
    <dgm:pt modelId="{1F0EB96D-9842-BF4F-A013-78FFF3D7CB8E}" type="pres">
      <dgm:prSet presAssocID="{B060E21D-EBC5-4721-9256-431F08ABD124}" presName="sibTrans" presStyleCnt="0"/>
      <dgm:spPr/>
    </dgm:pt>
    <dgm:pt modelId="{8EDE0B25-051B-A343-A4C9-4BC5671B52C4}" type="pres">
      <dgm:prSet presAssocID="{82A57140-6194-4D27-A33C-16EF60C3EAFE}" presName="node" presStyleLbl="node1" presStyleIdx="2" presStyleCnt="3">
        <dgm:presLayoutVars>
          <dgm:bulletEnabled val="1"/>
        </dgm:presLayoutVars>
      </dgm:prSet>
      <dgm:spPr/>
    </dgm:pt>
  </dgm:ptLst>
  <dgm:cxnLst>
    <dgm:cxn modelId="{1B0A8B0C-0FE2-A948-A952-55494F523615}" type="presOf" srcId="{407880C6-C498-4526-BB30-60E8AD38A367}" destId="{A0F14BB6-2A7C-AE4C-BB15-6D204460953D}" srcOrd="0" destOrd="0" presId="urn:microsoft.com/office/officeart/2005/8/layout/default"/>
    <dgm:cxn modelId="{63982A0E-D2BD-404B-90E6-3C4BAA341637}" srcId="{23270D49-A0B6-4F63-A89C-1F6EFAB22E0A}" destId="{407880C6-C498-4526-BB30-60E8AD38A367}" srcOrd="1" destOrd="0" parTransId="{1301289E-656B-4FD2-877F-B107C2ECB142}" sibTransId="{B060E21D-EBC5-4721-9256-431F08ABD124}"/>
    <dgm:cxn modelId="{A5CE7621-9036-4573-A420-691D253523F9}" srcId="{23270D49-A0B6-4F63-A89C-1F6EFAB22E0A}" destId="{82A57140-6194-4D27-A33C-16EF60C3EAFE}" srcOrd="2" destOrd="0" parTransId="{2825D9B4-27BB-449A-B62E-D23E50B27123}" sibTransId="{7115E036-E134-44B7-8290-29389B59478C}"/>
    <dgm:cxn modelId="{620E6039-071C-FD41-8AD4-A75BD10E5EFC}" type="presOf" srcId="{82A57140-6194-4D27-A33C-16EF60C3EAFE}" destId="{8EDE0B25-051B-A343-A4C9-4BC5671B52C4}" srcOrd="0" destOrd="0" presId="urn:microsoft.com/office/officeart/2005/8/layout/default"/>
    <dgm:cxn modelId="{F8AFF24F-27FB-5C4B-9B59-C0697331649D}" type="presOf" srcId="{A1F00A08-7AF3-451A-A1CE-AE6CABC332E4}" destId="{C3274FAA-496D-0845-BBDB-5F2D59B290B1}" srcOrd="0" destOrd="0" presId="urn:microsoft.com/office/officeart/2005/8/layout/default"/>
    <dgm:cxn modelId="{A945F67C-5045-4C70-819A-C009DE174305}" srcId="{23270D49-A0B6-4F63-A89C-1F6EFAB22E0A}" destId="{A1F00A08-7AF3-451A-A1CE-AE6CABC332E4}" srcOrd="0" destOrd="0" parTransId="{B36275E4-7F64-4E51-8C00-9875E33A0D25}" sibTransId="{578E55A9-9A42-4604-9A80-92A23DB5251D}"/>
    <dgm:cxn modelId="{0FB27AD7-C5A9-6646-BEA6-01967AC66BCF}" type="presOf" srcId="{23270D49-A0B6-4F63-A89C-1F6EFAB22E0A}" destId="{27B301D2-AFD2-6C4A-94CE-9CDE9410C032}" srcOrd="0" destOrd="0" presId="urn:microsoft.com/office/officeart/2005/8/layout/default"/>
    <dgm:cxn modelId="{CC421389-78DA-A64E-8FD6-1706E9DABA3F}" type="presParOf" srcId="{27B301D2-AFD2-6C4A-94CE-9CDE9410C032}" destId="{C3274FAA-496D-0845-BBDB-5F2D59B290B1}" srcOrd="0" destOrd="0" presId="urn:microsoft.com/office/officeart/2005/8/layout/default"/>
    <dgm:cxn modelId="{D5557D74-0360-AE49-B8AB-419D4AA2B18D}" type="presParOf" srcId="{27B301D2-AFD2-6C4A-94CE-9CDE9410C032}" destId="{9F3BBE6E-16C4-2C46-AB9F-C9CDA48EDEE7}" srcOrd="1" destOrd="0" presId="urn:microsoft.com/office/officeart/2005/8/layout/default"/>
    <dgm:cxn modelId="{6716EB5A-B01D-BB4D-9E0F-3FDFC8B935A1}" type="presParOf" srcId="{27B301D2-AFD2-6C4A-94CE-9CDE9410C032}" destId="{A0F14BB6-2A7C-AE4C-BB15-6D204460953D}" srcOrd="2" destOrd="0" presId="urn:microsoft.com/office/officeart/2005/8/layout/default"/>
    <dgm:cxn modelId="{A644426F-872A-684E-9676-983C8137443C}" type="presParOf" srcId="{27B301D2-AFD2-6C4A-94CE-9CDE9410C032}" destId="{1F0EB96D-9842-BF4F-A013-78FFF3D7CB8E}" srcOrd="3" destOrd="0" presId="urn:microsoft.com/office/officeart/2005/8/layout/default"/>
    <dgm:cxn modelId="{41B588CF-F6C7-BD4D-92C1-B38544C2E01A}" type="presParOf" srcId="{27B301D2-AFD2-6C4A-94CE-9CDE9410C032}" destId="{8EDE0B25-051B-A343-A4C9-4BC5671B52C4}"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796AABA-6BFE-4D75-A6DF-EB5150A6A1E1}" type="doc">
      <dgm:prSet loTypeId="urn:microsoft.com/office/officeart/2017/3/layout/DropPinTimeline" loCatId="process" qsTypeId="urn:microsoft.com/office/officeart/2005/8/quickstyle/simple4" qsCatId="simple" csTypeId="urn:microsoft.com/office/officeart/2005/8/colors/accent6_2" csCatId="accent6" phldr="1"/>
      <dgm:spPr/>
      <dgm:t>
        <a:bodyPr/>
        <a:lstStyle/>
        <a:p>
          <a:endParaRPr lang="en-US"/>
        </a:p>
      </dgm:t>
    </dgm:pt>
    <dgm:pt modelId="{BE13DB54-D02F-48ED-BE0D-C463A9715854}">
      <dgm:prSet/>
      <dgm:spPr/>
      <dgm:t>
        <a:bodyPr/>
        <a:lstStyle/>
        <a:p>
          <a:pPr>
            <a:defRPr b="1"/>
          </a:pPr>
          <a:r>
            <a:rPr lang="en-US" dirty="0"/>
            <a:t>2000</a:t>
          </a:r>
        </a:p>
      </dgm:t>
    </dgm:pt>
    <dgm:pt modelId="{8CBD4C80-F8C8-422B-84E8-9A03AEC3943F}" type="parTrans" cxnId="{84BC1DA6-3673-429D-ACB8-B83E496D900C}">
      <dgm:prSet/>
      <dgm:spPr/>
      <dgm:t>
        <a:bodyPr/>
        <a:lstStyle/>
        <a:p>
          <a:endParaRPr lang="en-US"/>
        </a:p>
      </dgm:t>
    </dgm:pt>
    <dgm:pt modelId="{EC115791-3272-4275-BBD4-5ED6D257EE3C}" type="sibTrans" cxnId="{84BC1DA6-3673-429D-ACB8-B83E496D900C}">
      <dgm:prSet/>
      <dgm:spPr/>
      <dgm:t>
        <a:bodyPr/>
        <a:lstStyle/>
        <a:p>
          <a:endParaRPr lang="en-US"/>
        </a:p>
      </dgm:t>
    </dgm:pt>
    <dgm:pt modelId="{B9CC221B-09FE-4EE2-AF3F-BBB627105D90}">
      <dgm:prSet/>
      <dgm:spPr/>
      <dgm:t>
        <a:bodyPr/>
        <a:lstStyle/>
        <a:p>
          <a:r>
            <a:rPr lang="en-US" dirty="0"/>
            <a:t>Tech Lead / Project Director</a:t>
          </a:r>
        </a:p>
      </dgm:t>
    </dgm:pt>
    <dgm:pt modelId="{2A41EF6B-DF82-45EE-B916-3B8E8578BE96}" type="parTrans" cxnId="{57A6682F-4DDA-449C-A47B-DEBC5C714B0C}">
      <dgm:prSet/>
      <dgm:spPr/>
      <dgm:t>
        <a:bodyPr/>
        <a:lstStyle/>
        <a:p>
          <a:endParaRPr lang="en-US"/>
        </a:p>
      </dgm:t>
    </dgm:pt>
    <dgm:pt modelId="{A416FB6B-64A2-4863-8FAC-58C70FC27E66}" type="sibTrans" cxnId="{57A6682F-4DDA-449C-A47B-DEBC5C714B0C}">
      <dgm:prSet/>
      <dgm:spPr/>
      <dgm:t>
        <a:bodyPr/>
        <a:lstStyle/>
        <a:p>
          <a:endParaRPr lang="en-US"/>
        </a:p>
      </dgm:t>
    </dgm:pt>
    <dgm:pt modelId="{234E1182-CB75-4D1F-883A-4EA66ACF9263}">
      <dgm:prSet/>
      <dgm:spPr/>
      <dgm:t>
        <a:bodyPr/>
        <a:lstStyle/>
        <a:p>
          <a:pPr>
            <a:defRPr b="1"/>
          </a:pPr>
          <a:r>
            <a:rPr lang="en-US"/>
            <a:t>2007</a:t>
          </a:r>
        </a:p>
      </dgm:t>
    </dgm:pt>
    <dgm:pt modelId="{A0DCBA77-BD24-49D6-AEA2-9D6CE4AAAAFE}" type="parTrans" cxnId="{528213CD-739A-4B29-99A9-92963FDB1ACA}">
      <dgm:prSet/>
      <dgm:spPr/>
      <dgm:t>
        <a:bodyPr/>
        <a:lstStyle/>
        <a:p>
          <a:endParaRPr lang="en-US"/>
        </a:p>
      </dgm:t>
    </dgm:pt>
    <dgm:pt modelId="{52DEAE6A-7C0A-4884-B8CC-69F268429CE0}" type="sibTrans" cxnId="{528213CD-739A-4B29-99A9-92963FDB1ACA}">
      <dgm:prSet/>
      <dgm:spPr/>
      <dgm:t>
        <a:bodyPr/>
        <a:lstStyle/>
        <a:p>
          <a:endParaRPr lang="en-US"/>
        </a:p>
      </dgm:t>
    </dgm:pt>
    <dgm:pt modelId="{33E0612C-E555-4E3C-93A8-30F956902FD9}">
      <dgm:prSet/>
      <dgm:spPr/>
      <dgm:t>
        <a:bodyPr/>
        <a:lstStyle/>
        <a:p>
          <a:r>
            <a:rPr lang="en-US"/>
            <a:t>Tech Lead</a:t>
          </a:r>
        </a:p>
      </dgm:t>
    </dgm:pt>
    <dgm:pt modelId="{1CE66384-F664-418D-B644-B8E7B551FA3A}" type="parTrans" cxnId="{8BD655BF-B1A8-491C-809E-C16E01255920}">
      <dgm:prSet/>
      <dgm:spPr/>
      <dgm:t>
        <a:bodyPr/>
        <a:lstStyle/>
        <a:p>
          <a:endParaRPr lang="en-US"/>
        </a:p>
      </dgm:t>
    </dgm:pt>
    <dgm:pt modelId="{61BAEA4D-EF74-4AA5-88B6-66CE75AD8002}" type="sibTrans" cxnId="{8BD655BF-B1A8-491C-809E-C16E01255920}">
      <dgm:prSet/>
      <dgm:spPr/>
      <dgm:t>
        <a:bodyPr/>
        <a:lstStyle/>
        <a:p>
          <a:endParaRPr lang="en-US"/>
        </a:p>
      </dgm:t>
    </dgm:pt>
    <dgm:pt modelId="{EBC187F1-5598-48D6-8DE6-AE02B5DC0C65}">
      <dgm:prSet/>
      <dgm:spPr/>
      <dgm:t>
        <a:bodyPr/>
        <a:lstStyle/>
        <a:p>
          <a:pPr>
            <a:defRPr b="1"/>
          </a:pPr>
          <a:r>
            <a:rPr lang="en-US"/>
            <a:t>2016–2018</a:t>
          </a:r>
        </a:p>
      </dgm:t>
    </dgm:pt>
    <dgm:pt modelId="{9FB0FFB2-2CD1-4E8D-BF4E-7ADA69CDC030}" type="parTrans" cxnId="{54B27723-2365-4D47-ADE0-8EE4EADC96A5}">
      <dgm:prSet/>
      <dgm:spPr/>
      <dgm:t>
        <a:bodyPr/>
        <a:lstStyle/>
        <a:p>
          <a:endParaRPr lang="en-US"/>
        </a:p>
      </dgm:t>
    </dgm:pt>
    <dgm:pt modelId="{581E4BB2-BAFB-462E-B9FE-8BA7804A2B35}" type="sibTrans" cxnId="{54B27723-2365-4D47-ADE0-8EE4EADC96A5}">
      <dgm:prSet/>
      <dgm:spPr/>
      <dgm:t>
        <a:bodyPr/>
        <a:lstStyle/>
        <a:p>
          <a:endParaRPr lang="en-US"/>
        </a:p>
      </dgm:t>
    </dgm:pt>
    <dgm:pt modelId="{09A17F02-3BE7-4754-A18A-1FC1EB2363BC}">
      <dgm:prSet/>
      <dgm:spPr/>
      <dgm:t>
        <a:bodyPr/>
        <a:lstStyle/>
        <a:p>
          <a:r>
            <a:rPr lang="en-US"/>
            <a:t>Team Leader</a:t>
          </a:r>
        </a:p>
      </dgm:t>
    </dgm:pt>
    <dgm:pt modelId="{842E6170-19CE-4974-B0BE-7CD8336C2658}" type="parTrans" cxnId="{8B8C16EC-46B2-4FBF-B4C6-5CAC2667B1A5}">
      <dgm:prSet/>
      <dgm:spPr/>
      <dgm:t>
        <a:bodyPr/>
        <a:lstStyle/>
        <a:p>
          <a:endParaRPr lang="en-US"/>
        </a:p>
      </dgm:t>
    </dgm:pt>
    <dgm:pt modelId="{5DDE2FE3-24F3-472B-9DCC-BA6D3833B74D}" type="sibTrans" cxnId="{8B8C16EC-46B2-4FBF-B4C6-5CAC2667B1A5}">
      <dgm:prSet/>
      <dgm:spPr/>
      <dgm:t>
        <a:bodyPr/>
        <a:lstStyle/>
        <a:p>
          <a:endParaRPr lang="en-US"/>
        </a:p>
      </dgm:t>
    </dgm:pt>
    <dgm:pt modelId="{E5A7B1F7-5EDE-4759-BB6D-A3D6C5D0B321}">
      <dgm:prSet/>
      <dgm:spPr/>
      <dgm:t>
        <a:bodyPr/>
        <a:lstStyle/>
        <a:p>
          <a:pPr>
            <a:defRPr b="1"/>
          </a:pPr>
          <a:r>
            <a:rPr lang="en-US"/>
            <a:t>2018–2019</a:t>
          </a:r>
        </a:p>
      </dgm:t>
    </dgm:pt>
    <dgm:pt modelId="{08E4F509-3360-4875-81A5-9FC514A7AB8A}" type="parTrans" cxnId="{9865D309-40C9-44E5-881D-1E63FCDFC6AE}">
      <dgm:prSet/>
      <dgm:spPr/>
      <dgm:t>
        <a:bodyPr/>
        <a:lstStyle/>
        <a:p>
          <a:endParaRPr lang="en-US"/>
        </a:p>
      </dgm:t>
    </dgm:pt>
    <dgm:pt modelId="{671A67EA-CAD3-49A5-84A4-2323815682FE}" type="sibTrans" cxnId="{9865D309-40C9-44E5-881D-1E63FCDFC6AE}">
      <dgm:prSet/>
      <dgm:spPr/>
      <dgm:t>
        <a:bodyPr/>
        <a:lstStyle/>
        <a:p>
          <a:endParaRPr lang="en-US"/>
        </a:p>
      </dgm:t>
    </dgm:pt>
    <dgm:pt modelId="{BB379F76-1A8A-4335-88DC-9606E3B19053}">
      <dgm:prSet/>
      <dgm:spPr/>
      <dgm:t>
        <a:bodyPr/>
        <a:lstStyle/>
        <a:p>
          <a:r>
            <a:rPr lang="en-US"/>
            <a:t>Director of Engineering</a:t>
          </a:r>
        </a:p>
      </dgm:t>
    </dgm:pt>
    <dgm:pt modelId="{52154F00-A0F6-4630-A366-B42FD4B7232C}" type="parTrans" cxnId="{FB5AC981-AB7B-49C8-A127-9B84397AEBA1}">
      <dgm:prSet/>
      <dgm:spPr/>
      <dgm:t>
        <a:bodyPr/>
        <a:lstStyle/>
        <a:p>
          <a:endParaRPr lang="en-US"/>
        </a:p>
      </dgm:t>
    </dgm:pt>
    <dgm:pt modelId="{470DB29D-9382-4A12-8E6B-8E8197B01CB4}" type="sibTrans" cxnId="{FB5AC981-AB7B-49C8-A127-9B84397AEBA1}">
      <dgm:prSet/>
      <dgm:spPr/>
      <dgm:t>
        <a:bodyPr/>
        <a:lstStyle/>
        <a:p>
          <a:endParaRPr lang="en-US"/>
        </a:p>
      </dgm:t>
    </dgm:pt>
    <dgm:pt modelId="{CDAB55D2-BAE7-4692-9B47-C8D334B80A88}">
      <dgm:prSet/>
      <dgm:spPr/>
      <dgm:t>
        <a:bodyPr/>
        <a:lstStyle/>
        <a:p>
          <a:pPr>
            <a:defRPr b="1"/>
          </a:pPr>
          <a:r>
            <a:rPr lang="en-US"/>
            <a:t>2019–2020</a:t>
          </a:r>
        </a:p>
      </dgm:t>
    </dgm:pt>
    <dgm:pt modelId="{03E9DE0B-6B48-4C3A-9AC1-8D82B3D2A77F}" type="parTrans" cxnId="{906A85C6-16F4-44BC-B996-90C5C9A855FE}">
      <dgm:prSet/>
      <dgm:spPr/>
      <dgm:t>
        <a:bodyPr/>
        <a:lstStyle/>
        <a:p>
          <a:endParaRPr lang="en-US"/>
        </a:p>
      </dgm:t>
    </dgm:pt>
    <dgm:pt modelId="{8E9C4A53-D71A-4C2E-AD20-90CEDA1AD3B7}" type="sibTrans" cxnId="{906A85C6-16F4-44BC-B996-90C5C9A855FE}">
      <dgm:prSet/>
      <dgm:spPr/>
      <dgm:t>
        <a:bodyPr/>
        <a:lstStyle/>
        <a:p>
          <a:endParaRPr lang="en-US"/>
        </a:p>
      </dgm:t>
    </dgm:pt>
    <dgm:pt modelId="{0182F7DB-9878-4AAA-B643-B07DDDF6422E}">
      <dgm:prSet/>
      <dgm:spPr/>
      <dgm:t>
        <a:bodyPr/>
        <a:lstStyle/>
        <a:p>
          <a:r>
            <a:rPr lang="en-US"/>
            <a:t>Back to being an IC</a:t>
          </a:r>
        </a:p>
      </dgm:t>
    </dgm:pt>
    <dgm:pt modelId="{B6FDAC2A-8297-4981-AE22-72F92507E523}" type="parTrans" cxnId="{692241CE-1894-4709-A4A1-34E06B5AFBB2}">
      <dgm:prSet/>
      <dgm:spPr/>
      <dgm:t>
        <a:bodyPr/>
        <a:lstStyle/>
        <a:p>
          <a:endParaRPr lang="en-US"/>
        </a:p>
      </dgm:t>
    </dgm:pt>
    <dgm:pt modelId="{E2795C87-938A-4B3C-B254-4926416289EB}" type="sibTrans" cxnId="{692241CE-1894-4709-A4A1-34E06B5AFBB2}">
      <dgm:prSet/>
      <dgm:spPr/>
      <dgm:t>
        <a:bodyPr/>
        <a:lstStyle/>
        <a:p>
          <a:endParaRPr lang="en-US"/>
        </a:p>
      </dgm:t>
    </dgm:pt>
    <dgm:pt modelId="{E4FB2074-3BB6-4B22-BC1F-120BC5E33FEE}">
      <dgm:prSet/>
      <dgm:spPr/>
      <dgm:t>
        <a:bodyPr/>
        <a:lstStyle/>
        <a:p>
          <a:pPr>
            <a:defRPr b="1"/>
          </a:pPr>
          <a:r>
            <a:rPr lang="en-US" dirty="0"/>
            <a:t>2020–2021</a:t>
          </a:r>
        </a:p>
      </dgm:t>
    </dgm:pt>
    <dgm:pt modelId="{89CA7B88-345D-4FD2-8378-555421910C6D}" type="parTrans" cxnId="{3E08C2DF-DD5D-4BCE-A87D-6B72A6D8788D}">
      <dgm:prSet/>
      <dgm:spPr/>
      <dgm:t>
        <a:bodyPr/>
        <a:lstStyle/>
        <a:p>
          <a:endParaRPr lang="en-US"/>
        </a:p>
      </dgm:t>
    </dgm:pt>
    <dgm:pt modelId="{3F17695B-6EA3-47BC-845B-F41DA0C23157}" type="sibTrans" cxnId="{3E08C2DF-DD5D-4BCE-A87D-6B72A6D8788D}">
      <dgm:prSet/>
      <dgm:spPr/>
      <dgm:t>
        <a:bodyPr/>
        <a:lstStyle/>
        <a:p>
          <a:endParaRPr lang="en-US"/>
        </a:p>
      </dgm:t>
    </dgm:pt>
    <dgm:pt modelId="{D9A4E2B6-E6AF-492A-9E15-6A138E787435}">
      <dgm:prSet/>
      <dgm:spPr/>
      <dgm:t>
        <a:bodyPr/>
        <a:lstStyle/>
        <a:p>
          <a:r>
            <a:rPr lang="en-US" dirty="0"/>
            <a:t>Principal Analyst leading offshore team</a:t>
          </a:r>
        </a:p>
      </dgm:t>
    </dgm:pt>
    <dgm:pt modelId="{A56159A4-2712-4EFB-8D21-FE746D882DF7}" type="parTrans" cxnId="{25A6A714-9560-445E-BF87-2101661A867B}">
      <dgm:prSet/>
      <dgm:spPr/>
      <dgm:t>
        <a:bodyPr/>
        <a:lstStyle/>
        <a:p>
          <a:endParaRPr lang="en-US"/>
        </a:p>
      </dgm:t>
    </dgm:pt>
    <dgm:pt modelId="{85408A4B-EE31-46FD-B5D4-7165BD738000}" type="sibTrans" cxnId="{25A6A714-9560-445E-BF87-2101661A867B}">
      <dgm:prSet/>
      <dgm:spPr/>
      <dgm:t>
        <a:bodyPr/>
        <a:lstStyle/>
        <a:p>
          <a:endParaRPr lang="en-US"/>
        </a:p>
      </dgm:t>
    </dgm:pt>
    <dgm:pt modelId="{7151EF84-62B8-42F8-9374-61F647DF300B}">
      <dgm:prSet/>
      <dgm:spPr/>
      <dgm:t>
        <a:bodyPr/>
        <a:lstStyle/>
        <a:p>
          <a:pPr>
            <a:defRPr b="1"/>
          </a:pPr>
          <a:r>
            <a:rPr lang="en-US" dirty="0"/>
            <a:t>2022</a:t>
          </a:r>
        </a:p>
      </dgm:t>
    </dgm:pt>
    <dgm:pt modelId="{8D1B66A9-336C-4305-9232-8A65ADF2660E}" type="parTrans" cxnId="{531A6A8A-211F-4352-8B25-57C65A2DF59C}">
      <dgm:prSet/>
      <dgm:spPr/>
      <dgm:t>
        <a:bodyPr/>
        <a:lstStyle/>
        <a:p>
          <a:endParaRPr lang="en-US"/>
        </a:p>
      </dgm:t>
    </dgm:pt>
    <dgm:pt modelId="{CE24247B-B833-4F97-B191-071A9A6477B7}" type="sibTrans" cxnId="{531A6A8A-211F-4352-8B25-57C65A2DF59C}">
      <dgm:prSet/>
      <dgm:spPr/>
      <dgm:t>
        <a:bodyPr/>
        <a:lstStyle/>
        <a:p>
          <a:endParaRPr lang="en-US"/>
        </a:p>
      </dgm:t>
    </dgm:pt>
    <dgm:pt modelId="{DBA246BF-0CF9-453A-B245-2D88CF1ED743}">
      <dgm:prSet/>
      <dgm:spPr/>
      <dgm:t>
        <a:bodyPr/>
        <a:lstStyle/>
        <a:p>
          <a:r>
            <a:rPr lang="en-US" dirty="0"/>
            <a:t>Current - Principal Consultant with direct reports</a:t>
          </a:r>
        </a:p>
      </dgm:t>
    </dgm:pt>
    <dgm:pt modelId="{9094C505-E16D-42E2-B196-E1F8119F014A}" type="parTrans" cxnId="{0F19FA68-BAF0-4284-BEAF-BABFBF283C0D}">
      <dgm:prSet/>
      <dgm:spPr/>
      <dgm:t>
        <a:bodyPr/>
        <a:lstStyle/>
        <a:p>
          <a:endParaRPr lang="en-US"/>
        </a:p>
      </dgm:t>
    </dgm:pt>
    <dgm:pt modelId="{CBE1FEED-4B04-4A3D-B35C-21CA061CE27C}" type="sibTrans" cxnId="{0F19FA68-BAF0-4284-BEAF-BABFBF283C0D}">
      <dgm:prSet/>
      <dgm:spPr/>
      <dgm:t>
        <a:bodyPr/>
        <a:lstStyle/>
        <a:p>
          <a:endParaRPr lang="en-US"/>
        </a:p>
      </dgm:t>
    </dgm:pt>
    <dgm:pt modelId="{336757BB-A89A-4041-BA82-309EEA6D260C}">
      <dgm:prSet/>
      <dgm:spPr/>
      <dgm:t>
        <a:bodyPr/>
        <a:lstStyle/>
        <a:p>
          <a:pPr>
            <a:defRPr b="1"/>
          </a:pPr>
          <a:r>
            <a:rPr lang="en-US" dirty="0"/>
            <a:t>1995-2000</a:t>
          </a:r>
        </a:p>
      </dgm:t>
    </dgm:pt>
    <dgm:pt modelId="{DB407833-4531-0244-A881-DA73FE999432}" type="parTrans" cxnId="{26B9E465-185A-FD42-BE08-24EE73C12E65}">
      <dgm:prSet/>
      <dgm:spPr/>
      <dgm:t>
        <a:bodyPr/>
        <a:lstStyle/>
        <a:p>
          <a:endParaRPr lang="en-US"/>
        </a:p>
      </dgm:t>
    </dgm:pt>
    <dgm:pt modelId="{DAD6D790-C349-5044-9340-228819B47AEA}" type="sibTrans" cxnId="{26B9E465-185A-FD42-BE08-24EE73C12E65}">
      <dgm:prSet/>
      <dgm:spPr/>
      <dgm:t>
        <a:bodyPr/>
        <a:lstStyle/>
        <a:p>
          <a:endParaRPr lang="en-US"/>
        </a:p>
      </dgm:t>
    </dgm:pt>
    <dgm:pt modelId="{5244FFC7-10C2-704B-B911-33C978093970}">
      <dgm:prSet/>
      <dgm:spPr/>
      <dgm:t>
        <a:bodyPr/>
        <a:lstStyle/>
        <a:p>
          <a:r>
            <a:rPr lang="en-US" dirty="0"/>
            <a:t>Just a developer</a:t>
          </a:r>
        </a:p>
      </dgm:t>
    </dgm:pt>
    <dgm:pt modelId="{DA900FEB-5129-394F-8DBE-92E0D5A9CD78}" type="parTrans" cxnId="{C1F73FF0-0E3F-8242-8953-CE8631DB6A9F}">
      <dgm:prSet/>
      <dgm:spPr/>
      <dgm:t>
        <a:bodyPr/>
        <a:lstStyle/>
        <a:p>
          <a:endParaRPr lang="en-US"/>
        </a:p>
      </dgm:t>
    </dgm:pt>
    <dgm:pt modelId="{1AEFC99E-509A-5247-A09A-DB9C22A9839A}" type="sibTrans" cxnId="{C1F73FF0-0E3F-8242-8953-CE8631DB6A9F}">
      <dgm:prSet/>
      <dgm:spPr/>
      <dgm:t>
        <a:bodyPr/>
        <a:lstStyle/>
        <a:p>
          <a:endParaRPr lang="en-US"/>
        </a:p>
      </dgm:t>
    </dgm:pt>
    <dgm:pt modelId="{7C3EFE1B-490F-9940-92F3-076D7BE596EB}">
      <dgm:prSet/>
      <dgm:spPr/>
      <dgm:t>
        <a:bodyPr/>
        <a:lstStyle/>
        <a:p>
          <a:pPr>
            <a:defRPr b="1"/>
          </a:pPr>
          <a:r>
            <a:rPr lang="en-US" dirty="0"/>
            <a:t>2021</a:t>
          </a:r>
        </a:p>
      </dgm:t>
    </dgm:pt>
    <dgm:pt modelId="{D508E7EF-E5B7-6F49-8038-358B769C7482}" type="parTrans" cxnId="{4651149C-3608-C84F-8EC9-78F754E17106}">
      <dgm:prSet/>
      <dgm:spPr/>
      <dgm:t>
        <a:bodyPr/>
        <a:lstStyle/>
        <a:p>
          <a:endParaRPr lang="en-US"/>
        </a:p>
      </dgm:t>
    </dgm:pt>
    <dgm:pt modelId="{9240BA41-30C8-7A48-9085-3E251747E411}" type="sibTrans" cxnId="{4651149C-3608-C84F-8EC9-78F754E17106}">
      <dgm:prSet/>
      <dgm:spPr/>
      <dgm:t>
        <a:bodyPr/>
        <a:lstStyle/>
        <a:p>
          <a:endParaRPr lang="en-US"/>
        </a:p>
      </dgm:t>
    </dgm:pt>
    <dgm:pt modelId="{AD8C2A62-68EC-4340-AF33-BC38DCA3BE85}">
      <dgm:prSet/>
      <dgm:spPr/>
      <dgm:t>
        <a:bodyPr/>
        <a:lstStyle/>
        <a:p>
          <a:r>
            <a:rPr lang="en-US" dirty="0"/>
            <a:t>Principal -&gt; Dev Manager</a:t>
          </a:r>
        </a:p>
      </dgm:t>
    </dgm:pt>
    <dgm:pt modelId="{154EB3B5-BFEA-C346-A6DD-0722DB89F1A7}" type="parTrans" cxnId="{D891DD5C-1A1F-6B43-9E8E-301093903DB2}">
      <dgm:prSet/>
      <dgm:spPr/>
      <dgm:t>
        <a:bodyPr/>
        <a:lstStyle/>
        <a:p>
          <a:endParaRPr lang="en-US"/>
        </a:p>
      </dgm:t>
    </dgm:pt>
    <dgm:pt modelId="{4073FEAC-D449-874E-9529-E0883DB87F1B}" type="sibTrans" cxnId="{D891DD5C-1A1F-6B43-9E8E-301093903DB2}">
      <dgm:prSet/>
      <dgm:spPr/>
      <dgm:t>
        <a:bodyPr/>
        <a:lstStyle/>
        <a:p>
          <a:endParaRPr lang="en-US"/>
        </a:p>
      </dgm:t>
    </dgm:pt>
    <dgm:pt modelId="{5D4D2D34-1E81-A24D-AE4A-9B279B8778BF}" type="pres">
      <dgm:prSet presAssocID="{D796AABA-6BFE-4D75-A6DF-EB5150A6A1E1}" presName="root" presStyleCnt="0">
        <dgm:presLayoutVars>
          <dgm:chMax/>
          <dgm:chPref/>
          <dgm:animLvl val="lvl"/>
        </dgm:presLayoutVars>
      </dgm:prSet>
      <dgm:spPr/>
    </dgm:pt>
    <dgm:pt modelId="{C1538ADD-7471-D24D-8FC7-C130457881C9}" type="pres">
      <dgm:prSet presAssocID="{D796AABA-6BFE-4D75-A6DF-EB5150A6A1E1}" presName="divider" presStyleLbl="fgAcc1" presStyleIdx="0" presStyleCnt="10"/>
      <dgm:spPr>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tailEnd type="triangle" w="lg" len="lg"/>
        </a:ln>
        <a:effectLst/>
      </dgm:spPr>
    </dgm:pt>
    <dgm:pt modelId="{79F94D07-B82F-AD46-BE16-42F68913BDD5}" type="pres">
      <dgm:prSet presAssocID="{D796AABA-6BFE-4D75-A6DF-EB5150A6A1E1}" presName="nodes" presStyleCnt="0">
        <dgm:presLayoutVars>
          <dgm:chMax/>
          <dgm:chPref/>
          <dgm:animLvl val="lvl"/>
        </dgm:presLayoutVars>
      </dgm:prSet>
      <dgm:spPr/>
    </dgm:pt>
    <dgm:pt modelId="{E86F050A-49D1-F340-A912-8BF28EEC0975}" type="pres">
      <dgm:prSet presAssocID="{336757BB-A89A-4041-BA82-309EEA6D260C}" presName="composite" presStyleCnt="0"/>
      <dgm:spPr/>
    </dgm:pt>
    <dgm:pt modelId="{6BA6B056-EE42-7945-83C3-158192C2F366}" type="pres">
      <dgm:prSet presAssocID="{336757BB-A89A-4041-BA82-309EEA6D260C}" presName="ConnectorPoint" presStyleLbl="lnNode1" presStyleIdx="0" presStyleCnt="9"/>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816217EE-10B2-B145-A539-A900754A6B18}" type="pres">
      <dgm:prSet presAssocID="{336757BB-A89A-4041-BA82-309EEA6D260C}" presName="DropPinPlaceHolder" presStyleCnt="0"/>
      <dgm:spPr/>
    </dgm:pt>
    <dgm:pt modelId="{1438C1A4-B6D5-6E40-A895-5835DBCAE488}" type="pres">
      <dgm:prSet presAssocID="{336757BB-A89A-4041-BA82-309EEA6D260C}" presName="DropPin" presStyleLbl="alignNode1" presStyleIdx="0" presStyleCnt="9"/>
      <dgm:spPr/>
    </dgm:pt>
    <dgm:pt modelId="{1C97DFA4-883A-5A47-A8C8-7A811F60D4B1}" type="pres">
      <dgm:prSet presAssocID="{336757BB-A89A-4041-BA82-309EEA6D260C}" presName="Ellipse" presStyleLbl="fgAcc1" presStyleIdx="1" presStyleCnt="10"/>
      <dgm:spPr>
        <a:solidFill>
          <a:schemeClr val="lt1">
            <a:alpha val="90000"/>
            <a:hueOff val="0"/>
            <a:satOff val="0"/>
            <a:lumOff val="0"/>
            <a:alphaOff val="0"/>
          </a:schemeClr>
        </a:solidFill>
        <a:ln w="9525" cap="rnd" cmpd="sng" algn="ctr">
          <a:noFill/>
          <a:prstDash val="solid"/>
        </a:ln>
        <a:effectLst/>
      </dgm:spPr>
    </dgm:pt>
    <dgm:pt modelId="{1C429ED5-7B50-7647-9DAA-75D1E09D0C2B}" type="pres">
      <dgm:prSet presAssocID="{336757BB-A89A-4041-BA82-309EEA6D260C}" presName="L2TextContainer" presStyleLbl="revTx" presStyleIdx="0" presStyleCnt="18">
        <dgm:presLayoutVars>
          <dgm:bulletEnabled val="1"/>
        </dgm:presLayoutVars>
      </dgm:prSet>
      <dgm:spPr/>
    </dgm:pt>
    <dgm:pt modelId="{5FBC9054-58B9-8E48-8061-41A673B1B397}" type="pres">
      <dgm:prSet presAssocID="{336757BB-A89A-4041-BA82-309EEA6D260C}" presName="L1TextContainer" presStyleLbl="revTx" presStyleIdx="1" presStyleCnt="18">
        <dgm:presLayoutVars>
          <dgm:chMax val="1"/>
          <dgm:chPref val="1"/>
          <dgm:bulletEnabled val="1"/>
        </dgm:presLayoutVars>
      </dgm:prSet>
      <dgm:spPr/>
    </dgm:pt>
    <dgm:pt modelId="{201E0D7A-8FDA-9348-83C9-475C9FF14BCC}" type="pres">
      <dgm:prSet presAssocID="{336757BB-A89A-4041-BA82-309EEA6D260C}" presName="ConnectLine" presStyleLbl="sibTrans1D1" presStyleIdx="0" presStyleCnt="9"/>
      <dgm:spPr>
        <a:noFill/>
        <a:ln w="12700" cap="rnd" cmpd="sng" algn="ctr">
          <a:solidFill>
            <a:schemeClr val="accent6">
              <a:hueOff val="0"/>
              <a:satOff val="0"/>
              <a:lumOff val="0"/>
              <a:alphaOff val="0"/>
            </a:schemeClr>
          </a:solidFill>
          <a:prstDash val="dash"/>
        </a:ln>
        <a:effectLst/>
      </dgm:spPr>
    </dgm:pt>
    <dgm:pt modelId="{1275E8DF-E1E4-FA42-B47A-7B314F1F5F50}" type="pres">
      <dgm:prSet presAssocID="{336757BB-A89A-4041-BA82-309EEA6D260C}" presName="EmptyPlaceHolder" presStyleCnt="0"/>
      <dgm:spPr/>
    </dgm:pt>
    <dgm:pt modelId="{D8951679-72A2-4C42-A41C-36C3B59DE907}" type="pres">
      <dgm:prSet presAssocID="{DAD6D790-C349-5044-9340-228819B47AEA}" presName="spaceBetweenRectangles" presStyleCnt="0"/>
      <dgm:spPr/>
    </dgm:pt>
    <dgm:pt modelId="{91E2C5C2-1291-3048-AF28-6A2084C137B5}" type="pres">
      <dgm:prSet presAssocID="{BE13DB54-D02F-48ED-BE0D-C463A9715854}" presName="composite" presStyleCnt="0"/>
      <dgm:spPr/>
    </dgm:pt>
    <dgm:pt modelId="{BA7A0129-273B-0446-8365-D2C50A3B4AC4}" type="pres">
      <dgm:prSet presAssocID="{BE13DB54-D02F-48ED-BE0D-C463A9715854}" presName="ConnectorPoint" presStyleLbl="lnNode1" presStyleIdx="1" presStyleCnt="9"/>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F0F4DBB7-7BFD-DA4D-A8D1-7B1A8EC5986D}" type="pres">
      <dgm:prSet presAssocID="{BE13DB54-D02F-48ED-BE0D-C463A9715854}" presName="DropPinPlaceHolder" presStyleCnt="0"/>
      <dgm:spPr/>
    </dgm:pt>
    <dgm:pt modelId="{3DF3523A-B0C9-8242-9A8E-4D245ACCC216}" type="pres">
      <dgm:prSet presAssocID="{BE13DB54-D02F-48ED-BE0D-C463A9715854}" presName="DropPin" presStyleLbl="alignNode1" presStyleIdx="1" presStyleCnt="9"/>
      <dgm:spPr/>
    </dgm:pt>
    <dgm:pt modelId="{B082E101-D998-394C-8C12-337999634539}" type="pres">
      <dgm:prSet presAssocID="{BE13DB54-D02F-48ED-BE0D-C463A9715854}" presName="Ellipse" presStyleLbl="fgAcc1" presStyleIdx="2" presStyleCnt="10"/>
      <dgm:spPr>
        <a:solidFill>
          <a:schemeClr val="lt1">
            <a:alpha val="90000"/>
            <a:hueOff val="0"/>
            <a:satOff val="0"/>
            <a:lumOff val="0"/>
            <a:alphaOff val="0"/>
          </a:schemeClr>
        </a:solidFill>
        <a:ln w="9525" cap="rnd" cmpd="sng" algn="ctr">
          <a:noFill/>
          <a:prstDash val="solid"/>
        </a:ln>
        <a:effectLst/>
      </dgm:spPr>
    </dgm:pt>
    <dgm:pt modelId="{02F1BCF7-F31E-7A40-9737-A633E1D2927D}" type="pres">
      <dgm:prSet presAssocID="{BE13DB54-D02F-48ED-BE0D-C463A9715854}" presName="L2TextContainer" presStyleLbl="revTx" presStyleIdx="2" presStyleCnt="18">
        <dgm:presLayoutVars>
          <dgm:bulletEnabled val="1"/>
        </dgm:presLayoutVars>
      </dgm:prSet>
      <dgm:spPr/>
    </dgm:pt>
    <dgm:pt modelId="{41166EEF-02F9-2A4D-901C-58E07FA75730}" type="pres">
      <dgm:prSet presAssocID="{BE13DB54-D02F-48ED-BE0D-C463A9715854}" presName="L1TextContainer" presStyleLbl="revTx" presStyleIdx="3" presStyleCnt="18">
        <dgm:presLayoutVars>
          <dgm:chMax val="1"/>
          <dgm:chPref val="1"/>
          <dgm:bulletEnabled val="1"/>
        </dgm:presLayoutVars>
      </dgm:prSet>
      <dgm:spPr/>
    </dgm:pt>
    <dgm:pt modelId="{B7D0D864-5124-2148-AD71-7F646D9A4268}" type="pres">
      <dgm:prSet presAssocID="{BE13DB54-D02F-48ED-BE0D-C463A9715854}" presName="ConnectLine" presStyleLbl="sibTrans1D1" presStyleIdx="1" presStyleCnt="9"/>
      <dgm:spPr>
        <a:noFill/>
        <a:ln w="12700" cap="rnd" cmpd="sng" algn="ctr">
          <a:solidFill>
            <a:schemeClr val="accent6">
              <a:hueOff val="0"/>
              <a:satOff val="0"/>
              <a:lumOff val="0"/>
              <a:alphaOff val="0"/>
            </a:schemeClr>
          </a:solidFill>
          <a:prstDash val="dash"/>
        </a:ln>
        <a:effectLst/>
      </dgm:spPr>
    </dgm:pt>
    <dgm:pt modelId="{F4A49309-3CF1-7941-A12B-E9B4B8BF91D8}" type="pres">
      <dgm:prSet presAssocID="{BE13DB54-D02F-48ED-BE0D-C463A9715854}" presName="EmptyPlaceHolder" presStyleCnt="0"/>
      <dgm:spPr/>
    </dgm:pt>
    <dgm:pt modelId="{0ECBBEEB-65FD-D944-9DDB-CC53B03CE5EA}" type="pres">
      <dgm:prSet presAssocID="{EC115791-3272-4275-BBD4-5ED6D257EE3C}" presName="spaceBetweenRectangles" presStyleCnt="0"/>
      <dgm:spPr/>
    </dgm:pt>
    <dgm:pt modelId="{66AB4107-994C-EB40-A667-4E95C3B6A385}" type="pres">
      <dgm:prSet presAssocID="{234E1182-CB75-4D1F-883A-4EA66ACF9263}" presName="composite" presStyleCnt="0"/>
      <dgm:spPr/>
    </dgm:pt>
    <dgm:pt modelId="{F063B9DF-ECF8-454D-97EB-C09D12BB780B}" type="pres">
      <dgm:prSet presAssocID="{234E1182-CB75-4D1F-883A-4EA66ACF9263}" presName="ConnectorPoint" presStyleLbl="lnNode1" presStyleIdx="2" presStyleCnt="9"/>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D7ABD6E7-18C9-3C4B-8244-452C20A45CF1}" type="pres">
      <dgm:prSet presAssocID="{234E1182-CB75-4D1F-883A-4EA66ACF9263}" presName="DropPinPlaceHolder" presStyleCnt="0"/>
      <dgm:spPr/>
    </dgm:pt>
    <dgm:pt modelId="{789EF444-552E-FF4E-931C-040406DF05BF}" type="pres">
      <dgm:prSet presAssocID="{234E1182-CB75-4D1F-883A-4EA66ACF9263}" presName="DropPin" presStyleLbl="alignNode1" presStyleIdx="2" presStyleCnt="9"/>
      <dgm:spPr/>
    </dgm:pt>
    <dgm:pt modelId="{C8B063C3-09CD-AF4B-AA63-C03A20C996E4}" type="pres">
      <dgm:prSet presAssocID="{234E1182-CB75-4D1F-883A-4EA66ACF9263}" presName="Ellipse" presStyleLbl="fgAcc1" presStyleIdx="3" presStyleCnt="10"/>
      <dgm:spPr>
        <a:solidFill>
          <a:schemeClr val="lt1">
            <a:alpha val="90000"/>
            <a:hueOff val="0"/>
            <a:satOff val="0"/>
            <a:lumOff val="0"/>
            <a:alphaOff val="0"/>
          </a:schemeClr>
        </a:solidFill>
        <a:ln w="9525" cap="rnd" cmpd="sng" algn="ctr">
          <a:noFill/>
          <a:prstDash val="solid"/>
        </a:ln>
        <a:effectLst/>
      </dgm:spPr>
    </dgm:pt>
    <dgm:pt modelId="{E5935E69-8E35-AC4E-A30F-C3C53386B085}" type="pres">
      <dgm:prSet presAssocID="{234E1182-CB75-4D1F-883A-4EA66ACF9263}" presName="L2TextContainer" presStyleLbl="revTx" presStyleIdx="4" presStyleCnt="18">
        <dgm:presLayoutVars>
          <dgm:bulletEnabled val="1"/>
        </dgm:presLayoutVars>
      </dgm:prSet>
      <dgm:spPr/>
    </dgm:pt>
    <dgm:pt modelId="{4587DD7B-900A-E148-8815-EEB71456AD00}" type="pres">
      <dgm:prSet presAssocID="{234E1182-CB75-4D1F-883A-4EA66ACF9263}" presName="L1TextContainer" presStyleLbl="revTx" presStyleIdx="5" presStyleCnt="18">
        <dgm:presLayoutVars>
          <dgm:chMax val="1"/>
          <dgm:chPref val="1"/>
          <dgm:bulletEnabled val="1"/>
        </dgm:presLayoutVars>
      </dgm:prSet>
      <dgm:spPr/>
    </dgm:pt>
    <dgm:pt modelId="{848C6A49-4C4D-DE49-908B-8116F00E1FA9}" type="pres">
      <dgm:prSet presAssocID="{234E1182-CB75-4D1F-883A-4EA66ACF9263}" presName="ConnectLine" presStyleLbl="sibTrans1D1" presStyleIdx="2" presStyleCnt="9"/>
      <dgm:spPr>
        <a:noFill/>
        <a:ln w="12700" cap="rnd" cmpd="sng" algn="ctr">
          <a:solidFill>
            <a:schemeClr val="accent6">
              <a:hueOff val="0"/>
              <a:satOff val="0"/>
              <a:lumOff val="0"/>
              <a:alphaOff val="0"/>
            </a:schemeClr>
          </a:solidFill>
          <a:prstDash val="dash"/>
        </a:ln>
        <a:effectLst/>
      </dgm:spPr>
    </dgm:pt>
    <dgm:pt modelId="{D6612228-1375-3247-AAF9-5976DBD62FCF}" type="pres">
      <dgm:prSet presAssocID="{234E1182-CB75-4D1F-883A-4EA66ACF9263}" presName="EmptyPlaceHolder" presStyleCnt="0"/>
      <dgm:spPr/>
    </dgm:pt>
    <dgm:pt modelId="{DDFBBF50-B06E-5346-A93B-37126C635EBF}" type="pres">
      <dgm:prSet presAssocID="{52DEAE6A-7C0A-4884-B8CC-69F268429CE0}" presName="spaceBetweenRectangles" presStyleCnt="0"/>
      <dgm:spPr/>
    </dgm:pt>
    <dgm:pt modelId="{37EABCBF-330D-944A-920B-8E2DAA043DC5}" type="pres">
      <dgm:prSet presAssocID="{EBC187F1-5598-48D6-8DE6-AE02B5DC0C65}" presName="composite" presStyleCnt="0"/>
      <dgm:spPr/>
    </dgm:pt>
    <dgm:pt modelId="{AB271509-6395-244C-BD16-177B07D435C6}" type="pres">
      <dgm:prSet presAssocID="{EBC187F1-5598-48D6-8DE6-AE02B5DC0C65}" presName="ConnectorPoint" presStyleLbl="lnNode1" presStyleIdx="3" presStyleCnt="9"/>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BD2BF891-1118-EE4A-8C32-D987485FA758}" type="pres">
      <dgm:prSet presAssocID="{EBC187F1-5598-48D6-8DE6-AE02B5DC0C65}" presName="DropPinPlaceHolder" presStyleCnt="0"/>
      <dgm:spPr/>
    </dgm:pt>
    <dgm:pt modelId="{45CDF430-348F-A745-869F-025A6E7DFBAC}" type="pres">
      <dgm:prSet presAssocID="{EBC187F1-5598-48D6-8DE6-AE02B5DC0C65}" presName="DropPin" presStyleLbl="alignNode1" presStyleIdx="3" presStyleCnt="9"/>
      <dgm:spPr/>
    </dgm:pt>
    <dgm:pt modelId="{CB9ACF47-8775-9146-8A83-274C02054B89}" type="pres">
      <dgm:prSet presAssocID="{EBC187F1-5598-48D6-8DE6-AE02B5DC0C65}" presName="Ellipse" presStyleLbl="fgAcc1" presStyleIdx="4" presStyleCnt="10"/>
      <dgm:spPr>
        <a:solidFill>
          <a:schemeClr val="lt1">
            <a:alpha val="90000"/>
            <a:hueOff val="0"/>
            <a:satOff val="0"/>
            <a:lumOff val="0"/>
            <a:alphaOff val="0"/>
          </a:schemeClr>
        </a:solidFill>
        <a:ln w="9525" cap="rnd" cmpd="sng" algn="ctr">
          <a:noFill/>
          <a:prstDash val="solid"/>
        </a:ln>
        <a:effectLst/>
      </dgm:spPr>
    </dgm:pt>
    <dgm:pt modelId="{E7E76691-2088-1843-A1C9-E8E17478EE6E}" type="pres">
      <dgm:prSet presAssocID="{EBC187F1-5598-48D6-8DE6-AE02B5DC0C65}" presName="L2TextContainer" presStyleLbl="revTx" presStyleIdx="6" presStyleCnt="18">
        <dgm:presLayoutVars>
          <dgm:bulletEnabled val="1"/>
        </dgm:presLayoutVars>
      </dgm:prSet>
      <dgm:spPr/>
    </dgm:pt>
    <dgm:pt modelId="{4CBC7363-763B-7640-BF9F-7895DFEB89A4}" type="pres">
      <dgm:prSet presAssocID="{EBC187F1-5598-48D6-8DE6-AE02B5DC0C65}" presName="L1TextContainer" presStyleLbl="revTx" presStyleIdx="7" presStyleCnt="18">
        <dgm:presLayoutVars>
          <dgm:chMax val="1"/>
          <dgm:chPref val="1"/>
          <dgm:bulletEnabled val="1"/>
        </dgm:presLayoutVars>
      </dgm:prSet>
      <dgm:spPr/>
    </dgm:pt>
    <dgm:pt modelId="{C22E681C-96BD-4E40-AE30-9FB73989A40A}" type="pres">
      <dgm:prSet presAssocID="{EBC187F1-5598-48D6-8DE6-AE02B5DC0C65}" presName="ConnectLine" presStyleLbl="sibTrans1D1" presStyleIdx="3" presStyleCnt="9"/>
      <dgm:spPr>
        <a:noFill/>
        <a:ln w="12700" cap="rnd" cmpd="sng" algn="ctr">
          <a:solidFill>
            <a:schemeClr val="accent6">
              <a:hueOff val="0"/>
              <a:satOff val="0"/>
              <a:lumOff val="0"/>
              <a:alphaOff val="0"/>
            </a:schemeClr>
          </a:solidFill>
          <a:prstDash val="dash"/>
        </a:ln>
        <a:effectLst/>
      </dgm:spPr>
    </dgm:pt>
    <dgm:pt modelId="{AC9E16C8-F2FD-3B4C-9600-6BD3CC14FF2F}" type="pres">
      <dgm:prSet presAssocID="{EBC187F1-5598-48D6-8DE6-AE02B5DC0C65}" presName="EmptyPlaceHolder" presStyleCnt="0"/>
      <dgm:spPr/>
    </dgm:pt>
    <dgm:pt modelId="{01C18A31-B5D8-1D48-B2AC-7772FB43F749}" type="pres">
      <dgm:prSet presAssocID="{581E4BB2-BAFB-462E-B9FE-8BA7804A2B35}" presName="spaceBetweenRectangles" presStyleCnt="0"/>
      <dgm:spPr/>
    </dgm:pt>
    <dgm:pt modelId="{E35AED0C-01B0-5142-8D65-1663D906DC28}" type="pres">
      <dgm:prSet presAssocID="{E5A7B1F7-5EDE-4759-BB6D-A3D6C5D0B321}" presName="composite" presStyleCnt="0"/>
      <dgm:spPr/>
    </dgm:pt>
    <dgm:pt modelId="{EC2BFE4A-E048-2847-BC14-30180F8F69E1}" type="pres">
      <dgm:prSet presAssocID="{E5A7B1F7-5EDE-4759-BB6D-A3D6C5D0B321}" presName="ConnectorPoint" presStyleLbl="lnNode1" presStyleIdx="4" presStyleCnt="9"/>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A03AEA4E-BCA6-514D-B570-9FA01E37C7B3}" type="pres">
      <dgm:prSet presAssocID="{E5A7B1F7-5EDE-4759-BB6D-A3D6C5D0B321}" presName="DropPinPlaceHolder" presStyleCnt="0"/>
      <dgm:spPr/>
    </dgm:pt>
    <dgm:pt modelId="{42366E04-D8E1-0546-84CA-659C21B131F5}" type="pres">
      <dgm:prSet presAssocID="{E5A7B1F7-5EDE-4759-BB6D-A3D6C5D0B321}" presName="DropPin" presStyleLbl="alignNode1" presStyleIdx="4" presStyleCnt="9"/>
      <dgm:spPr/>
    </dgm:pt>
    <dgm:pt modelId="{918EA39E-80E5-4648-ADDE-9332401D717E}" type="pres">
      <dgm:prSet presAssocID="{E5A7B1F7-5EDE-4759-BB6D-A3D6C5D0B321}" presName="Ellipse" presStyleLbl="fgAcc1" presStyleIdx="5" presStyleCnt="10"/>
      <dgm:spPr>
        <a:solidFill>
          <a:schemeClr val="lt1">
            <a:alpha val="90000"/>
            <a:hueOff val="0"/>
            <a:satOff val="0"/>
            <a:lumOff val="0"/>
            <a:alphaOff val="0"/>
          </a:schemeClr>
        </a:solidFill>
        <a:ln w="9525" cap="rnd" cmpd="sng" algn="ctr">
          <a:noFill/>
          <a:prstDash val="solid"/>
        </a:ln>
        <a:effectLst/>
      </dgm:spPr>
    </dgm:pt>
    <dgm:pt modelId="{E3A423C5-FE56-7E4F-9ABF-43F92C74976A}" type="pres">
      <dgm:prSet presAssocID="{E5A7B1F7-5EDE-4759-BB6D-A3D6C5D0B321}" presName="L2TextContainer" presStyleLbl="revTx" presStyleIdx="8" presStyleCnt="18">
        <dgm:presLayoutVars>
          <dgm:bulletEnabled val="1"/>
        </dgm:presLayoutVars>
      </dgm:prSet>
      <dgm:spPr/>
    </dgm:pt>
    <dgm:pt modelId="{AE175D40-605A-F348-A028-FA0B8420CA1B}" type="pres">
      <dgm:prSet presAssocID="{E5A7B1F7-5EDE-4759-BB6D-A3D6C5D0B321}" presName="L1TextContainer" presStyleLbl="revTx" presStyleIdx="9" presStyleCnt="18">
        <dgm:presLayoutVars>
          <dgm:chMax val="1"/>
          <dgm:chPref val="1"/>
          <dgm:bulletEnabled val="1"/>
        </dgm:presLayoutVars>
      </dgm:prSet>
      <dgm:spPr/>
    </dgm:pt>
    <dgm:pt modelId="{72B3B6B7-27BB-AB4B-B0D4-30A666B77B21}" type="pres">
      <dgm:prSet presAssocID="{E5A7B1F7-5EDE-4759-BB6D-A3D6C5D0B321}" presName="ConnectLine" presStyleLbl="sibTrans1D1" presStyleIdx="4" presStyleCnt="9"/>
      <dgm:spPr>
        <a:noFill/>
        <a:ln w="12700" cap="rnd" cmpd="sng" algn="ctr">
          <a:solidFill>
            <a:schemeClr val="accent6">
              <a:hueOff val="0"/>
              <a:satOff val="0"/>
              <a:lumOff val="0"/>
              <a:alphaOff val="0"/>
            </a:schemeClr>
          </a:solidFill>
          <a:prstDash val="dash"/>
        </a:ln>
        <a:effectLst/>
      </dgm:spPr>
    </dgm:pt>
    <dgm:pt modelId="{A3277310-BFEF-1A45-B439-B9CD03CC1C3E}" type="pres">
      <dgm:prSet presAssocID="{E5A7B1F7-5EDE-4759-BB6D-A3D6C5D0B321}" presName="EmptyPlaceHolder" presStyleCnt="0"/>
      <dgm:spPr/>
    </dgm:pt>
    <dgm:pt modelId="{D8AD5B91-547C-1D4A-AFBC-BE63E6939327}" type="pres">
      <dgm:prSet presAssocID="{671A67EA-CAD3-49A5-84A4-2323815682FE}" presName="spaceBetweenRectangles" presStyleCnt="0"/>
      <dgm:spPr/>
    </dgm:pt>
    <dgm:pt modelId="{4B80D4B0-2674-1348-91CD-4D4DDAF04CDB}" type="pres">
      <dgm:prSet presAssocID="{CDAB55D2-BAE7-4692-9B47-C8D334B80A88}" presName="composite" presStyleCnt="0"/>
      <dgm:spPr/>
    </dgm:pt>
    <dgm:pt modelId="{7448B274-F76D-4447-89EE-17AAE9826049}" type="pres">
      <dgm:prSet presAssocID="{CDAB55D2-BAE7-4692-9B47-C8D334B80A88}" presName="ConnectorPoint" presStyleLbl="lnNode1" presStyleIdx="5" presStyleCnt="9"/>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F40FDFE9-6CFC-9D4E-A9A1-D562ADC0F7F3}" type="pres">
      <dgm:prSet presAssocID="{CDAB55D2-BAE7-4692-9B47-C8D334B80A88}" presName="DropPinPlaceHolder" presStyleCnt="0"/>
      <dgm:spPr/>
    </dgm:pt>
    <dgm:pt modelId="{B5CD7810-2CFB-724E-99F7-B1C03A9FC497}" type="pres">
      <dgm:prSet presAssocID="{CDAB55D2-BAE7-4692-9B47-C8D334B80A88}" presName="DropPin" presStyleLbl="alignNode1" presStyleIdx="5" presStyleCnt="9"/>
      <dgm:spPr/>
    </dgm:pt>
    <dgm:pt modelId="{9F840786-8133-BD4F-B774-71BC75557107}" type="pres">
      <dgm:prSet presAssocID="{CDAB55D2-BAE7-4692-9B47-C8D334B80A88}" presName="Ellipse" presStyleLbl="fgAcc1" presStyleIdx="6" presStyleCnt="10"/>
      <dgm:spPr>
        <a:solidFill>
          <a:schemeClr val="lt1">
            <a:alpha val="90000"/>
            <a:hueOff val="0"/>
            <a:satOff val="0"/>
            <a:lumOff val="0"/>
            <a:alphaOff val="0"/>
          </a:schemeClr>
        </a:solidFill>
        <a:ln w="9525" cap="rnd" cmpd="sng" algn="ctr">
          <a:noFill/>
          <a:prstDash val="solid"/>
        </a:ln>
        <a:effectLst/>
      </dgm:spPr>
    </dgm:pt>
    <dgm:pt modelId="{99BCDDE0-463F-BE4B-9C73-07F512498E7C}" type="pres">
      <dgm:prSet presAssocID="{CDAB55D2-BAE7-4692-9B47-C8D334B80A88}" presName="L2TextContainer" presStyleLbl="revTx" presStyleIdx="10" presStyleCnt="18">
        <dgm:presLayoutVars>
          <dgm:bulletEnabled val="1"/>
        </dgm:presLayoutVars>
      </dgm:prSet>
      <dgm:spPr/>
    </dgm:pt>
    <dgm:pt modelId="{B80537C9-7A92-F647-8F05-4935F57A9E5B}" type="pres">
      <dgm:prSet presAssocID="{CDAB55D2-BAE7-4692-9B47-C8D334B80A88}" presName="L1TextContainer" presStyleLbl="revTx" presStyleIdx="11" presStyleCnt="18">
        <dgm:presLayoutVars>
          <dgm:chMax val="1"/>
          <dgm:chPref val="1"/>
          <dgm:bulletEnabled val="1"/>
        </dgm:presLayoutVars>
      </dgm:prSet>
      <dgm:spPr/>
    </dgm:pt>
    <dgm:pt modelId="{1E0C8F4E-26F2-FE40-9C4B-3DD4CD264D4C}" type="pres">
      <dgm:prSet presAssocID="{CDAB55D2-BAE7-4692-9B47-C8D334B80A88}" presName="ConnectLine" presStyleLbl="sibTrans1D1" presStyleIdx="5" presStyleCnt="9"/>
      <dgm:spPr>
        <a:noFill/>
        <a:ln w="12700" cap="rnd" cmpd="sng" algn="ctr">
          <a:solidFill>
            <a:schemeClr val="accent6">
              <a:hueOff val="0"/>
              <a:satOff val="0"/>
              <a:lumOff val="0"/>
              <a:alphaOff val="0"/>
            </a:schemeClr>
          </a:solidFill>
          <a:prstDash val="dash"/>
        </a:ln>
        <a:effectLst/>
      </dgm:spPr>
    </dgm:pt>
    <dgm:pt modelId="{0431FA9C-2F66-6343-8FFA-031CDE88950E}" type="pres">
      <dgm:prSet presAssocID="{CDAB55D2-BAE7-4692-9B47-C8D334B80A88}" presName="EmptyPlaceHolder" presStyleCnt="0"/>
      <dgm:spPr/>
    </dgm:pt>
    <dgm:pt modelId="{95EC6F9D-F350-8644-B0A8-D658459BC2F4}" type="pres">
      <dgm:prSet presAssocID="{8E9C4A53-D71A-4C2E-AD20-90CEDA1AD3B7}" presName="spaceBetweenRectangles" presStyleCnt="0"/>
      <dgm:spPr/>
    </dgm:pt>
    <dgm:pt modelId="{1426DDCC-E78B-7849-82CD-58CB458EA69A}" type="pres">
      <dgm:prSet presAssocID="{E4FB2074-3BB6-4B22-BC1F-120BC5E33FEE}" presName="composite" presStyleCnt="0"/>
      <dgm:spPr/>
    </dgm:pt>
    <dgm:pt modelId="{88CFD4A9-AC27-A246-BC9A-1FBC68E146D6}" type="pres">
      <dgm:prSet presAssocID="{E4FB2074-3BB6-4B22-BC1F-120BC5E33FEE}" presName="ConnectorPoint" presStyleLbl="lnNode1" presStyleIdx="6" presStyleCnt="9"/>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2062D04E-2F07-E943-9E57-2525B8CBA544}" type="pres">
      <dgm:prSet presAssocID="{E4FB2074-3BB6-4B22-BC1F-120BC5E33FEE}" presName="DropPinPlaceHolder" presStyleCnt="0"/>
      <dgm:spPr/>
    </dgm:pt>
    <dgm:pt modelId="{213A781D-9CFA-B142-8082-C1380B133B81}" type="pres">
      <dgm:prSet presAssocID="{E4FB2074-3BB6-4B22-BC1F-120BC5E33FEE}" presName="DropPin" presStyleLbl="alignNode1" presStyleIdx="6" presStyleCnt="9"/>
      <dgm:spPr/>
    </dgm:pt>
    <dgm:pt modelId="{A819BCD2-F2CE-7B44-B71E-09DCCC26DD7A}" type="pres">
      <dgm:prSet presAssocID="{E4FB2074-3BB6-4B22-BC1F-120BC5E33FEE}" presName="Ellipse" presStyleLbl="fgAcc1" presStyleIdx="7" presStyleCnt="10"/>
      <dgm:spPr>
        <a:solidFill>
          <a:schemeClr val="lt1">
            <a:alpha val="90000"/>
            <a:hueOff val="0"/>
            <a:satOff val="0"/>
            <a:lumOff val="0"/>
            <a:alphaOff val="0"/>
          </a:schemeClr>
        </a:solidFill>
        <a:ln w="9525" cap="rnd" cmpd="sng" algn="ctr">
          <a:noFill/>
          <a:prstDash val="solid"/>
        </a:ln>
        <a:effectLst/>
      </dgm:spPr>
    </dgm:pt>
    <dgm:pt modelId="{163F9008-38C3-EA45-98F8-D8B4DB928750}" type="pres">
      <dgm:prSet presAssocID="{E4FB2074-3BB6-4B22-BC1F-120BC5E33FEE}" presName="L2TextContainer" presStyleLbl="revTx" presStyleIdx="12" presStyleCnt="18">
        <dgm:presLayoutVars>
          <dgm:bulletEnabled val="1"/>
        </dgm:presLayoutVars>
      </dgm:prSet>
      <dgm:spPr/>
    </dgm:pt>
    <dgm:pt modelId="{661D52A2-F7C6-6246-A497-29BDA50C9C77}" type="pres">
      <dgm:prSet presAssocID="{E4FB2074-3BB6-4B22-BC1F-120BC5E33FEE}" presName="L1TextContainer" presStyleLbl="revTx" presStyleIdx="13" presStyleCnt="18">
        <dgm:presLayoutVars>
          <dgm:chMax val="1"/>
          <dgm:chPref val="1"/>
          <dgm:bulletEnabled val="1"/>
        </dgm:presLayoutVars>
      </dgm:prSet>
      <dgm:spPr/>
    </dgm:pt>
    <dgm:pt modelId="{E683D01E-3DA5-EB46-8241-8249F9DF57D8}" type="pres">
      <dgm:prSet presAssocID="{E4FB2074-3BB6-4B22-BC1F-120BC5E33FEE}" presName="ConnectLine" presStyleLbl="sibTrans1D1" presStyleIdx="6" presStyleCnt="9"/>
      <dgm:spPr>
        <a:noFill/>
        <a:ln w="12700" cap="rnd" cmpd="sng" algn="ctr">
          <a:solidFill>
            <a:schemeClr val="accent6">
              <a:hueOff val="0"/>
              <a:satOff val="0"/>
              <a:lumOff val="0"/>
              <a:alphaOff val="0"/>
            </a:schemeClr>
          </a:solidFill>
          <a:prstDash val="dash"/>
        </a:ln>
        <a:effectLst/>
      </dgm:spPr>
    </dgm:pt>
    <dgm:pt modelId="{3D3706F2-D43C-6E4C-880D-A7D3FB53745E}" type="pres">
      <dgm:prSet presAssocID="{E4FB2074-3BB6-4B22-BC1F-120BC5E33FEE}" presName="EmptyPlaceHolder" presStyleCnt="0"/>
      <dgm:spPr/>
    </dgm:pt>
    <dgm:pt modelId="{093AA73B-588A-D540-AEFE-0AAE04EBEAA8}" type="pres">
      <dgm:prSet presAssocID="{3F17695B-6EA3-47BC-845B-F41DA0C23157}" presName="spaceBetweenRectangles" presStyleCnt="0"/>
      <dgm:spPr/>
    </dgm:pt>
    <dgm:pt modelId="{CCED21F0-E260-E149-A975-F8D3727CE240}" type="pres">
      <dgm:prSet presAssocID="{7C3EFE1B-490F-9940-92F3-076D7BE596EB}" presName="composite" presStyleCnt="0"/>
      <dgm:spPr/>
    </dgm:pt>
    <dgm:pt modelId="{D6ED965B-556A-C047-9035-C8A6ACC0EDD2}" type="pres">
      <dgm:prSet presAssocID="{7C3EFE1B-490F-9940-92F3-076D7BE596EB}" presName="ConnectorPoint" presStyleLbl="lnNode1" presStyleIdx="7" presStyleCnt="9"/>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79B1D89B-7813-F142-A62F-8F2AAABFD9A9}" type="pres">
      <dgm:prSet presAssocID="{7C3EFE1B-490F-9940-92F3-076D7BE596EB}" presName="DropPinPlaceHolder" presStyleCnt="0"/>
      <dgm:spPr/>
    </dgm:pt>
    <dgm:pt modelId="{22932DF4-5B3B-1D44-BE2C-5623E355E00A}" type="pres">
      <dgm:prSet presAssocID="{7C3EFE1B-490F-9940-92F3-076D7BE596EB}" presName="DropPin" presStyleLbl="alignNode1" presStyleIdx="7" presStyleCnt="9"/>
      <dgm:spPr/>
    </dgm:pt>
    <dgm:pt modelId="{3E7C73D0-ABB2-2B48-8AF3-DB7D45D259BC}" type="pres">
      <dgm:prSet presAssocID="{7C3EFE1B-490F-9940-92F3-076D7BE596EB}" presName="Ellipse" presStyleLbl="fgAcc1" presStyleIdx="8" presStyleCnt="10"/>
      <dgm:spPr>
        <a:solidFill>
          <a:schemeClr val="lt1">
            <a:alpha val="90000"/>
            <a:hueOff val="0"/>
            <a:satOff val="0"/>
            <a:lumOff val="0"/>
            <a:alphaOff val="0"/>
          </a:schemeClr>
        </a:solidFill>
        <a:ln w="9525" cap="rnd" cmpd="sng" algn="ctr">
          <a:noFill/>
          <a:prstDash val="solid"/>
        </a:ln>
        <a:effectLst/>
      </dgm:spPr>
    </dgm:pt>
    <dgm:pt modelId="{9867B546-EEBD-1B41-B8FF-351CF7B9BA90}" type="pres">
      <dgm:prSet presAssocID="{7C3EFE1B-490F-9940-92F3-076D7BE596EB}" presName="L2TextContainer" presStyleLbl="revTx" presStyleIdx="14" presStyleCnt="18">
        <dgm:presLayoutVars>
          <dgm:bulletEnabled val="1"/>
        </dgm:presLayoutVars>
      </dgm:prSet>
      <dgm:spPr/>
    </dgm:pt>
    <dgm:pt modelId="{684CB174-9A51-E743-BB57-D0C4BAB1354A}" type="pres">
      <dgm:prSet presAssocID="{7C3EFE1B-490F-9940-92F3-076D7BE596EB}" presName="L1TextContainer" presStyleLbl="revTx" presStyleIdx="15" presStyleCnt="18">
        <dgm:presLayoutVars>
          <dgm:chMax val="1"/>
          <dgm:chPref val="1"/>
          <dgm:bulletEnabled val="1"/>
        </dgm:presLayoutVars>
      </dgm:prSet>
      <dgm:spPr/>
    </dgm:pt>
    <dgm:pt modelId="{05A3D075-7B16-2C4E-950E-5A86A2624309}" type="pres">
      <dgm:prSet presAssocID="{7C3EFE1B-490F-9940-92F3-076D7BE596EB}" presName="ConnectLine" presStyleLbl="sibTrans1D1" presStyleIdx="7" presStyleCnt="9"/>
      <dgm:spPr>
        <a:noFill/>
        <a:ln w="12700" cap="rnd" cmpd="sng" algn="ctr">
          <a:solidFill>
            <a:schemeClr val="accent6">
              <a:hueOff val="0"/>
              <a:satOff val="0"/>
              <a:lumOff val="0"/>
              <a:alphaOff val="0"/>
            </a:schemeClr>
          </a:solidFill>
          <a:prstDash val="dash"/>
        </a:ln>
        <a:effectLst/>
      </dgm:spPr>
    </dgm:pt>
    <dgm:pt modelId="{30EAADAE-90D6-4B4E-9DB4-D4C81871A662}" type="pres">
      <dgm:prSet presAssocID="{7C3EFE1B-490F-9940-92F3-076D7BE596EB}" presName="EmptyPlaceHolder" presStyleCnt="0"/>
      <dgm:spPr/>
    </dgm:pt>
    <dgm:pt modelId="{57FA468F-689B-A84A-BBED-463BED00B59D}" type="pres">
      <dgm:prSet presAssocID="{9240BA41-30C8-7A48-9085-3E251747E411}" presName="spaceBetweenRectangles" presStyleCnt="0"/>
      <dgm:spPr/>
    </dgm:pt>
    <dgm:pt modelId="{9647BD1F-F9F7-104E-B1AF-F15463492B8D}" type="pres">
      <dgm:prSet presAssocID="{7151EF84-62B8-42F8-9374-61F647DF300B}" presName="composite" presStyleCnt="0"/>
      <dgm:spPr/>
    </dgm:pt>
    <dgm:pt modelId="{F52FFF83-61BC-FF48-B304-D1C5352CBB34}" type="pres">
      <dgm:prSet presAssocID="{7151EF84-62B8-42F8-9374-61F647DF300B}" presName="ConnectorPoint" presStyleLbl="lnNode1" presStyleIdx="8" presStyleCnt="9"/>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3FC68356-DE57-2846-99BF-6B89D92EE2CA}" type="pres">
      <dgm:prSet presAssocID="{7151EF84-62B8-42F8-9374-61F647DF300B}" presName="DropPinPlaceHolder" presStyleCnt="0"/>
      <dgm:spPr/>
    </dgm:pt>
    <dgm:pt modelId="{52F89092-B427-7F49-91F9-307E6337534D}" type="pres">
      <dgm:prSet presAssocID="{7151EF84-62B8-42F8-9374-61F647DF300B}" presName="DropPin" presStyleLbl="alignNode1" presStyleIdx="8" presStyleCnt="9"/>
      <dgm:spPr/>
    </dgm:pt>
    <dgm:pt modelId="{8CFBE21C-CC37-434E-9C67-CED996FF96C1}" type="pres">
      <dgm:prSet presAssocID="{7151EF84-62B8-42F8-9374-61F647DF300B}" presName="Ellipse" presStyleLbl="fgAcc1" presStyleIdx="9" presStyleCnt="10"/>
      <dgm:spPr>
        <a:solidFill>
          <a:schemeClr val="lt1">
            <a:alpha val="90000"/>
            <a:hueOff val="0"/>
            <a:satOff val="0"/>
            <a:lumOff val="0"/>
            <a:alphaOff val="0"/>
          </a:schemeClr>
        </a:solidFill>
        <a:ln w="9525" cap="rnd" cmpd="sng" algn="ctr">
          <a:noFill/>
          <a:prstDash val="solid"/>
        </a:ln>
        <a:effectLst/>
      </dgm:spPr>
    </dgm:pt>
    <dgm:pt modelId="{772144C7-54F7-2941-8E19-53528BACE478}" type="pres">
      <dgm:prSet presAssocID="{7151EF84-62B8-42F8-9374-61F647DF300B}" presName="L2TextContainer" presStyleLbl="revTx" presStyleIdx="16" presStyleCnt="18">
        <dgm:presLayoutVars>
          <dgm:bulletEnabled val="1"/>
        </dgm:presLayoutVars>
      </dgm:prSet>
      <dgm:spPr/>
    </dgm:pt>
    <dgm:pt modelId="{3AC223CC-20D4-6447-9EFD-1707B670EEF1}" type="pres">
      <dgm:prSet presAssocID="{7151EF84-62B8-42F8-9374-61F647DF300B}" presName="L1TextContainer" presStyleLbl="revTx" presStyleIdx="17" presStyleCnt="18">
        <dgm:presLayoutVars>
          <dgm:chMax val="1"/>
          <dgm:chPref val="1"/>
          <dgm:bulletEnabled val="1"/>
        </dgm:presLayoutVars>
      </dgm:prSet>
      <dgm:spPr/>
    </dgm:pt>
    <dgm:pt modelId="{3451392C-C00A-9540-977E-BB699DA7C5C1}" type="pres">
      <dgm:prSet presAssocID="{7151EF84-62B8-42F8-9374-61F647DF300B}" presName="ConnectLine" presStyleLbl="sibTrans1D1" presStyleIdx="8" presStyleCnt="9"/>
      <dgm:spPr>
        <a:noFill/>
        <a:ln w="12700" cap="rnd" cmpd="sng" algn="ctr">
          <a:solidFill>
            <a:schemeClr val="accent6">
              <a:hueOff val="0"/>
              <a:satOff val="0"/>
              <a:lumOff val="0"/>
              <a:alphaOff val="0"/>
            </a:schemeClr>
          </a:solidFill>
          <a:prstDash val="dash"/>
        </a:ln>
        <a:effectLst/>
      </dgm:spPr>
    </dgm:pt>
    <dgm:pt modelId="{7B9CA82E-80A8-CD4E-94D2-5880AA7140E9}" type="pres">
      <dgm:prSet presAssocID="{7151EF84-62B8-42F8-9374-61F647DF300B}" presName="EmptyPlaceHolder" presStyleCnt="0"/>
      <dgm:spPr/>
    </dgm:pt>
  </dgm:ptLst>
  <dgm:cxnLst>
    <dgm:cxn modelId="{F2ED8E01-6E87-9C42-84CA-86E9EF00C498}" type="presOf" srcId="{7C3EFE1B-490F-9940-92F3-076D7BE596EB}" destId="{684CB174-9A51-E743-BB57-D0C4BAB1354A}" srcOrd="0" destOrd="0" presId="urn:microsoft.com/office/officeart/2017/3/layout/DropPinTimeline"/>
    <dgm:cxn modelId="{E466A007-740A-4B49-AF69-4F740ACF0DC4}" type="presOf" srcId="{BE13DB54-D02F-48ED-BE0D-C463A9715854}" destId="{41166EEF-02F9-2A4D-901C-58E07FA75730}" srcOrd="0" destOrd="0" presId="urn:microsoft.com/office/officeart/2017/3/layout/DropPinTimeline"/>
    <dgm:cxn modelId="{9865D309-40C9-44E5-881D-1E63FCDFC6AE}" srcId="{D796AABA-6BFE-4D75-A6DF-EB5150A6A1E1}" destId="{E5A7B1F7-5EDE-4759-BB6D-A3D6C5D0B321}" srcOrd="4" destOrd="0" parTransId="{08E4F509-3360-4875-81A5-9FC514A7AB8A}" sibTransId="{671A67EA-CAD3-49A5-84A4-2323815682FE}"/>
    <dgm:cxn modelId="{25A6A714-9560-445E-BF87-2101661A867B}" srcId="{E4FB2074-3BB6-4B22-BC1F-120BC5E33FEE}" destId="{D9A4E2B6-E6AF-492A-9E15-6A138E787435}" srcOrd="0" destOrd="0" parTransId="{A56159A4-2712-4EFB-8D21-FE746D882DF7}" sibTransId="{85408A4B-EE31-46FD-B5D4-7165BD738000}"/>
    <dgm:cxn modelId="{3F755E19-3D93-4745-88D1-918D665296CC}" type="presOf" srcId="{234E1182-CB75-4D1F-883A-4EA66ACF9263}" destId="{4587DD7B-900A-E148-8815-EEB71456AD00}" srcOrd="0" destOrd="0" presId="urn:microsoft.com/office/officeart/2017/3/layout/DropPinTimeline"/>
    <dgm:cxn modelId="{5E05A41E-7F37-AE4A-A162-099E69306DA5}" type="presOf" srcId="{E4FB2074-3BB6-4B22-BC1F-120BC5E33FEE}" destId="{661D52A2-F7C6-6246-A497-29BDA50C9C77}" srcOrd="0" destOrd="0" presId="urn:microsoft.com/office/officeart/2017/3/layout/DropPinTimeline"/>
    <dgm:cxn modelId="{54B27723-2365-4D47-ADE0-8EE4EADC96A5}" srcId="{D796AABA-6BFE-4D75-A6DF-EB5150A6A1E1}" destId="{EBC187F1-5598-48D6-8DE6-AE02B5DC0C65}" srcOrd="3" destOrd="0" parTransId="{9FB0FFB2-2CD1-4E8D-BF4E-7ADA69CDC030}" sibTransId="{581E4BB2-BAFB-462E-B9FE-8BA7804A2B35}"/>
    <dgm:cxn modelId="{57A6682F-4DDA-449C-A47B-DEBC5C714B0C}" srcId="{BE13DB54-D02F-48ED-BE0D-C463A9715854}" destId="{B9CC221B-09FE-4EE2-AF3F-BBB627105D90}" srcOrd="0" destOrd="0" parTransId="{2A41EF6B-DF82-45EE-B916-3B8E8578BE96}" sibTransId="{A416FB6B-64A2-4863-8FAC-58C70FC27E66}"/>
    <dgm:cxn modelId="{32A6DF38-E526-F54E-A35E-4C37A1FF4992}" type="presOf" srcId="{BB379F76-1A8A-4335-88DC-9606E3B19053}" destId="{E3A423C5-FE56-7E4F-9ABF-43F92C74976A}" srcOrd="0" destOrd="0" presId="urn:microsoft.com/office/officeart/2017/3/layout/DropPinTimeline"/>
    <dgm:cxn modelId="{F1FC9F3C-6992-8B4F-B0C0-4608FE1AAB31}" type="presOf" srcId="{33E0612C-E555-4E3C-93A8-30F956902FD9}" destId="{E5935E69-8E35-AC4E-A30F-C3C53386B085}" srcOrd="0" destOrd="0" presId="urn:microsoft.com/office/officeart/2017/3/layout/DropPinTimeline"/>
    <dgm:cxn modelId="{D891DD5C-1A1F-6B43-9E8E-301093903DB2}" srcId="{7C3EFE1B-490F-9940-92F3-076D7BE596EB}" destId="{AD8C2A62-68EC-4340-AF33-BC38DCA3BE85}" srcOrd="0" destOrd="0" parTransId="{154EB3B5-BFEA-C346-A6DD-0722DB89F1A7}" sibTransId="{4073FEAC-D449-874E-9529-E0883DB87F1B}"/>
    <dgm:cxn modelId="{02AB185D-CF08-B84E-B118-8E3ACE6F23FE}" type="presOf" srcId="{5244FFC7-10C2-704B-B911-33C978093970}" destId="{1C429ED5-7B50-7647-9DAA-75D1E09D0C2B}" srcOrd="0" destOrd="0" presId="urn:microsoft.com/office/officeart/2017/3/layout/DropPinTimeline"/>
    <dgm:cxn modelId="{26B9E465-185A-FD42-BE08-24EE73C12E65}" srcId="{D796AABA-6BFE-4D75-A6DF-EB5150A6A1E1}" destId="{336757BB-A89A-4041-BA82-309EEA6D260C}" srcOrd="0" destOrd="0" parTransId="{DB407833-4531-0244-A881-DA73FE999432}" sibTransId="{DAD6D790-C349-5044-9340-228819B47AEA}"/>
    <dgm:cxn modelId="{0F19FA68-BAF0-4284-BEAF-BABFBF283C0D}" srcId="{7151EF84-62B8-42F8-9374-61F647DF300B}" destId="{DBA246BF-0CF9-453A-B245-2D88CF1ED743}" srcOrd="0" destOrd="0" parTransId="{9094C505-E16D-42E2-B196-E1F8119F014A}" sibTransId="{CBE1FEED-4B04-4A3D-B35C-21CA061CE27C}"/>
    <dgm:cxn modelId="{1D91BC6A-71C0-994D-B1C6-076FF384ADFA}" type="presOf" srcId="{7151EF84-62B8-42F8-9374-61F647DF300B}" destId="{3AC223CC-20D4-6447-9EFD-1707B670EEF1}" srcOrd="0" destOrd="0" presId="urn:microsoft.com/office/officeart/2017/3/layout/DropPinTimeline"/>
    <dgm:cxn modelId="{05BD6E7B-1C56-DE47-8A3C-AEAF3D396884}" type="presOf" srcId="{D796AABA-6BFE-4D75-A6DF-EB5150A6A1E1}" destId="{5D4D2D34-1E81-A24D-AE4A-9B279B8778BF}" srcOrd="0" destOrd="0" presId="urn:microsoft.com/office/officeart/2017/3/layout/DropPinTimeline"/>
    <dgm:cxn modelId="{FB5AC981-AB7B-49C8-A127-9B84397AEBA1}" srcId="{E5A7B1F7-5EDE-4759-BB6D-A3D6C5D0B321}" destId="{BB379F76-1A8A-4335-88DC-9606E3B19053}" srcOrd="0" destOrd="0" parTransId="{52154F00-A0F6-4630-A366-B42FD4B7232C}" sibTransId="{470DB29D-9382-4A12-8E6B-8E8197B01CB4}"/>
    <dgm:cxn modelId="{6F2ABF83-62FC-EA47-AECC-AFA2E2C0F1EA}" type="presOf" srcId="{336757BB-A89A-4041-BA82-309EEA6D260C}" destId="{5FBC9054-58B9-8E48-8061-41A673B1B397}" srcOrd="0" destOrd="0" presId="urn:microsoft.com/office/officeart/2017/3/layout/DropPinTimeline"/>
    <dgm:cxn modelId="{531A6A8A-211F-4352-8B25-57C65A2DF59C}" srcId="{D796AABA-6BFE-4D75-A6DF-EB5150A6A1E1}" destId="{7151EF84-62B8-42F8-9374-61F647DF300B}" srcOrd="8" destOrd="0" parTransId="{8D1B66A9-336C-4305-9232-8A65ADF2660E}" sibTransId="{CE24247B-B833-4F97-B191-071A9A6477B7}"/>
    <dgm:cxn modelId="{4651149C-3608-C84F-8EC9-78F754E17106}" srcId="{D796AABA-6BFE-4D75-A6DF-EB5150A6A1E1}" destId="{7C3EFE1B-490F-9940-92F3-076D7BE596EB}" srcOrd="7" destOrd="0" parTransId="{D508E7EF-E5B7-6F49-8038-358B769C7482}" sibTransId="{9240BA41-30C8-7A48-9085-3E251747E411}"/>
    <dgm:cxn modelId="{01D7959F-4294-8B44-B0A3-6CC00ABACBC3}" type="presOf" srcId="{E5A7B1F7-5EDE-4759-BB6D-A3D6C5D0B321}" destId="{AE175D40-605A-F348-A028-FA0B8420CA1B}" srcOrd="0" destOrd="0" presId="urn:microsoft.com/office/officeart/2017/3/layout/DropPinTimeline"/>
    <dgm:cxn modelId="{84BC1DA6-3673-429D-ACB8-B83E496D900C}" srcId="{D796AABA-6BFE-4D75-A6DF-EB5150A6A1E1}" destId="{BE13DB54-D02F-48ED-BE0D-C463A9715854}" srcOrd="1" destOrd="0" parTransId="{8CBD4C80-F8C8-422B-84E8-9A03AEC3943F}" sibTransId="{EC115791-3272-4275-BBD4-5ED6D257EE3C}"/>
    <dgm:cxn modelId="{71512AAC-30A7-9147-B5DC-D5A296D7BA44}" type="presOf" srcId="{CDAB55D2-BAE7-4692-9B47-C8D334B80A88}" destId="{B80537C9-7A92-F647-8F05-4935F57A9E5B}" srcOrd="0" destOrd="0" presId="urn:microsoft.com/office/officeart/2017/3/layout/DropPinTimeline"/>
    <dgm:cxn modelId="{203532AD-AE64-854E-A589-C83B8B3A6319}" type="presOf" srcId="{0182F7DB-9878-4AAA-B643-B07DDDF6422E}" destId="{99BCDDE0-463F-BE4B-9C73-07F512498E7C}" srcOrd="0" destOrd="0" presId="urn:microsoft.com/office/officeart/2017/3/layout/DropPinTimeline"/>
    <dgm:cxn modelId="{8BD655BF-B1A8-491C-809E-C16E01255920}" srcId="{234E1182-CB75-4D1F-883A-4EA66ACF9263}" destId="{33E0612C-E555-4E3C-93A8-30F956902FD9}" srcOrd="0" destOrd="0" parTransId="{1CE66384-F664-418D-B644-B8E7B551FA3A}" sibTransId="{61BAEA4D-EF74-4AA5-88B6-66CE75AD8002}"/>
    <dgm:cxn modelId="{5AFCC1C2-38B4-6249-A911-87E973E95242}" type="presOf" srcId="{AD8C2A62-68EC-4340-AF33-BC38DCA3BE85}" destId="{9867B546-EEBD-1B41-B8FF-351CF7B9BA90}" srcOrd="0" destOrd="0" presId="urn:microsoft.com/office/officeart/2017/3/layout/DropPinTimeline"/>
    <dgm:cxn modelId="{906A85C6-16F4-44BC-B996-90C5C9A855FE}" srcId="{D796AABA-6BFE-4D75-A6DF-EB5150A6A1E1}" destId="{CDAB55D2-BAE7-4692-9B47-C8D334B80A88}" srcOrd="5" destOrd="0" parTransId="{03E9DE0B-6B48-4C3A-9AC1-8D82B3D2A77F}" sibTransId="{8E9C4A53-D71A-4C2E-AD20-90CEDA1AD3B7}"/>
    <dgm:cxn modelId="{528213CD-739A-4B29-99A9-92963FDB1ACA}" srcId="{D796AABA-6BFE-4D75-A6DF-EB5150A6A1E1}" destId="{234E1182-CB75-4D1F-883A-4EA66ACF9263}" srcOrd="2" destOrd="0" parTransId="{A0DCBA77-BD24-49D6-AEA2-9D6CE4AAAAFE}" sibTransId="{52DEAE6A-7C0A-4884-B8CC-69F268429CE0}"/>
    <dgm:cxn modelId="{692241CE-1894-4709-A4A1-34E06B5AFBB2}" srcId="{CDAB55D2-BAE7-4692-9B47-C8D334B80A88}" destId="{0182F7DB-9878-4AAA-B643-B07DDDF6422E}" srcOrd="0" destOrd="0" parTransId="{B6FDAC2A-8297-4981-AE22-72F92507E523}" sibTransId="{E2795C87-938A-4B3C-B254-4926416289EB}"/>
    <dgm:cxn modelId="{1DD490D6-C4E3-8C48-8346-36EE584D9DD9}" type="presOf" srcId="{09A17F02-3BE7-4754-A18A-1FC1EB2363BC}" destId="{E7E76691-2088-1843-A1C9-E8E17478EE6E}" srcOrd="0" destOrd="0" presId="urn:microsoft.com/office/officeart/2017/3/layout/DropPinTimeline"/>
    <dgm:cxn modelId="{3E08C2DF-DD5D-4BCE-A87D-6B72A6D8788D}" srcId="{D796AABA-6BFE-4D75-A6DF-EB5150A6A1E1}" destId="{E4FB2074-3BB6-4B22-BC1F-120BC5E33FEE}" srcOrd="6" destOrd="0" parTransId="{89CA7B88-345D-4FD2-8378-555421910C6D}" sibTransId="{3F17695B-6EA3-47BC-845B-F41DA0C23157}"/>
    <dgm:cxn modelId="{EDD476E9-98D9-6241-89C2-B89C1790DF00}" type="presOf" srcId="{EBC187F1-5598-48D6-8DE6-AE02B5DC0C65}" destId="{4CBC7363-763B-7640-BF9F-7895DFEB89A4}" srcOrd="0" destOrd="0" presId="urn:microsoft.com/office/officeart/2017/3/layout/DropPinTimeline"/>
    <dgm:cxn modelId="{8B8C16EC-46B2-4FBF-B4C6-5CAC2667B1A5}" srcId="{EBC187F1-5598-48D6-8DE6-AE02B5DC0C65}" destId="{09A17F02-3BE7-4754-A18A-1FC1EB2363BC}" srcOrd="0" destOrd="0" parTransId="{842E6170-19CE-4974-B0BE-7CD8336C2658}" sibTransId="{5DDE2FE3-24F3-472B-9DCC-BA6D3833B74D}"/>
    <dgm:cxn modelId="{A31535EC-82C3-2149-A290-B209E9C3815A}" type="presOf" srcId="{B9CC221B-09FE-4EE2-AF3F-BBB627105D90}" destId="{02F1BCF7-F31E-7A40-9737-A633E1D2927D}" srcOrd="0" destOrd="0" presId="urn:microsoft.com/office/officeart/2017/3/layout/DropPinTimeline"/>
    <dgm:cxn modelId="{468B8EEF-9156-1A43-9E4E-364481E59B34}" type="presOf" srcId="{D9A4E2B6-E6AF-492A-9E15-6A138E787435}" destId="{163F9008-38C3-EA45-98F8-D8B4DB928750}" srcOrd="0" destOrd="0" presId="urn:microsoft.com/office/officeart/2017/3/layout/DropPinTimeline"/>
    <dgm:cxn modelId="{C1F73FF0-0E3F-8242-8953-CE8631DB6A9F}" srcId="{336757BB-A89A-4041-BA82-309EEA6D260C}" destId="{5244FFC7-10C2-704B-B911-33C978093970}" srcOrd="0" destOrd="0" parTransId="{DA900FEB-5129-394F-8DBE-92E0D5A9CD78}" sibTransId="{1AEFC99E-509A-5247-A09A-DB9C22A9839A}"/>
    <dgm:cxn modelId="{CBE807FC-A4DA-B847-BA6A-1CF163FA3424}" type="presOf" srcId="{DBA246BF-0CF9-453A-B245-2D88CF1ED743}" destId="{772144C7-54F7-2941-8E19-53528BACE478}" srcOrd="0" destOrd="0" presId="urn:microsoft.com/office/officeart/2017/3/layout/DropPinTimeline"/>
    <dgm:cxn modelId="{1B15CA30-2066-344F-8F6B-3EBD845497DF}" type="presParOf" srcId="{5D4D2D34-1E81-A24D-AE4A-9B279B8778BF}" destId="{C1538ADD-7471-D24D-8FC7-C130457881C9}" srcOrd="0" destOrd="0" presId="urn:microsoft.com/office/officeart/2017/3/layout/DropPinTimeline"/>
    <dgm:cxn modelId="{2A4F1200-8D44-DE49-9393-8C13E233D4CA}" type="presParOf" srcId="{5D4D2D34-1E81-A24D-AE4A-9B279B8778BF}" destId="{79F94D07-B82F-AD46-BE16-42F68913BDD5}" srcOrd="1" destOrd="0" presId="urn:microsoft.com/office/officeart/2017/3/layout/DropPinTimeline"/>
    <dgm:cxn modelId="{079995C5-A182-E748-83BB-7699DE205113}" type="presParOf" srcId="{79F94D07-B82F-AD46-BE16-42F68913BDD5}" destId="{E86F050A-49D1-F340-A912-8BF28EEC0975}" srcOrd="0" destOrd="0" presId="urn:microsoft.com/office/officeart/2017/3/layout/DropPinTimeline"/>
    <dgm:cxn modelId="{60BD2535-DD7B-5143-B2B4-684B2F832EC1}" type="presParOf" srcId="{E86F050A-49D1-F340-A912-8BF28EEC0975}" destId="{6BA6B056-EE42-7945-83C3-158192C2F366}" srcOrd="0" destOrd="0" presId="urn:microsoft.com/office/officeart/2017/3/layout/DropPinTimeline"/>
    <dgm:cxn modelId="{5FAC9716-982F-5D47-883D-B5EE2E653D30}" type="presParOf" srcId="{E86F050A-49D1-F340-A912-8BF28EEC0975}" destId="{816217EE-10B2-B145-A539-A900754A6B18}" srcOrd="1" destOrd="0" presId="urn:microsoft.com/office/officeart/2017/3/layout/DropPinTimeline"/>
    <dgm:cxn modelId="{B647BBA5-93B7-4E41-AA1A-20D144C9CE03}" type="presParOf" srcId="{816217EE-10B2-B145-A539-A900754A6B18}" destId="{1438C1A4-B6D5-6E40-A895-5835DBCAE488}" srcOrd="0" destOrd="0" presId="urn:microsoft.com/office/officeart/2017/3/layout/DropPinTimeline"/>
    <dgm:cxn modelId="{BFFE8EDC-360D-4B40-9086-F627E2C547D6}" type="presParOf" srcId="{816217EE-10B2-B145-A539-A900754A6B18}" destId="{1C97DFA4-883A-5A47-A8C8-7A811F60D4B1}" srcOrd="1" destOrd="0" presId="urn:microsoft.com/office/officeart/2017/3/layout/DropPinTimeline"/>
    <dgm:cxn modelId="{3A6E7300-E21A-4246-A9F7-264398F3DCBF}" type="presParOf" srcId="{E86F050A-49D1-F340-A912-8BF28EEC0975}" destId="{1C429ED5-7B50-7647-9DAA-75D1E09D0C2B}" srcOrd="2" destOrd="0" presId="urn:microsoft.com/office/officeart/2017/3/layout/DropPinTimeline"/>
    <dgm:cxn modelId="{0D834797-D178-AF4D-912B-7995E361AF57}" type="presParOf" srcId="{E86F050A-49D1-F340-A912-8BF28EEC0975}" destId="{5FBC9054-58B9-8E48-8061-41A673B1B397}" srcOrd="3" destOrd="0" presId="urn:microsoft.com/office/officeart/2017/3/layout/DropPinTimeline"/>
    <dgm:cxn modelId="{F5ACAB59-0779-BA43-ACF2-E50E16403D27}" type="presParOf" srcId="{E86F050A-49D1-F340-A912-8BF28EEC0975}" destId="{201E0D7A-8FDA-9348-83C9-475C9FF14BCC}" srcOrd="4" destOrd="0" presId="urn:microsoft.com/office/officeart/2017/3/layout/DropPinTimeline"/>
    <dgm:cxn modelId="{1BC4B3A3-C562-EF46-B868-2C38BA3FB374}" type="presParOf" srcId="{E86F050A-49D1-F340-A912-8BF28EEC0975}" destId="{1275E8DF-E1E4-FA42-B47A-7B314F1F5F50}" srcOrd="5" destOrd="0" presId="urn:microsoft.com/office/officeart/2017/3/layout/DropPinTimeline"/>
    <dgm:cxn modelId="{673DB179-5C17-1741-871C-E43EB40CD0C1}" type="presParOf" srcId="{79F94D07-B82F-AD46-BE16-42F68913BDD5}" destId="{D8951679-72A2-4C42-A41C-36C3B59DE907}" srcOrd="1" destOrd="0" presId="urn:microsoft.com/office/officeart/2017/3/layout/DropPinTimeline"/>
    <dgm:cxn modelId="{71C407C4-271E-F747-8569-EB6112040E94}" type="presParOf" srcId="{79F94D07-B82F-AD46-BE16-42F68913BDD5}" destId="{91E2C5C2-1291-3048-AF28-6A2084C137B5}" srcOrd="2" destOrd="0" presId="urn:microsoft.com/office/officeart/2017/3/layout/DropPinTimeline"/>
    <dgm:cxn modelId="{7B357060-F158-4F4D-A3B2-7CEE4F20BD30}" type="presParOf" srcId="{91E2C5C2-1291-3048-AF28-6A2084C137B5}" destId="{BA7A0129-273B-0446-8365-D2C50A3B4AC4}" srcOrd="0" destOrd="0" presId="urn:microsoft.com/office/officeart/2017/3/layout/DropPinTimeline"/>
    <dgm:cxn modelId="{2CB9863B-C762-C840-BE48-2AD560F25A07}" type="presParOf" srcId="{91E2C5C2-1291-3048-AF28-6A2084C137B5}" destId="{F0F4DBB7-7BFD-DA4D-A8D1-7B1A8EC5986D}" srcOrd="1" destOrd="0" presId="urn:microsoft.com/office/officeart/2017/3/layout/DropPinTimeline"/>
    <dgm:cxn modelId="{139AD083-EFFD-AD49-B554-9232659BA70C}" type="presParOf" srcId="{F0F4DBB7-7BFD-DA4D-A8D1-7B1A8EC5986D}" destId="{3DF3523A-B0C9-8242-9A8E-4D245ACCC216}" srcOrd="0" destOrd="0" presId="urn:microsoft.com/office/officeart/2017/3/layout/DropPinTimeline"/>
    <dgm:cxn modelId="{3BAA713D-124F-EA44-99D8-3F4B325026DB}" type="presParOf" srcId="{F0F4DBB7-7BFD-DA4D-A8D1-7B1A8EC5986D}" destId="{B082E101-D998-394C-8C12-337999634539}" srcOrd="1" destOrd="0" presId="urn:microsoft.com/office/officeart/2017/3/layout/DropPinTimeline"/>
    <dgm:cxn modelId="{737DD07C-CC9C-AC4B-AD5A-AC22D4CB95F9}" type="presParOf" srcId="{91E2C5C2-1291-3048-AF28-6A2084C137B5}" destId="{02F1BCF7-F31E-7A40-9737-A633E1D2927D}" srcOrd="2" destOrd="0" presId="urn:microsoft.com/office/officeart/2017/3/layout/DropPinTimeline"/>
    <dgm:cxn modelId="{6D5F0926-5B0C-0F4C-8823-9DA42C4586B7}" type="presParOf" srcId="{91E2C5C2-1291-3048-AF28-6A2084C137B5}" destId="{41166EEF-02F9-2A4D-901C-58E07FA75730}" srcOrd="3" destOrd="0" presId="urn:microsoft.com/office/officeart/2017/3/layout/DropPinTimeline"/>
    <dgm:cxn modelId="{3831BD67-29C3-FE42-9DEF-5B6C8BE53223}" type="presParOf" srcId="{91E2C5C2-1291-3048-AF28-6A2084C137B5}" destId="{B7D0D864-5124-2148-AD71-7F646D9A4268}" srcOrd="4" destOrd="0" presId="urn:microsoft.com/office/officeart/2017/3/layout/DropPinTimeline"/>
    <dgm:cxn modelId="{DC431B9D-FEE2-BF41-85F3-6A55A220F331}" type="presParOf" srcId="{91E2C5C2-1291-3048-AF28-6A2084C137B5}" destId="{F4A49309-3CF1-7941-A12B-E9B4B8BF91D8}" srcOrd="5" destOrd="0" presId="urn:microsoft.com/office/officeart/2017/3/layout/DropPinTimeline"/>
    <dgm:cxn modelId="{96E6076B-FE96-5C49-85B0-0A0798D04930}" type="presParOf" srcId="{79F94D07-B82F-AD46-BE16-42F68913BDD5}" destId="{0ECBBEEB-65FD-D944-9DDB-CC53B03CE5EA}" srcOrd="3" destOrd="0" presId="urn:microsoft.com/office/officeart/2017/3/layout/DropPinTimeline"/>
    <dgm:cxn modelId="{A59F4BEC-AEC6-614A-B659-AD06CABB04DF}" type="presParOf" srcId="{79F94D07-B82F-AD46-BE16-42F68913BDD5}" destId="{66AB4107-994C-EB40-A667-4E95C3B6A385}" srcOrd="4" destOrd="0" presId="urn:microsoft.com/office/officeart/2017/3/layout/DropPinTimeline"/>
    <dgm:cxn modelId="{688CD913-E456-8849-9A5E-0D7FC7DC3C5D}" type="presParOf" srcId="{66AB4107-994C-EB40-A667-4E95C3B6A385}" destId="{F063B9DF-ECF8-454D-97EB-C09D12BB780B}" srcOrd="0" destOrd="0" presId="urn:microsoft.com/office/officeart/2017/3/layout/DropPinTimeline"/>
    <dgm:cxn modelId="{77DC4B83-642D-FB4A-8260-BE7E4CB66AEB}" type="presParOf" srcId="{66AB4107-994C-EB40-A667-4E95C3B6A385}" destId="{D7ABD6E7-18C9-3C4B-8244-452C20A45CF1}" srcOrd="1" destOrd="0" presId="urn:microsoft.com/office/officeart/2017/3/layout/DropPinTimeline"/>
    <dgm:cxn modelId="{6397B5BE-8B30-CB40-A06B-35369EB78A71}" type="presParOf" srcId="{D7ABD6E7-18C9-3C4B-8244-452C20A45CF1}" destId="{789EF444-552E-FF4E-931C-040406DF05BF}" srcOrd="0" destOrd="0" presId="urn:microsoft.com/office/officeart/2017/3/layout/DropPinTimeline"/>
    <dgm:cxn modelId="{29F12F5B-65A0-5246-A96C-F6E1B6ADBB90}" type="presParOf" srcId="{D7ABD6E7-18C9-3C4B-8244-452C20A45CF1}" destId="{C8B063C3-09CD-AF4B-AA63-C03A20C996E4}" srcOrd="1" destOrd="0" presId="urn:microsoft.com/office/officeart/2017/3/layout/DropPinTimeline"/>
    <dgm:cxn modelId="{20B3FA9C-6FD2-E140-8787-568A61E34673}" type="presParOf" srcId="{66AB4107-994C-EB40-A667-4E95C3B6A385}" destId="{E5935E69-8E35-AC4E-A30F-C3C53386B085}" srcOrd="2" destOrd="0" presId="urn:microsoft.com/office/officeart/2017/3/layout/DropPinTimeline"/>
    <dgm:cxn modelId="{7118A80D-D314-FE4E-B9F6-9786C8014F8A}" type="presParOf" srcId="{66AB4107-994C-EB40-A667-4E95C3B6A385}" destId="{4587DD7B-900A-E148-8815-EEB71456AD00}" srcOrd="3" destOrd="0" presId="urn:microsoft.com/office/officeart/2017/3/layout/DropPinTimeline"/>
    <dgm:cxn modelId="{D6A9C3CE-29C0-574F-9C79-581E4F2C8E2E}" type="presParOf" srcId="{66AB4107-994C-EB40-A667-4E95C3B6A385}" destId="{848C6A49-4C4D-DE49-908B-8116F00E1FA9}" srcOrd="4" destOrd="0" presId="urn:microsoft.com/office/officeart/2017/3/layout/DropPinTimeline"/>
    <dgm:cxn modelId="{B9301F4D-1622-8244-A25E-F798F01248AB}" type="presParOf" srcId="{66AB4107-994C-EB40-A667-4E95C3B6A385}" destId="{D6612228-1375-3247-AAF9-5976DBD62FCF}" srcOrd="5" destOrd="0" presId="urn:microsoft.com/office/officeart/2017/3/layout/DropPinTimeline"/>
    <dgm:cxn modelId="{BE57A01C-4AB0-DA4F-8C44-A10506E303BA}" type="presParOf" srcId="{79F94D07-B82F-AD46-BE16-42F68913BDD5}" destId="{DDFBBF50-B06E-5346-A93B-37126C635EBF}" srcOrd="5" destOrd="0" presId="urn:microsoft.com/office/officeart/2017/3/layout/DropPinTimeline"/>
    <dgm:cxn modelId="{BDE4FEE0-E9A5-E645-B9D5-1A3CC32C497B}" type="presParOf" srcId="{79F94D07-B82F-AD46-BE16-42F68913BDD5}" destId="{37EABCBF-330D-944A-920B-8E2DAA043DC5}" srcOrd="6" destOrd="0" presId="urn:microsoft.com/office/officeart/2017/3/layout/DropPinTimeline"/>
    <dgm:cxn modelId="{ED407E50-DD23-B14B-A4FC-DE5348C75CBD}" type="presParOf" srcId="{37EABCBF-330D-944A-920B-8E2DAA043DC5}" destId="{AB271509-6395-244C-BD16-177B07D435C6}" srcOrd="0" destOrd="0" presId="urn:microsoft.com/office/officeart/2017/3/layout/DropPinTimeline"/>
    <dgm:cxn modelId="{4FC1C071-3313-B041-828A-1AFB8B491C37}" type="presParOf" srcId="{37EABCBF-330D-944A-920B-8E2DAA043DC5}" destId="{BD2BF891-1118-EE4A-8C32-D987485FA758}" srcOrd="1" destOrd="0" presId="urn:microsoft.com/office/officeart/2017/3/layout/DropPinTimeline"/>
    <dgm:cxn modelId="{493F06F8-5F7F-0A48-9542-46ED7750727D}" type="presParOf" srcId="{BD2BF891-1118-EE4A-8C32-D987485FA758}" destId="{45CDF430-348F-A745-869F-025A6E7DFBAC}" srcOrd="0" destOrd="0" presId="urn:microsoft.com/office/officeart/2017/3/layout/DropPinTimeline"/>
    <dgm:cxn modelId="{132DA34C-C617-3F4D-8D60-62532DE92DBF}" type="presParOf" srcId="{BD2BF891-1118-EE4A-8C32-D987485FA758}" destId="{CB9ACF47-8775-9146-8A83-274C02054B89}" srcOrd="1" destOrd="0" presId="urn:microsoft.com/office/officeart/2017/3/layout/DropPinTimeline"/>
    <dgm:cxn modelId="{F4EAA671-98A4-7148-9C7B-1D70472EB4BF}" type="presParOf" srcId="{37EABCBF-330D-944A-920B-8E2DAA043DC5}" destId="{E7E76691-2088-1843-A1C9-E8E17478EE6E}" srcOrd="2" destOrd="0" presId="urn:microsoft.com/office/officeart/2017/3/layout/DropPinTimeline"/>
    <dgm:cxn modelId="{5F33ED6D-0B5E-8945-A7ED-3D3F7B9A6989}" type="presParOf" srcId="{37EABCBF-330D-944A-920B-8E2DAA043DC5}" destId="{4CBC7363-763B-7640-BF9F-7895DFEB89A4}" srcOrd="3" destOrd="0" presId="urn:microsoft.com/office/officeart/2017/3/layout/DropPinTimeline"/>
    <dgm:cxn modelId="{E6F07C3B-2CED-604D-960F-4B61F4CE7750}" type="presParOf" srcId="{37EABCBF-330D-944A-920B-8E2DAA043DC5}" destId="{C22E681C-96BD-4E40-AE30-9FB73989A40A}" srcOrd="4" destOrd="0" presId="urn:microsoft.com/office/officeart/2017/3/layout/DropPinTimeline"/>
    <dgm:cxn modelId="{1482D270-64BA-5E49-A772-2E927A4ACC31}" type="presParOf" srcId="{37EABCBF-330D-944A-920B-8E2DAA043DC5}" destId="{AC9E16C8-F2FD-3B4C-9600-6BD3CC14FF2F}" srcOrd="5" destOrd="0" presId="urn:microsoft.com/office/officeart/2017/3/layout/DropPinTimeline"/>
    <dgm:cxn modelId="{1B2DCAD9-CB5A-3C44-B5B7-6A903C658112}" type="presParOf" srcId="{79F94D07-B82F-AD46-BE16-42F68913BDD5}" destId="{01C18A31-B5D8-1D48-B2AC-7772FB43F749}" srcOrd="7" destOrd="0" presId="urn:microsoft.com/office/officeart/2017/3/layout/DropPinTimeline"/>
    <dgm:cxn modelId="{3F2B62E8-09AA-8248-802D-DCA47F2252E8}" type="presParOf" srcId="{79F94D07-B82F-AD46-BE16-42F68913BDD5}" destId="{E35AED0C-01B0-5142-8D65-1663D906DC28}" srcOrd="8" destOrd="0" presId="urn:microsoft.com/office/officeart/2017/3/layout/DropPinTimeline"/>
    <dgm:cxn modelId="{9E5CE4A7-2E82-B742-A60D-70F8089630E4}" type="presParOf" srcId="{E35AED0C-01B0-5142-8D65-1663D906DC28}" destId="{EC2BFE4A-E048-2847-BC14-30180F8F69E1}" srcOrd="0" destOrd="0" presId="urn:microsoft.com/office/officeart/2017/3/layout/DropPinTimeline"/>
    <dgm:cxn modelId="{3CFEA655-8B65-5543-B3BA-13B86AF1CBD5}" type="presParOf" srcId="{E35AED0C-01B0-5142-8D65-1663D906DC28}" destId="{A03AEA4E-BCA6-514D-B570-9FA01E37C7B3}" srcOrd="1" destOrd="0" presId="urn:microsoft.com/office/officeart/2017/3/layout/DropPinTimeline"/>
    <dgm:cxn modelId="{5B17042B-9484-754D-9DC8-5B50BD62CF5E}" type="presParOf" srcId="{A03AEA4E-BCA6-514D-B570-9FA01E37C7B3}" destId="{42366E04-D8E1-0546-84CA-659C21B131F5}" srcOrd="0" destOrd="0" presId="urn:microsoft.com/office/officeart/2017/3/layout/DropPinTimeline"/>
    <dgm:cxn modelId="{CAAF5634-3E14-714B-979F-DA4C99629021}" type="presParOf" srcId="{A03AEA4E-BCA6-514D-B570-9FA01E37C7B3}" destId="{918EA39E-80E5-4648-ADDE-9332401D717E}" srcOrd="1" destOrd="0" presId="urn:microsoft.com/office/officeart/2017/3/layout/DropPinTimeline"/>
    <dgm:cxn modelId="{A739404B-D71C-8F4F-877D-7ACF6D9BF3AE}" type="presParOf" srcId="{E35AED0C-01B0-5142-8D65-1663D906DC28}" destId="{E3A423C5-FE56-7E4F-9ABF-43F92C74976A}" srcOrd="2" destOrd="0" presId="urn:microsoft.com/office/officeart/2017/3/layout/DropPinTimeline"/>
    <dgm:cxn modelId="{27192370-3FFA-644A-BB92-C1F6FAE3BCE1}" type="presParOf" srcId="{E35AED0C-01B0-5142-8D65-1663D906DC28}" destId="{AE175D40-605A-F348-A028-FA0B8420CA1B}" srcOrd="3" destOrd="0" presId="urn:microsoft.com/office/officeart/2017/3/layout/DropPinTimeline"/>
    <dgm:cxn modelId="{2920F312-9719-1742-9828-422E09FFEFCD}" type="presParOf" srcId="{E35AED0C-01B0-5142-8D65-1663D906DC28}" destId="{72B3B6B7-27BB-AB4B-B0D4-30A666B77B21}" srcOrd="4" destOrd="0" presId="urn:microsoft.com/office/officeart/2017/3/layout/DropPinTimeline"/>
    <dgm:cxn modelId="{E0501B5A-DA3A-F94D-8DBD-7B16210B9882}" type="presParOf" srcId="{E35AED0C-01B0-5142-8D65-1663D906DC28}" destId="{A3277310-BFEF-1A45-B439-B9CD03CC1C3E}" srcOrd="5" destOrd="0" presId="urn:microsoft.com/office/officeart/2017/3/layout/DropPinTimeline"/>
    <dgm:cxn modelId="{63CCB60B-637C-714F-AD4B-119296627083}" type="presParOf" srcId="{79F94D07-B82F-AD46-BE16-42F68913BDD5}" destId="{D8AD5B91-547C-1D4A-AFBC-BE63E6939327}" srcOrd="9" destOrd="0" presId="urn:microsoft.com/office/officeart/2017/3/layout/DropPinTimeline"/>
    <dgm:cxn modelId="{99243F6F-195A-4F48-9132-429E0CDE6C20}" type="presParOf" srcId="{79F94D07-B82F-AD46-BE16-42F68913BDD5}" destId="{4B80D4B0-2674-1348-91CD-4D4DDAF04CDB}" srcOrd="10" destOrd="0" presId="urn:microsoft.com/office/officeart/2017/3/layout/DropPinTimeline"/>
    <dgm:cxn modelId="{9865354B-9F2E-FD4C-B289-FAF829A5033A}" type="presParOf" srcId="{4B80D4B0-2674-1348-91CD-4D4DDAF04CDB}" destId="{7448B274-F76D-4447-89EE-17AAE9826049}" srcOrd="0" destOrd="0" presId="urn:microsoft.com/office/officeart/2017/3/layout/DropPinTimeline"/>
    <dgm:cxn modelId="{D9342640-B073-A14B-A161-A46CE09139A2}" type="presParOf" srcId="{4B80D4B0-2674-1348-91CD-4D4DDAF04CDB}" destId="{F40FDFE9-6CFC-9D4E-A9A1-D562ADC0F7F3}" srcOrd="1" destOrd="0" presId="urn:microsoft.com/office/officeart/2017/3/layout/DropPinTimeline"/>
    <dgm:cxn modelId="{EC0617C0-7546-3445-B3A9-DF8770481E84}" type="presParOf" srcId="{F40FDFE9-6CFC-9D4E-A9A1-D562ADC0F7F3}" destId="{B5CD7810-2CFB-724E-99F7-B1C03A9FC497}" srcOrd="0" destOrd="0" presId="urn:microsoft.com/office/officeart/2017/3/layout/DropPinTimeline"/>
    <dgm:cxn modelId="{07064EFC-7648-7E48-99C6-D746AA0A167C}" type="presParOf" srcId="{F40FDFE9-6CFC-9D4E-A9A1-D562ADC0F7F3}" destId="{9F840786-8133-BD4F-B774-71BC75557107}" srcOrd="1" destOrd="0" presId="urn:microsoft.com/office/officeart/2017/3/layout/DropPinTimeline"/>
    <dgm:cxn modelId="{E9B70A03-A2D6-C841-AEEC-FF43FDD8A767}" type="presParOf" srcId="{4B80D4B0-2674-1348-91CD-4D4DDAF04CDB}" destId="{99BCDDE0-463F-BE4B-9C73-07F512498E7C}" srcOrd="2" destOrd="0" presId="urn:microsoft.com/office/officeart/2017/3/layout/DropPinTimeline"/>
    <dgm:cxn modelId="{5EE4FF71-51F5-5840-BB9C-B1FCE4C8228A}" type="presParOf" srcId="{4B80D4B0-2674-1348-91CD-4D4DDAF04CDB}" destId="{B80537C9-7A92-F647-8F05-4935F57A9E5B}" srcOrd="3" destOrd="0" presId="urn:microsoft.com/office/officeart/2017/3/layout/DropPinTimeline"/>
    <dgm:cxn modelId="{25355B6C-4997-A34F-9675-67CCC125D7E2}" type="presParOf" srcId="{4B80D4B0-2674-1348-91CD-4D4DDAF04CDB}" destId="{1E0C8F4E-26F2-FE40-9C4B-3DD4CD264D4C}" srcOrd="4" destOrd="0" presId="urn:microsoft.com/office/officeart/2017/3/layout/DropPinTimeline"/>
    <dgm:cxn modelId="{96BC1B51-9A5C-154D-A6FC-B554240DD97D}" type="presParOf" srcId="{4B80D4B0-2674-1348-91CD-4D4DDAF04CDB}" destId="{0431FA9C-2F66-6343-8FFA-031CDE88950E}" srcOrd="5" destOrd="0" presId="urn:microsoft.com/office/officeart/2017/3/layout/DropPinTimeline"/>
    <dgm:cxn modelId="{69ECA523-C5F1-EB4B-B806-D5AC30BB1BC0}" type="presParOf" srcId="{79F94D07-B82F-AD46-BE16-42F68913BDD5}" destId="{95EC6F9D-F350-8644-B0A8-D658459BC2F4}" srcOrd="11" destOrd="0" presId="urn:microsoft.com/office/officeart/2017/3/layout/DropPinTimeline"/>
    <dgm:cxn modelId="{DA4FC800-FF0E-2541-8583-460AE4D34FA0}" type="presParOf" srcId="{79F94D07-B82F-AD46-BE16-42F68913BDD5}" destId="{1426DDCC-E78B-7849-82CD-58CB458EA69A}" srcOrd="12" destOrd="0" presId="urn:microsoft.com/office/officeart/2017/3/layout/DropPinTimeline"/>
    <dgm:cxn modelId="{27357E45-444F-5F4D-8925-DFDE7EE849B2}" type="presParOf" srcId="{1426DDCC-E78B-7849-82CD-58CB458EA69A}" destId="{88CFD4A9-AC27-A246-BC9A-1FBC68E146D6}" srcOrd="0" destOrd="0" presId="urn:microsoft.com/office/officeart/2017/3/layout/DropPinTimeline"/>
    <dgm:cxn modelId="{EB74CEEF-0A21-1B41-A2B3-2A22FA805445}" type="presParOf" srcId="{1426DDCC-E78B-7849-82CD-58CB458EA69A}" destId="{2062D04E-2F07-E943-9E57-2525B8CBA544}" srcOrd="1" destOrd="0" presId="urn:microsoft.com/office/officeart/2017/3/layout/DropPinTimeline"/>
    <dgm:cxn modelId="{657F9ECA-0A13-BE41-8926-D702B085A29F}" type="presParOf" srcId="{2062D04E-2F07-E943-9E57-2525B8CBA544}" destId="{213A781D-9CFA-B142-8082-C1380B133B81}" srcOrd="0" destOrd="0" presId="urn:microsoft.com/office/officeart/2017/3/layout/DropPinTimeline"/>
    <dgm:cxn modelId="{C8A8015B-02B6-A149-B3F8-4BB769789664}" type="presParOf" srcId="{2062D04E-2F07-E943-9E57-2525B8CBA544}" destId="{A819BCD2-F2CE-7B44-B71E-09DCCC26DD7A}" srcOrd="1" destOrd="0" presId="urn:microsoft.com/office/officeart/2017/3/layout/DropPinTimeline"/>
    <dgm:cxn modelId="{632BDB06-ED03-2A40-843C-0405AAC30E19}" type="presParOf" srcId="{1426DDCC-E78B-7849-82CD-58CB458EA69A}" destId="{163F9008-38C3-EA45-98F8-D8B4DB928750}" srcOrd="2" destOrd="0" presId="urn:microsoft.com/office/officeart/2017/3/layout/DropPinTimeline"/>
    <dgm:cxn modelId="{D47366C7-B2B7-A144-BE59-115B9ADCA97B}" type="presParOf" srcId="{1426DDCC-E78B-7849-82CD-58CB458EA69A}" destId="{661D52A2-F7C6-6246-A497-29BDA50C9C77}" srcOrd="3" destOrd="0" presId="urn:microsoft.com/office/officeart/2017/3/layout/DropPinTimeline"/>
    <dgm:cxn modelId="{3BE0D515-1302-5547-9815-B380EBBD155C}" type="presParOf" srcId="{1426DDCC-E78B-7849-82CD-58CB458EA69A}" destId="{E683D01E-3DA5-EB46-8241-8249F9DF57D8}" srcOrd="4" destOrd="0" presId="urn:microsoft.com/office/officeart/2017/3/layout/DropPinTimeline"/>
    <dgm:cxn modelId="{E7CAEA3E-6D64-0B45-A519-4838984F2681}" type="presParOf" srcId="{1426DDCC-E78B-7849-82CD-58CB458EA69A}" destId="{3D3706F2-D43C-6E4C-880D-A7D3FB53745E}" srcOrd="5" destOrd="0" presId="urn:microsoft.com/office/officeart/2017/3/layout/DropPinTimeline"/>
    <dgm:cxn modelId="{501F2BBF-2B93-474C-B5AD-E809FA2502CF}" type="presParOf" srcId="{79F94D07-B82F-AD46-BE16-42F68913BDD5}" destId="{093AA73B-588A-D540-AEFE-0AAE04EBEAA8}" srcOrd="13" destOrd="0" presId="urn:microsoft.com/office/officeart/2017/3/layout/DropPinTimeline"/>
    <dgm:cxn modelId="{11CA3BFD-1F28-1145-9AC3-60A071DC1731}" type="presParOf" srcId="{79F94D07-B82F-AD46-BE16-42F68913BDD5}" destId="{CCED21F0-E260-E149-A975-F8D3727CE240}" srcOrd="14" destOrd="0" presId="urn:microsoft.com/office/officeart/2017/3/layout/DropPinTimeline"/>
    <dgm:cxn modelId="{335EE47B-FD51-EC41-BDE9-C992773367A4}" type="presParOf" srcId="{CCED21F0-E260-E149-A975-F8D3727CE240}" destId="{D6ED965B-556A-C047-9035-C8A6ACC0EDD2}" srcOrd="0" destOrd="0" presId="urn:microsoft.com/office/officeart/2017/3/layout/DropPinTimeline"/>
    <dgm:cxn modelId="{2FCA8F02-8D23-FD41-8B9A-9012D780ED19}" type="presParOf" srcId="{CCED21F0-E260-E149-A975-F8D3727CE240}" destId="{79B1D89B-7813-F142-A62F-8F2AAABFD9A9}" srcOrd="1" destOrd="0" presId="urn:microsoft.com/office/officeart/2017/3/layout/DropPinTimeline"/>
    <dgm:cxn modelId="{C5F5BBDF-30BD-F24F-B3D4-0B105B7EB7FE}" type="presParOf" srcId="{79B1D89B-7813-F142-A62F-8F2AAABFD9A9}" destId="{22932DF4-5B3B-1D44-BE2C-5623E355E00A}" srcOrd="0" destOrd="0" presId="urn:microsoft.com/office/officeart/2017/3/layout/DropPinTimeline"/>
    <dgm:cxn modelId="{566E9D49-0413-C44A-AA1E-E58280CF0997}" type="presParOf" srcId="{79B1D89B-7813-F142-A62F-8F2AAABFD9A9}" destId="{3E7C73D0-ABB2-2B48-8AF3-DB7D45D259BC}" srcOrd="1" destOrd="0" presId="urn:microsoft.com/office/officeart/2017/3/layout/DropPinTimeline"/>
    <dgm:cxn modelId="{D29BEB0F-4E93-7049-A733-9632B864C1F9}" type="presParOf" srcId="{CCED21F0-E260-E149-A975-F8D3727CE240}" destId="{9867B546-EEBD-1B41-B8FF-351CF7B9BA90}" srcOrd="2" destOrd="0" presId="urn:microsoft.com/office/officeart/2017/3/layout/DropPinTimeline"/>
    <dgm:cxn modelId="{AB6E6428-F750-4A41-A1E8-A5C2F6E475FE}" type="presParOf" srcId="{CCED21F0-E260-E149-A975-F8D3727CE240}" destId="{684CB174-9A51-E743-BB57-D0C4BAB1354A}" srcOrd="3" destOrd="0" presId="urn:microsoft.com/office/officeart/2017/3/layout/DropPinTimeline"/>
    <dgm:cxn modelId="{F552F46D-941D-6441-ADBB-4F20D1FD4B52}" type="presParOf" srcId="{CCED21F0-E260-E149-A975-F8D3727CE240}" destId="{05A3D075-7B16-2C4E-950E-5A86A2624309}" srcOrd="4" destOrd="0" presId="urn:microsoft.com/office/officeart/2017/3/layout/DropPinTimeline"/>
    <dgm:cxn modelId="{51BD8B79-C792-834D-B843-B9083E97E671}" type="presParOf" srcId="{CCED21F0-E260-E149-A975-F8D3727CE240}" destId="{30EAADAE-90D6-4B4E-9DB4-D4C81871A662}" srcOrd="5" destOrd="0" presId="urn:microsoft.com/office/officeart/2017/3/layout/DropPinTimeline"/>
    <dgm:cxn modelId="{6F2FB02F-EB33-704B-AF28-DB316B2311E1}" type="presParOf" srcId="{79F94D07-B82F-AD46-BE16-42F68913BDD5}" destId="{57FA468F-689B-A84A-BBED-463BED00B59D}" srcOrd="15" destOrd="0" presId="urn:microsoft.com/office/officeart/2017/3/layout/DropPinTimeline"/>
    <dgm:cxn modelId="{8C3F8616-BE1B-154A-A6F0-2CB228B98683}" type="presParOf" srcId="{79F94D07-B82F-AD46-BE16-42F68913BDD5}" destId="{9647BD1F-F9F7-104E-B1AF-F15463492B8D}" srcOrd="16" destOrd="0" presId="urn:microsoft.com/office/officeart/2017/3/layout/DropPinTimeline"/>
    <dgm:cxn modelId="{938EF201-A005-A345-A232-E18FBAD22AEF}" type="presParOf" srcId="{9647BD1F-F9F7-104E-B1AF-F15463492B8D}" destId="{F52FFF83-61BC-FF48-B304-D1C5352CBB34}" srcOrd="0" destOrd="0" presId="urn:microsoft.com/office/officeart/2017/3/layout/DropPinTimeline"/>
    <dgm:cxn modelId="{07E7334C-79F8-664C-B7E6-F3E3734EE438}" type="presParOf" srcId="{9647BD1F-F9F7-104E-B1AF-F15463492B8D}" destId="{3FC68356-DE57-2846-99BF-6B89D92EE2CA}" srcOrd="1" destOrd="0" presId="urn:microsoft.com/office/officeart/2017/3/layout/DropPinTimeline"/>
    <dgm:cxn modelId="{64CB24E2-4BF9-4648-9EAA-0CE471FBB55D}" type="presParOf" srcId="{3FC68356-DE57-2846-99BF-6B89D92EE2CA}" destId="{52F89092-B427-7F49-91F9-307E6337534D}" srcOrd="0" destOrd="0" presId="urn:microsoft.com/office/officeart/2017/3/layout/DropPinTimeline"/>
    <dgm:cxn modelId="{661AE8DD-9A05-A046-95E8-B6C8D5B555D1}" type="presParOf" srcId="{3FC68356-DE57-2846-99BF-6B89D92EE2CA}" destId="{8CFBE21C-CC37-434E-9C67-CED996FF96C1}" srcOrd="1" destOrd="0" presId="urn:microsoft.com/office/officeart/2017/3/layout/DropPinTimeline"/>
    <dgm:cxn modelId="{0DA55E93-7538-7F4D-96FA-70EDEDE593C8}" type="presParOf" srcId="{9647BD1F-F9F7-104E-B1AF-F15463492B8D}" destId="{772144C7-54F7-2941-8E19-53528BACE478}" srcOrd="2" destOrd="0" presId="urn:microsoft.com/office/officeart/2017/3/layout/DropPinTimeline"/>
    <dgm:cxn modelId="{9DB2E904-1970-F54C-B6E6-032C0700B14D}" type="presParOf" srcId="{9647BD1F-F9F7-104E-B1AF-F15463492B8D}" destId="{3AC223CC-20D4-6447-9EFD-1707B670EEF1}" srcOrd="3" destOrd="0" presId="urn:microsoft.com/office/officeart/2017/3/layout/DropPinTimeline"/>
    <dgm:cxn modelId="{9CEF88DF-05D5-4D48-84C8-20BCD0440D13}" type="presParOf" srcId="{9647BD1F-F9F7-104E-B1AF-F15463492B8D}" destId="{3451392C-C00A-9540-977E-BB699DA7C5C1}" srcOrd="4" destOrd="0" presId="urn:microsoft.com/office/officeart/2017/3/layout/DropPinTimeline"/>
    <dgm:cxn modelId="{AB503BFF-D941-B64B-8F79-671C2813CBBA}" type="presParOf" srcId="{9647BD1F-F9F7-104E-B1AF-F15463492B8D}" destId="{7B9CA82E-80A8-CD4E-94D2-5880AA7140E9}"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96AABA-6BFE-4D75-A6DF-EB5150A6A1E1}" type="doc">
      <dgm:prSet loTypeId="urn:microsoft.com/office/officeart/2017/3/layout/DropPinTimeline" loCatId="process" qsTypeId="urn:microsoft.com/office/officeart/2005/8/quickstyle/simple4" qsCatId="simple" csTypeId="urn:microsoft.com/office/officeart/2005/8/colors/accent6_2" csCatId="accent6" phldr="1"/>
      <dgm:spPr/>
      <dgm:t>
        <a:bodyPr/>
        <a:lstStyle/>
        <a:p>
          <a:endParaRPr lang="en-US"/>
        </a:p>
      </dgm:t>
    </dgm:pt>
    <dgm:pt modelId="{EBC187F1-5598-48D6-8DE6-AE02B5DC0C65}">
      <dgm:prSet/>
      <dgm:spPr/>
      <dgm:t>
        <a:bodyPr/>
        <a:lstStyle/>
        <a:p>
          <a:pPr>
            <a:defRPr b="1"/>
          </a:pPr>
          <a:r>
            <a:rPr lang="en-US"/>
            <a:t>2016–2018</a:t>
          </a:r>
        </a:p>
      </dgm:t>
    </dgm:pt>
    <dgm:pt modelId="{9FB0FFB2-2CD1-4E8D-BF4E-7ADA69CDC030}" type="parTrans" cxnId="{54B27723-2365-4D47-ADE0-8EE4EADC96A5}">
      <dgm:prSet/>
      <dgm:spPr/>
      <dgm:t>
        <a:bodyPr/>
        <a:lstStyle/>
        <a:p>
          <a:endParaRPr lang="en-US"/>
        </a:p>
      </dgm:t>
    </dgm:pt>
    <dgm:pt modelId="{581E4BB2-BAFB-462E-B9FE-8BA7804A2B35}" type="sibTrans" cxnId="{54B27723-2365-4D47-ADE0-8EE4EADC96A5}">
      <dgm:prSet/>
      <dgm:spPr/>
      <dgm:t>
        <a:bodyPr/>
        <a:lstStyle/>
        <a:p>
          <a:endParaRPr lang="en-US"/>
        </a:p>
      </dgm:t>
    </dgm:pt>
    <dgm:pt modelId="{09A17F02-3BE7-4754-A18A-1FC1EB2363BC}">
      <dgm:prSet/>
      <dgm:spPr/>
      <dgm:t>
        <a:bodyPr/>
        <a:lstStyle/>
        <a:p>
          <a:r>
            <a:rPr lang="en-US"/>
            <a:t>Team Leader</a:t>
          </a:r>
        </a:p>
      </dgm:t>
    </dgm:pt>
    <dgm:pt modelId="{842E6170-19CE-4974-B0BE-7CD8336C2658}" type="parTrans" cxnId="{8B8C16EC-46B2-4FBF-B4C6-5CAC2667B1A5}">
      <dgm:prSet/>
      <dgm:spPr/>
      <dgm:t>
        <a:bodyPr/>
        <a:lstStyle/>
        <a:p>
          <a:endParaRPr lang="en-US"/>
        </a:p>
      </dgm:t>
    </dgm:pt>
    <dgm:pt modelId="{5DDE2FE3-24F3-472B-9DCC-BA6D3833B74D}" type="sibTrans" cxnId="{8B8C16EC-46B2-4FBF-B4C6-5CAC2667B1A5}">
      <dgm:prSet/>
      <dgm:spPr/>
      <dgm:t>
        <a:bodyPr/>
        <a:lstStyle/>
        <a:p>
          <a:endParaRPr lang="en-US"/>
        </a:p>
      </dgm:t>
    </dgm:pt>
    <dgm:pt modelId="{E5A7B1F7-5EDE-4759-BB6D-A3D6C5D0B321}">
      <dgm:prSet/>
      <dgm:spPr/>
      <dgm:t>
        <a:bodyPr/>
        <a:lstStyle/>
        <a:p>
          <a:pPr>
            <a:defRPr b="1"/>
          </a:pPr>
          <a:r>
            <a:rPr lang="en-US"/>
            <a:t>2018–2019</a:t>
          </a:r>
        </a:p>
      </dgm:t>
    </dgm:pt>
    <dgm:pt modelId="{08E4F509-3360-4875-81A5-9FC514A7AB8A}" type="parTrans" cxnId="{9865D309-40C9-44E5-881D-1E63FCDFC6AE}">
      <dgm:prSet/>
      <dgm:spPr/>
      <dgm:t>
        <a:bodyPr/>
        <a:lstStyle/>
        <a:p>
          <a:endParaRPr lang="en-US"/>
        </a:p>
      </dgm:t>
    </dgm:pt>
    <dgm:pt modelId="{671A67EA-CAD3-49A5-84A4-2323815682FE}" type="sibTrans" cxnId="{9865D309-40C9-44E5-881D-1E63FCDFC6AE}">
      <dgm:prSet/>
      <dgm:spPr/>
      <dgm:t>
        <a:bodyPr/>
        <a:lstStyle/>
        <a:p>
          <a:endParaRPr lang="en-US"/>
        </a:p>
      </dgm:t>
    </dgm:pt>
    <dgm:pt modelId="{BB379F76-1A8A-4335-88DC-9606E3B19053}">
      <dgm:prSet/>
      <dgm:spPr/>
      <dgm:t>
        <a:bodyPr/>
        <a:lstStyle/>
        <a:p>
          <a:r>
            <a:rPr lang="en-US"/>
            <a:t>Director of Engineering</a:t>
          </a:r>
        </a:p>
      </dgm:t>
    </dgm:pt>
    <dgm:pt modelId="{52154F00-A0F6-4630-A366-B42FD4B7232C}" type="parTrans" cxnId="{FB5AC981-AB7B-49C8-A127-9B84397AEBA1}">
      <dgm:prSet/>
      <dgm:spPr/>
      <dgm:t>
        <a:bodyPr/>
        <a:lstStyle/>
        <a:p>
          <a:endParaRPr lang="en-US"/>
        </a:p>
      </dgm:t>
    </dgm:pt>
    <dgm:pt modelId="{470DB29D-9382-4A12-8E6B-8E8197B01CB4}" type="sibTrans" cxnId="{FB5AC981-AB7B-49C8-A127-9B84397AEBA1}">
      <dgm:prSet/>
      <dgm:spPr/>
      <dgm:t>
        <a:bodyPr/>
        <a:lstStyle/>
        <a:p>
          <a:endParaRPr lang="en-US"/>
        </a:p>
      </dgm:t>
    </dgm:pt>
    <dgm:pt modelId="{CDAB55D2-BAE7-4692-9B47-C8D334B80A88}">
      <dgm:prSet/>
      <dgm:spPr/>
      <dgm:t>
        <a:bodyPr/>
        <a:lstStyle/>
        <a:p>
          <a:pPr>
            <a:defRPr b="1"/>
          </a:pPr>
          <a:r>
            <a:rPr lang="en-US"/>
            <a:t>2019–2020</a:t>
          </a:r>
        </a:p>
      </dgm:t>
    </dgm:pt>
    <dgm:pt modelId="{03E9DE0B-6B48-4C3A-9AC1-8D82B3D2A77F}" type="parTrans" cxnId="{906A85C6-16F4-44BC-B996-90C5C9A855FE}">
      <dgm:prSet/>
      <dgm:spPr/>
      <dgm:t>
        <a:bodyPr/>
        <a:lstStyle/>
        <a:p>
          <a:endParaRPr lang="en-US"/>
        </a:p>
      </dgm:t>
    </dgm:pt>
    <dgm:pt modelId="{8E9C4A53-D71A-4C2E-AD20-90CEDA1AD3B7}" type="sibTrans" cxnId="{906A85C6-16F4-44BC-B996-90C5C9A855FE}">
      <dgm:prSet/>
      <dgm:spPr/>
      <dgm:t>
        <a:bodyPr/>
        <a:lstStyle/>
        <a:p>
          <a:endParaRPr lang="en-US"/>
        </a:p>
      </dgm:t>
    </dgm:pt>
    <dgm:pt modelId="{0182F7DB-9878-4AAA-B643-B07DDDF6422E}">
      <dgm:prSet/>
      <dgm:spPr/>
      <dgm:t>
        <a:bodyPr/>
        <a:lstStyle/>
        <a:p>
          <a:r>
            <a:rPr lang="en-US"/>
            <a:t>Back to being an IC</a:t>
          </a:r>
        </a:p>
      </dgm:t>
    </dgm:pt>
    <dgm:pt modelId="{B6FDAC2A-8297-4981-AE22-72F92507E523}" type="parTrans" cxnId="{692241CE-1894-4709-A4A1-34E06B5AFBB2}">
      <dgm:prSet/>
      <dgm:spPr/>
      <dgm:t>
        <a:bodyPr/>
        <a:lstStyle/>
        <a:p>
          <a:endParaRPr lang="en-US"/>
        </a:p>
      </dgm:t>
    </dgm:pt>
    <dgm:pt modelId="{E2795C87-938A-4B3C-B254-4926416289EB}" type="sibTrans" cxnId="{692241CE-1894-4709-A4A1-34E06B5AFBB2}">
      <dgm:prSet/>
      <dgm:spPr/>
      <dgm:t>
        <a:bodyPr/>
        <a:lstStyle/>
        <a:p>
          <a:endParaRPr lang="en-US"/>
        </a:p>
      </dgm:t>
    </dgm:pt>
    <dgm:pt modelId="{E4FB2074-3BB6-4B22-BC1F-120BC5E33FEE}">
      <dgm:prSet/>
      <dgm:spPr/>
      <dgm:t>
        <a:bodyPr/>
        <a:lstStyle/>
        <a:p>
          <a:pPr>
            <a:defRPr b="1"/>
          </a:pPr>
          <a:r>
            <a:rPr lang="en-US" dirty="0"/>
            <a:t>2020–2021</a:t>
          </a:r>
        </a:p>
      </dgm:t>
    </dgm:pt>
    <dgm:pt modelId="{89CA7B88-345D-4FD2-8378-555421910C6D}" type="parTrans" cxnId="{3E08C2DF-DD5D-4BCE-A87D-6B72A6D8788D}">
      <dgm:prSet/>
      <dgm:spPr/>
      <dgm:t>
        <a:bodyPr/>
        <a:lstStyle/>
        <a:p>
          <a:endParaRPr lang="en-US"/>
        </a:p>
      </dgm:t>
    </dgm:pt>
    <dgm:pt modelId="{3F17695B-6EA3-47BC-845B-F41DA0C23157}" type="sibTrans" cxnId="{3E08C2DF-DD5D-4BCE-A87D-6B72A6D8788D}">
      <dgm:prSet/>
      <dgm:spPr/>
      <dgm:t>
        <a:bodyPr/>
        <a:lstStyle/>
        <a:p>
          <a:endParaRPr lang="en-US"/>
        </a:p>
      </dgm:t>
    </dgm:pt>
    <dgm:pt modelId="{D9A4E2B6-E6AF-492A-9E15-6A138E787435}">
      <dgm:prSet/>
      <dgm:spPr/>
      <dgm:t>
        <a:bodyPr/>
        <a:lstStyle/>
        <a:p>
          <a:r>
            <a:rPr lang="en-US" dirty="0"/>
            <a:t>Principal Analyst leading offshore team</a:t>
          </a:r>
        </a:p>
      </dgm:t>
    </dgm:pt>
    <dgm:pt modelId="{A56159A4-2712-4EFB-8D21-FE746D882DF7}" type="parTrans" cxnId="{25A6A714-9560-445E-BF87-2101661A867B}">
      <dgm:prSet/>
      <dgm:spPr/>
      <dgm:t>
        <a:bodyPr/>
        <a:lstStyle/>
        <a:p>
          <a:endParaRPr lang="en-US"/>
        </a:p>
      </dgm:t>
    </dgm:pt>
    <dgm:pt modelId="{85408A4B-EE31-46FD-B5D4-7165BD738000}" type="sibTrans" cxnId="{25A6A714-9560-445E-BF87-2101661A867B}">
      <dgm:prSet/>
      <dgm:spPr/>
      <dgm:t>
        <a:bodyPr/>
        <a:lstStyle/>
        <a:p>
          <a:endParaRPr lang="en-US"/>
        </a:p>
      </dgm:t>
    </dgm:pt>
    <dgm:pt modelId="{7151EF84-62B8-42F8-9374-61F647DF300B}">
      <dgm:prSet/>
      <dgm:spPr/>
      <dgm:t>
        <a:bodyPr/>
        <a:lstStyle/>
        <a:p>
          <a:pPr>
            <a:defRPr b="1"/>
          </a:pPr>
          <a:r>
            <a:rPr lang="en-US" dirty="0"/>
            <a:t>2022</a:t>
          </a:r>
        </a:p>
      </dgm:t>
    </dgm:pt>
    <dgm:pt modelId="{8D1B66A9-336C-4305-9232-8A65ADF2660E}" type="parTrans" cxnId="{531A6A8A-211F-4352-8B25-57C65A2DF59C}">
      <dgm:prSet/>
      <dgm:spPr/>
      <dgm:t>
        <a:bodyPr/>
        <a:lstStyle/>
        <a:p>
          <a:endParaRPr lang="en-US"/>
        </a:p>
      </dgm:t>
    </dgm:pt>
    <dgm:pt modelId="{CE24247B-B833-4F97-B191-071A9A6477B7}" type="sibTrans" cxnId="{531A6A8A-211F-4352-8B25-57C65A2DF59C}">
      <dgm:prSet/>
      <dgm:spPr/>
      <dgm:t>
        <a:bodyPr/>
        <a:lstStyle/>
        <a:p>
          <a:endParaRPr lang="en-US"/>
        </a:p>
      </dgm:t>
    </dgm:pt>
    <dgm:pt modelId="{DBA246BF-0CF9-453A-B245-2D88CF1ED743}">
      <dgm:prSet/>
      <dgm:spPr/>
      <dgm:t>
        <a:bodyPr/>
        <a:lstStyle/>
        <a:p>
          <a:r>
            <a:rPr lang="en-US" dirty="0"/>
            <a:t>Current - Principal Consultant with direct reports</a:t>
          </a:r>
        </a:p>
      </dgm:t>
    </dgm:pt>
    <dgm:pt modelId="{9094C505-E16D-42E2-B196-E1F8119F014A}" type="parTrans" cxnId="{0F19FA68-BAF0-4284-BEAF-BABFBF283C0D}">
      <dgm:prSet/>
      <dgm:spPr/>
      <dgm:t>
        <a:bodyPr/>
        <a:lstStyle/>
        <a:p>
          <a:endParaRPr lang="en-US"/>
        </a:p>
      </dgm:t>
    </dgm:pt>
    <dgm:pt modelId="{CBE1FEED-4B04-4A3D-B35C-21CA061CE27C}" type="sibTrans" cxnId="{0F19FA68-BAF0-4284-BEAF-BABFBF283C0D}">
      <dgm:prSet/>
      <dgm:spPr/>
      <dgm:t>
        <a:bodyPr/>
        <a:lstStyle/>
        <a:p>
          <a:endParaRPr lang="en-US"/>
        </a:p>
      </dgm:t>
    </dgm:pt>
    <dgm:pt modelId="{7C3EFE1B-490F-9940-92F3-076D7BE596EB}">
      <dgm:prSet/>
      <dgm:spPr/>
      <dgm:t>
        <a:bodyPr/>
        <a:lstStyle/>
        <a:p>
          <a:pPr>
            <a:defRPr b="1"/>
          </a:pPr>
          <a:r>
            <a:rPr lang="en-US" dirty="0"/>
            <a:t>2021</a:t>
          </a:r>
        </a:p>
      </dgm:t>
    </dgm:pt>
    <dgm:pt modelId="{D508E7EF-E5B7-6F49-8038-358B769C7482}" type="parTrans" cxnId="{4651149C-3608-C84F-8EC9-78F754E17106}">
      <dgm:prSet/>
      <dgm:spPr/>
      <dgm:t>
        <a:bodyPr/>
        <a:lstStyle/>
        <a:p>
          <a:endParaRPr lang="en-US"/>
        </a:p>
      </dgm:t>
    </dgm:pt>
    <dgm:pt modelId="{9240BA41-30C8-7A48-9085-3E251747E411}" type="sibTrans" cxnId="{4651149C-3608-C84F-8EC9-78F754E17106}">
      <dgm:prSet/>
      <dgm:spPr/>
      <dgm:t>
        <a:bodyPr/>
        <a:lstStyle/>
        <a:p>
          <a:endParaRPr lang="en-US"/>
        </a:p>
      </dgm:t>
    </dgm:pt>
    <dgm:pt modelId="{AD8C2A62-68EC-4340-AF33-BC38DCA3BE85}">
      <dgm:prSet/>
      <dgm:spPr/>
      <dgm:t>
        <a:bodyPr/>
        <a:lstStyle/>
        <a:p>
          <a:r>
            <a:rPr lang="en-US" dirty="0"/>
            <a:t>Principal -&gt; Dev Manager</a:t>
          </a:r>
        </a:p>
      </dgm:t>
    </dgm:pt>
    <dgm:pt modelId="{154EB3B5-BFEA-C346-A6DD-0722DB89F1A7}" type="parTrans" cxnId="{D891DD5C-1A1F-6B43-9E8E-301093903DB2}">
      <dgm:prSet/>
      <dgm:spPr/>
      <dgm:t>
        <a:bodyPr/>
        <a:lstStyle/>
        <a:p>
          <a:endParaRPr lang="en-US"/>
        </a:p>
      </dgm:t>
    </dgm:pt>
    <dgm:pt modelId="{4073FEAC-D449-874E-9529-E0883DB87F1B}" type="sibTrans" cxnId="{D891DD5C-1A1F-6B43-9E8E-301093903DB2}">
      <dgm:prSet/>
      <dgm:spPr/>
      <dgm:t>
        <a:bodyPr/>
        <a:lstStyle/>
        <a:p>
          <a:endParaRPr lang="en-US"/>
        </a:p>
      </dgm:t>
    </dgm:pt>
    <dgm:pt modelId="{5D4D2D34-1E81-A24D-AE4A-9B279B8778BF}" type="pres">
      <dgm:prSet presAssocID="{D796AABA-6BFE-4D75-A6DF-EB5150A6A1E1}" presName="root" presStyleCnt="0">
        <dgm:presLayoutVars>
          <dgm:chMax/>
          <dgm:chPref/>
          <dgm:animLvl val="lvl"/>
        </dgm:presLayoutVars>
      </dgm:prSet>
      <dgm:spPr/>
    </dgm:pt>
    <dgm:pt modelId="{C1538ADD-7471-D24D-8FC7-C130457881C9}" type="pres">
      <dgm:prSet presAssocID="{D796AABA-6BFE-4D75-A6DF-EB5150A6A1E1}" presName="divider" presStyleLbl="fgAcc1" presStyleIdx="0" presStyleCnt="7"/>
      <dgm:spPr>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tailEnd type="triangle" w="lg" len="lg"/>
        </a:ln>
        <a:effectLst/>
      </dgm:spPr>
    </dgm:pt>
    <dgm:pt modelId="{79F94D07-B82F-AD46-BE16-42F68913BDD5}" type="pres">
      <dgm:prSet presAssocID="{D796AABA-6BFE-4D75-A6DF-EB5150A6A1E1}" presName="nodes" presStyleCnt="0">
        <dgm:presLayoutVars>
          <dgm:chMax/>
          <dgm:chPref/>
          <dgm:animLvl val="lvl"/>
        </dgm:presLayoutVars>
      </dgm:prSet>
      <dgm:spPr/>
    </dgm:pt>
    <dgm:pt modelId="{37EABCBF-330D-944A-920B-8E2DAA043DC5}" type="pres">
      <dgm:prSet presAssocID="{EBC187F1-5598-48D6-8DE6-AE02B5DC0C65}" presName="composite" presStyleCnt="0"/>
      <dgm:spPr/>
    </dgm:pt>
    <dgm:pt modelId="{AB271509-6395-244C-BD16-177B07D435C6}" type="pres">
      <dgm:prSet presAssocID="{EBC187F1-5598-48D6-8DE6-AE02B5DC0C65}" presName="ConnectorPoint" presStyleLbl="lnNode1" presStyleIdx="0" presStyleCnt="6"/>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BD2BF891-1118-EE4A-8C32-D987485FA758}" type="pres">
      <dgm:prSet presAssocID="{EBC187F1-5598-48D6-8DE6-AE02B5DC0C65}" presName="DropPinPlaceHolder" presStyleCnt="0"/>
      <dgm:spPr/>
    </dgm:pt>
    <dgm:pt modelId="{45CDF430-348F-A745-869F-025A6E7DFBAC}" type="pres">
      <dgm:prSet presAssocID="{EBC187F1-5598-48D6-8DE6-AE02B5DC0C65}" presName="DropPin" presStyleLbl="alignNode1" presStyleIdx="0" presStyleCnt="6"/>
      <dgm:spPr/>
    </dgm:pt>
    <dgm:pt modelId="{CB9ACF47-8775-9146-8A83-274C02054B89}" type="pres">
      <dgm:prSet presAssocID="{EBC187F1-5598-48D6-8DE6-AE02B5DC0C65}" presName="Ellipse" presStyleLbl="fgAcc1" presStyleIdx="1" presStyleCnt="7"/>
      <dgm:spPr>
        <a:solidFill>
          <a:schemeClr val="lt1">
            <a:alpha val="90000"/>
            <a:hueOff val="0"/>
            <a:satOff val="0"/>
            <a:lumOff val="0"/>
            <a:alphaOff val="0"/>
          </a:schemeClr>
        </a:solidFill>
        <a:ln w="9525" cap="rnd" cmpd="sng" algn="ctr">
          <a:noFill/>
          <a:prstDash val="solid"/>
        </a:ln>
        <a:effectLst/>
      </dgm:spPr>
    </dgm:pt>
    <dgm:pt modelId="{E7E76691-2088-1843-A1C9-E8E17478EE6E}" type="pres">
      <dgm:prSet presAssocID="{EBC187F1-5598-48D6-8DE6-AE02B5DC0C65}" presName="L2TextContainer" presStyleLbl="revTx" presStyleIdx="0" presStyleCnt="12">
        <dgm:presLayoutVars>
          <dgm:bulletEnabled val="1"/>
        </dgm:presLayoutVars>
      </dgm:prSet>
      <dgm:spPr/>
    </dgm:pt>
    <dgm:pt modelId="{4CBC7363-763B-7640-BF9F-7895DFEB89A4}" type="pres">
      <dgm:prSet presAssocID="{EBC187F1-5598-48D6-8DE6-AE02B5DC0C65}" presName="L1TextContainer" presStyleLbl="revTx" presStyleIdx="1" presStyleCnt="12">
        <dgm:presLayoutVars>
          <dgm:chMax val="1"/>
          <dgm:chPref val="1"/>
          <dgm:bulletEnabled val="1"/>
        </dgm:presLayoutVars>
      </dgm:prSet>
      <dgm:spPr/>
    </dgm:pt>
    <dgm:pt modelId="{C22E681C-96BD-4E40-AE30-9FB73989A40A}" type="pres">
      <dgm:prSet presAssocID="{EBC187F1-5598-48D6-8DE6-AE02B5DC0C65}" presName="ConnectLine" presStyleLbl="sibTrans1D1" presStyleIdx="0" presStyleCnt="6"/>
      <dgm:spPr>
        <a:noFill/>
        <a:ln w="12700" cap="rnd" cmpd="sng" algn="ctr">
          <a:solidFill>
            <a:schemeClr val="accent6">
              <a:hueOff val="0"/>
              <a:satOff val="0"/>
              <a:lumOff val="0"/>
              <a:alphaOff val="0"/>
            </a:schemeClr>
          </a:solidFill>
          <a:prstDash val="dash"/>
        </a:ln>
        <a:effectLst/>
      </dgm:spPr>
    </dgm:pt>
    <dgm:pt modelId="{AC9E16C8-F2FD-3B4C-9600-6BD3CC14FF2F}" type="pres">
      <dgm:prSet presAssocID="{EBC187F1-5598-48D6-8DE6-AE02B5DC0C65}" presName="EmptyPlaceHolder" presStyleCnt="0"/>
      <dgm:spPr/>
    </dgm:pt>
    <dgm:pt modelId="{01C18A31-B5D8-1D48-B2AC-7772FB43F749}" type="pres">
      <dgm:prSet presAssocID="{581E4BB2-BAFB-462E-B9FE-8BA7804A2B35}" presName="spaceBetweenRectangles" presStyleCnt="0"/>
      <dgm:spPr/>
    </dgm:pt>
    <dgm:pt modelId="{E35AED0C-01B0-5142-8D65-1663D906DC28}" type="pres">
      <dgm:prSet presAssocID="{E5A7B1F7-5EDE-4759-BB6D-A3D6C5D0B321}" presName="composite" presStyleCnt="0"/>
      <dgm:spPr/>
    </dgm:pt>
    <dgm:pt modelId="{EC2BFE4A-E048-2847-BC14-30180F8F69E1}" type="pres">
      <dgm:prSet presAssocID="{E5A7B1F7-5EDE-4759-BB6D-A3D6C5D0B321}" presName="ConnectorPoint" presStyleLbl="lnNode1" presStyleIdx="1" presStyleCnt="6"/>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A03AEA4E-BCA6-514D-B570-9FA01E37C7B3}" type="pres">
      <dgm:prSet presAssocID="{E5A7B1F7-5EDE-4759-BB6D-A3D6C5D0B321}" presName="DropPinPlaceHolder" presStyleCnt="0"/>
      <dgm:spPr/>
    </dgm:pt>
    <dgm:pt modelId="{42366E04-D8E1-0546-84CA-659C21B131F5}" type="pres">
      <dgm:prSet presAssocID="{E5A7B1F7-5EDE-4759-BB6D-A3D6C5D0B321}" presName="DropPin" presStyleLbl="alignNode1" presStyleIdx="1" presStyleCnt="6"/>
      <dgm:spPr/>
    </dgm:pt>
    <dgm:pt modelId="{918EA39E-80E5-4648-ADDE-9332401D717E}" type="pres">
      <dgm:prSet presAssocID="{E5A7B1F7-5EDE-4759-BB6D-A3D6C5D0B321}" presName="Ellipse" presStyleLbl="fgAcc1" presStyleIdx="2" presStyleCnt="7"/>
      <dgm:spPr>
        <a:solidFill>
          <a:schemeClr val="lt1">
            <a:alpha val="90000"/>
            <a:hueOff val="0"/>
            <a:satOff val="0"/>
            <a:lumOff val="0"/>
            <a:alphaOff val="0"/>
          </a:schemeClr>
        </a:solidFill>
        <a:ln w="9525" cap="rnd" cmpd="sng" algn="ctr">
          <a:noFill/>
          <a:prstDash val="solid"/>
        </a:ln>
        <a:effectLst/>
      </dgm:spPr>
    </dgm:pt>
    <dgm:pt modelId="{E3A423C5-FE56-7E4F-9ABF-43F92C74976A}" type="pres">
      <dgm:prSet presAssocID="{E5A7B1F7-5EDE-4759-BB6D-A3D6C5D0B321}" presName="L2TextContainer" presStyleLbl="revTx" presStyleIdx="2" presStyleCnt="12">
        <dgm:presLayoutVars>
          <dgm:bulletEnabled val="1"/>
        </dgm:presLayoutVars>
      </dgm:prSet>
      <dgm:spPr/>
    </dgm:pt>
    <dgm:pt modelId="{AE175D40-605A-F348-A028-FA0B8420CA1B}" type="pres">
      <dgm:prSet presAssocID="{E5A7B1F7-5EDE-4759-BB6D-A3D6C5D0B321}" presName="L1TextContainer" presStyleLbl="revTx" presStyleIdx="3" presStyleCnt="12">
        <dgm:presLayoutVars>
          <dgm:chMax val="1"/>
          <dgm:chPref val="1"/>
          <dgm:bulletEnabled val="1"/>
        </dgm:presLayoutVars>
      </dgm:prSet>
      <dgm:spPr/>
    </dgm:pt>
    <dgm:pt modelId="{72B3B6B7-27BB-AB4B-B0D4-30A666B77B21}" type="pres">
      <dgm:prSet presAssocID="{E5A7B1F7-5EDE-4759-BB6D-A3D6C5D0B321}" presName="ConnectLine" presStyleLbl="sibTrans1D1" presStyleIdx="1" presStyleCnt="6"/>
      <dgm:spPr>
        <a:noFill/>
        <a:ln w="12700" cap="rnd" cmpd="sng" algn="ctr">
          <a:solidFill>
            <a:schemeClr val="accent6">
              <a:hueOff val="0"/>
              <a:satOff val="0"/>
              <a:lumOff val="0"/>
              <a:alphaOff val="0"/>
            </a:schemeClr>
          </a:solidFill>
          <a:prstDash val="dash"/>
        </a:ln>
        <a:effectLst/>
      </dgm:spPr>
    </dgm:pt>
    <dgm:pt modelId="{A3277310-BFEF-1A45-B439-B9CD03CC1C3E}" type="pres">
      <dgm:prSet presAssocID="{E5A7B1F7-5EDE-4759-BB6D-A3D6C5D0B321}" presName="EmptyPlaceHolder" presStyleCnt="0"/>
      <dgm:spPr/>
    </dgm:pt>
    <dgm:pt modelId="{D8AD5B91-547C-1D4A-AFBC-BE63E6939327}" type="pres">
      <dgm:prSet presAssocID="{671A67EA-CAD3-49A5-84A4-2323815682FE}" presName="spaceBetweenRectangles" presStyleCnt="0"/>
      <dgm:spPr/>
    </dgm:pt>
    <dgm:pt modelId="{4B80D4B0-2674-1348-91CD-4D4DDAF04CDB}" type="pres">
      <dgm:prSet presAssocID="{CDAB55D2-BAE7-4692-9B47-C8D334B80A88}" presName="composite" presStyleCnt="0"/>
      <dgm:spPr/>
    </dgm:pt>
    <dgm:pt modelId="{7448B274-F76D-4447-89EE-17AAE9826049}" type="pres">
      <dgm:prSet presAssocID="{CDAB55D2-BAE7-4692-9B47-C8D334B80A88}" presName="ConnectorPoint" presStyleLbl="lnNode1" presStyleIdx="2" presStyleCnt="6"/>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F40FDFE9-6CFC-9D4E-A9A1-D562ADC0F7F3}" type="pres">
      <dgm:prSet presAssocID="{CDAB55D2-BAE7-4692-9B47-C8D334B80A88}" presName="DropPinPlaceHolder" presStyleCnt="0"/>
      <dgm:spPr/>
    </dgm:pt>
    <dgm:pt modelId="{B5CD7810-2CFB-724E-99F7-B1C03A9FC497}" type="pres">
      <dgm:prSet presAssocID="{CDAB55D2-BAE7-4692-9B47-C8D334B80A88}" presName="DropPin" presStyleLbl="alignNode1" presStyleIdx="2" presStyleCnt="6"/>
      <dgm:spPr/>
    </dgm:pt>
    <dgm:pt modelId="{9F840786-8133-BD4F-B774-71BC75557107}" type="pres">
      <dgm:prSet presAssocID="{CDAB55D2-BAE7-4692-9B47-C8D334B80A88}" presName="Ellipse" presStyleLbl="fgAcc1" presStyleIdx="3" presStyleCnt="7"/>
      <dgm:spPr>
        <a:solidFill>
          <a:schemeClr val="lt1">
            <a:alpha val="90000"/>
            <a:hueOff val="0"/>
            <a:satOff val="0"/>
            <a:lumOff val="0"/>
            <a:alphaOff val="0"/>
          </a:schemeClr>
        </a:solidFill>
        <a:ln w="9525" cap="rnd" cmpd="sng" algn="ctr">
          <a:noFill/>
          <a:prstDash val="solid"/>
        </a:ln>
        <a:effectLst/>
      </dgm:spPr>
    </dgm:pt>
    <dgm:pt modelId="{99BCDDE0-463F-BE4B-9C73-07F512498E7C}" type="pres">
      <dgm:prSet presAssocID="{CDAB55D2-BAE7-4692-9B47-C8D334B80A88}" presName="L2TextContainer" presStyleLbl="revTx" presStyleIdx="4" presStyleCnt="12">
        <dgm:presLayoutVars>
          <dgm:bulletEnabled val="1"/>
        </dgm:presLayoutVars>
      </dgm:prSet>
      <dgm:spPr/>
    </dgm:pt>
    <dgm:pt modelId="{B80537C9-7A92-F647-8F05-4935F57A9E5B}" type="pres">
      <dgm:prSet presAssocID="{CDAB55D2-BAE7-4692-9B47-C8D334B80A88}" presName="L1TextContainer" presStyleLbl="revTx" presStyleIdx="5" presStyleCnt="12">
        <dgm:presLayoutVars>
          <dgm:chMax val="1"/>
          <dgm:chPref val="1"/>
          <dgm:bulletEnabled val="1"/>
        </dgm:presLayoutVars>
      </dgm:prSet>
      <dgm:spPr/>
    </dgm:pt>
    <dgm:pt modelId="{1E0C8F4E-26F2-FE40-9C4B-3DD4CD264D4C}" type="pres">
      <dgm:prSet presAssocID="{CDAB55D2-BAE7-4692-9B47-C8D334B80A88}" presName="ConnectLine" presStyleLbl="sibTrans1D1" presStyleIdx="2" presStyleCnt="6"/>
      <dgm:spPr>
        <a:noFill/>
        <a:ln w="12700" cap="rnd" cmpd="sng" algn="ctr">
          <a:solidFill>
            <a:schemeClr val="accent6">
              <a:hueOff val="0"/>
              <a:satOff val="0"/>
              <a:lumOff val="0"/>
              <a:alphaOff val="0"/>
            </a:schemeClr>
          </a:solidFill>
          <a:prstDash val="dash"/>
        </a:ln>
        <a:effectLst/>
      </dgm:spPr>
    </dgm:pt>
    <dgm:pt modelId="{0431FA9C-2F66-6343-8FFA-031CDE88950E}" type="pres">
      <dgm:prSet presAssocID="{CDAB55D2-BAE7-4692-9B47-C8D334B80A88}" presName="EmptyPlaceHolder" presStyleCnt="0"/>
      <dgm:spPr/>
    </dgm:pt>
    <dgm:pt modelId="{95EC6F9D-F350-8644-B0A8-D658459BC2F4}" type="pres">
      <dgm:prSet presAssocID="{8E9C4A53-D71A-4C2E-AD20-90CEDA1AD3B7}" presName="spaceBetweenRectangles" presStyleCnt="0"/>
      <dgm:spPr/>
    </dgm:pt>
    <dgm:pt modelId="{1426DDCC-E78B-7849-82CD-58CB458EA69A}" type="pres">
      <dgm:prSet presAssocID="{E4FB2074-3BB6-4B22-BC1F-120BC5E33FEE}" presName="composite" presStyleCnt="0"/>
      <dgm:spPr/>
    </dgm:pt>
    <dgm:pt modelId="{88CFD4A9-AC27-A246-BC9A-1FBC68E146D6}" type="pres">
      <dgm:prSet presAssocID="{E4FB2074-3BB6-4B22-BC1F-120BC5E33FEE}" presName="ConnectorPoint" presStyleLbl="lnNode1" presStyleIdx="3" presStyleCnt="6"/>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2062D04E-2F07-E943-9E57-2525B8CBA544}" type="pres">
      <dgm:prSet presAssocID="{E4FB2074-3BB6-4B22-BC1F-120BC5E33FEE}" presName="DropPinPlaceHolder" presStyleCnt="0"/>
      <dgm:spPr/>
    </dgm:pt>
    <dgm:pt modelId="{213A781D-9CFA-B142-8082-C1380B133B81}" type="pres">
      <dgm:prSet presAssocID="{E4FB2074-3BB6-4B22-BC1F-120BC5E33FEE}" presName="DropPin" presStyleLbl="alignNode1" presStyleIdx="3" presStyleCnt="6"/>
      <dgm:spPr/>
    </dgm:pt>
    <dgm:pt modelId="{A819BCD2-F2CE-7B44-B71E-09DCCC26DD7A}" type="pres">
      <dgm:prSet presAssocID="{E4FB2074-3BB6-4B22-BC1F-120BC5E33FEE}" presName="Ellipse" presStyleLbl="fgAcc1" presStyleIdx="4" presStyleCnt="7"/>
      <dgm:spPr>
        <a:solidFill>
          <a:schemeClr val="lt1">
            <a:alpha val="90000"/>
            <a:hueOff val="0"/>
            <a:satOff val="0"/>
            <a:lumOff val="0"/>
            <a:alphaOff val="0"/>
          </a:schemeClr>
        </a:solidFill>
        <a:ln w="9525" cap="rnd" cmpd="sng" algn="ctr">
          <a:noFill/>
          <a:prstDash val="solid"/>
        </a:ln>
        <a:effectLst/>
      </dgm:spPr>
    </dgm:pt>
    <dgm:pt modelId="{163F9008-38C3-EA45-98F8-D8B4DB928750}" type="pres">
      <dgm:prSet presAssocID="{E4FB2074-3BB6-4B22-BC1F-120BC5E33FEE}" presName="L2TextContainer" presStyleLbl="revTx" presStyleIdx="6" presStyleCnt="12">
        <dgm:presLayoutVars>
          <dgm:bulletEnabled val="1"/>
        </dgm:presLayoutVars>
      </dgm:prSet>
      <dgm:spPr/>
    </dgm:pt>
    <dgm:pt modelId="{661D52A2-F7C6-6246-A497-29BDA50C9C77}" type="pres">
      <dgm:prSet presAssocID="{E4FB2074-3BB6-4B22-BC1F-120BC5E33FEE}" presName="L1TextContainer" presStyleLbl="revTx" presStyleIdx="7" presStyleCnt="12">
        <dgm:presLayoutVars>
          <dgm:chMax val="1"/>
          <dgm:chPref val="1"/>
          <dgm:bulletEnabled val="1"/>
        </dgm:presLayoutVars>
      </dgm:prSet>
      <dgm:spPr/>
    </dgm:pt>
    <dgm:pt modelId="{E683D01E-3DA5-EB46-8241-8249F9DF57D8}" type="pres">
      <dgm:prSet presAssocID="{E4FB2074-3BB6-4B22-BC1F-120BC5E33FEE}" presName="ConnectLine" presStyleLbl="sibTrans1D1" presStyleIdx="3" presStyleCnt="6"/>
      <dgm:spPr>
        <a:noFill/>
        <a:ln w="12700" cap="rnd" cmpd="sng" algn="ctr">
          <a:solidFill>
            <a:schemeClr val="accent6">
              <a:hueOff val="0"/>
              <a:satOff val="0"/>
              <a:lumOff val="0"/>
              <a:alphaOff val="0"/>
            </a:schemeClr>
          </a:solidFill>
          <a:prstDash val="dash"/>
        </a:ln>
        <a:effectLst/>
      </dgm:spPr>
    </dgm:pt>
    <dgm:pt modelId="{3D3706F2-D43C-6E4C-880D-A7D3FB53745E}" type="pres">
      <dgm:prSet presAssocID="{E4FB2074-3BB6-4B22-BC1F-120BC5E33FEE}" presName="EmptyPlaceHolder" presStyleCnt="0"/>
      <dgm:spPr/>
    </dgm:pt>
    <dgm:pt modelId="{093AA73B-588A-D540-AEFE-0AAE04EBEAA8}" type="pres">
      <dgm:prSet presAssocID="{3F17695B-6EA3-47BC-845B-F41DA0C23157}" presName="spaceBetweenRectangles" presStyleCnt="0"/>
      <dgm:spPr/>
    </dgm:pt>
    <dgm:pt modelId="{CCED21F0-E260-E149-A975-F8D3727CE240}" type="pres">
      <dgm:prSet presAssocID="{7C3EFE1B-490F-9940-92F3-076D7BE596EB}" presName="composite" presStyleCnt="0"/>
      <dgm:spPr/>
    </dgm:pt>
    <dgm:pt modelId="{D6ED965B-556A-C047-9035-C8A6ACC0EDD2}" type="pres">
      <dgm:prSet presAssocID="{7C3EFE1B-490F-9940-92F3-076D7BE596EB}" presName="ConnectorPoint" presStyleLbl="lnNode1" presStyleIdx="4" presStyleCnt="6"/>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79B1D89B-7813-F142-A62F-8F2AAABFD9A9}" type="pres">
      <dgm:prSet presAssocID="{7C3EFE1B-490F-9940-92F3-076D7BE596EB}" presName="DropPinPlaceHolder" presStyleCnt="0"/>
      <dgm:spPr/>
    </dgm:pt>
    <dgm:pt modelId="{22932DF4-5B3B-1D44-BE2C-5623E355E00A}" type="pres">
      <dgm:prSet presAssocID="{7C3EFE1B-490F-9940-92F3-076D7BE596EB}" presName="DropPin" presStyleLbl="alignNode1" presStyleIdx="4" presStyleCnt="6"/>
      <dgm:spPr/>
    </dgm:pt>
    <dgm:pt modelId="{3E7C73D0-ABB2-2B48-8AF3-DB7D45D259BC}" type="pres">
      <dgm:prSet presAssocID="{7C3EFE1B-490F-9940-92F3-076D7BE596EB}" presName="Ellipse" presStyleLbl="fgAcc1" presStyleIdx="5" presStyleCnt="7"/>
      <dgm:spPr>
        <a:solidFill>
          <a:schemeClr val="lt1">
            <a:alpha val="90000"/>
            <a:hueOff val="0"/>
            <a:satOff val="0"/>
            <a:lumOff val="0"/>
            <a:alphaOff val="0"/>
          </a:schemeClr>
        </a:solidFill>
        <a:ln w="9525" cap="rnd" cmpd="sng" algn="ctr">
          <a:noFill/>
          <a:prstDash val="solid"/>
        </a:ln>
        <a:effectLst/>
      </dgm:spPr>
    </dgm:pt>
    <dgm:pt modelId="{9867B546-EEBD-1B41-B8FF-351CF7B9BA90}" type="pres">
      <dgm:prSet presAssocID="{7C3EFE1B-490F-9940-92F3-076D7BE596EB}" presName="L2TextContainer" presStyleLbl="revTx" presStyleIdx="8" presStyleCnt="12">
        <dgm:presLayoutVars>
          <dgm:bulletEnabled val="1"/>
        </dgm:presLayoutVars>
      </dgm:prSet>
      <dgm:spPr/>
    </dgm:pt>
    <dgm:pt modelId="{684CB174-9A51-E743-BB57-D0C4BAB1354A}" type="pres">
      <dgm:prSet presAssocID="{7C3EFE1B-490F-9940-92F3-076D7BE596EB}" presName="L1TextContainer" presStyleLbl="revTx" presStyleIdx="9" presStyleCnt="12">
        <dgm:presLayoutVars>
          <dgm:chMax val="1"/>
          <dgm:chPref val="1"/>
          <dgm:bulletEnabled val="1"/>
        </dgm:presLayoutVars>
      </dgm:prSet>
      <dgm:spPr/>
    </dgm:pt>
    <dgm:pt modelId="{05A3D075-7B16-2C4E-950E-5A86A2624309}" type="pres">
      <dgm:prSet presAssocID="{7C3EFE1B-490F-9940-92F3-076D7BE596EB}" presName="ConnectLine" presStyleLbl="sibTrans1D1" presStyleIdx="4" presStyleCnt="6"/>
      <dgm:spPr>
        <a:noFill/>
        <a:ln w="12700" cap="rnd" cmpd="sng" algn="ctr">
          <a:solidFill>
            <a:schemeClr val="accent6">
              <a:hueOff val="0"/>
              <a:satOff val="0"/>
              <a:lumOff val="0"/>
              <a:alphaOff val="0"/>
            </a:schemeClr>
          </a:solidFill>
          <a:prstDash val="dash"/>
        </a:ln>
        <a:effectLst/>
      </dgm:spPr>
    </dgm:pt>
    <dgm:pt modelId="{30EAADAE-90D6-4B4E-9DB4-D4C81871A662}" type="pres">
      <dgm:prSet presAssocID="{7C3EFE1B-490F-9940-92F3-076D7BE596EB}" presName="EmptyPlaceHolder" presStyleCnt="0"/>
      <dgm:spPr/>
    </dgm:pt>
    <dgm:pt modelId="{57FA468F-689B-A84A-BBED-463BED00B59D}" type="pres">
      <dgm:prSet presAssocID="{9240BA41-30C8-7A48-9085-3E251747E411}" presName="spaceBetweenRectangles" presStyleCnt="0"/>
      <dgm:spPr/>
    </dgm:pt>
    <dgm:pt modelId="{9647BD1F-F9F7-104E-B1AF-F15463492B8D}" type="pres">
      <dgm:prSet presAssocID="{7151EF84-62B8-42F8-9374-61F647DF300B}" presName="composite" presStyleCnt="0"/>
      <dgm:spPr/>
    </dgm:pt>
    <dgm:pt modelId="{F52FFF83-61BC-FF48-B304-D1C5352CBB34}" type="pres">
      <dgm:prSet presAssocID="{7151EF84-62B8-42F8-9374-61F647DF300B}" presName="ConnectorPoint" presStyleLbl="lnNode1" presStyleIdx="5" presStyleCnt="6"/>
      <dgm:spPr>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gm:spPr>
    </dgm:pt>
    <dgm:pt modelId="{3FC68356-DE57-2846-99BF-6B89D92EE2CA}" type="pres">
      <dgm:prSet presAssocID="{7151EF84-62B8-42F8-9374-61F647DF300B}" presName="DropPinPlaceHolder" presStyleCnt="0"/>
      <dgm:spPr/>
    </dgm:pt>
    <dgm:pt modelId="{52F89092-B427-7F49-91F9-307E6337534D}" type="pres">
      <dgm:prSet presAssocID="{7151EF84-62B8-42F8-9374-61F647DF300B}" presName="DropPin" presStyleLbl="alignNode1" presStyleIdx="5" presStyleCnt="6"/>
      <dgm:spPr/>
    </dgm:pt>
    <dgm:pt modelId="{8CFBE21C-CC37-434E-9C67-CED996FF96C1}" type="pres">
      <dgm:prSet presAssocID="{7151EF84-62B8-42F8-9374-61F647DF300B}" presName="Ellipse" presStyleLbl="fgAcc1" presStyleIdx="6" presStyleCnt="7"/>
      <dgm:spPr>
        <a:solidFill>
          <a:schemeClr val="lt1">
            <a:alpha val="90000"/>
            <a:hueOff val="0"/>
            <a:satOff val="0"/>
            <a:lumOff val="0"/>
            <a:alphaOff val="0"/>
          </a:schemeClr>
        </a:solidFill>
        <a:ln w="9525" cap="rnd" cmpd="sng" algn="ctr">
          <a:noFill/>
          <a:prstDash val="solid"/>
        </a:ln>
        <a:effectLst/>
      </dgm:spPr>
    </dgm:pt>
    <dgm:pt modelId="{772144C7-54F7-2941-8E19-53528BACE478}" type="pres">
      <dgm:prSet presAssocID="{7151EF84-62B8-42F8-9374-61F647DF300B}" presName="L2TextContainer" presStyleLbl="revTx" presStyleIdx="10" presStyleCnt="12">
        <dgm:presLayoutVars>
          <dgm:bulletEnabled val="1"/>
        </dgm:presLayoutVars>
      </dgm:prSet>
      <dgm:spPr/>
    </dgm:pt>
    <dgm:pt modelId="{3AC223CC-20D4-6447-9EFD-1707B670EEF1}" type="pres">
      <dgm:prSet presAssocID="{7151EF84-62B8-42F8-9374-61F647DF300B}" presName="L1TextContainer" presStyleLbl="revTx" presStyleIdx="11" presStyleCnt="12">
        <dgm:presLayoutVars>
          <dgm:chMax val="1"/>
          <dgm:chPref val="1"/>
          <dgm:bulletEnabled val="1"/>
        </dgm:presLayoutVars>
      </dgm:prSet>
      <dgm:spPr/>
    </dgm:pt>
    <dgm:pt modelId="{3451392C-C00A-9540-977E-BB699DA7C5C1}" type="pres">
      <dgm:prSet presAssocID="{7151EF84-62B8-42F8-9374-61F647DF300B}" presName="ConnectLine" presStyleLbl="sibTrans1D1" presStyleIdx="5" presStyleCnt="6"/>
      <dgm:spPr>
        <a:noFill/>
        <a:ln w="12700" cap="rnd" cmpd="sng" algn="ctr">
          <a:solidFill>
            <a:schemeClr val="accent6">
              <a:hueOff val="0"/>
              <a:satOff val="0"/>
              <a:lumOff val="0"/>
              <a:alphaOff val="0"/>
            </a:schemeClr>
          </a:solidFill>
          <a:prstDash val="dash"/>
        </a:ln>
        <a:effectLst/>
      </dgm:spPr>
    </dgm:pt>
    <dgm:pt modelId="{7B9CA82E-80A8-CD4E-94D2-5880AA7140E9}" type="pres">
      <dgm:prSet presAssocID="{7151EF84-62B8-42F8-9374-61F647DF300B}" presName="EmptyPlaceHolder" presStyleCnt="0"/>
      <dgm:spPr/>
    </dgm:pt>
  </dgm:ptLst>
  <dgm:cxnLst>
    <dgm:cxn modelId="{14DD3D02-A9A3-1540-ADB8-A08B987886C5}" type="presOf" srcId="{CDAB55D2-BAE7-4692-9B47-C8D334B80A88}" destId="{B80537C9-7A92-F647-8F05-4935F57A9E5B}" srcOrd="0" destOrd="0" presId="urn:microsoft.com/office/officeart/2017/3/layout/DropPinTimeline"/>
    <dgm:cxn modelId="{9865D309-40C9-44E5-881D-1E63FCDFC6AE}" srcId="{D796AABA-6BFE-4D75-A6DF-EB5150A6A1E1}" destId="{E5A7B1F7-5EDE-4759-BB6D-A3D6C5D0B321}" srcOrd="1" destOrd="0" parTransId="{08E4F509-3360-4875-81A5-9FC514A7AB8A}" sibTransId="{671A67EA-CAD3-49A5-84A4-2323815682FE}"/>
    <dgm:cxn modelId="{25A6A714-9560-445E-BF87-2101661A867B}" srcId="{E4FB2074-3BB6-4B22-BC1F-120BC5E33FEE}" destId="{D9A4E2B6-E6AF-492A-9E15-6A138E787435}" srcOrd="0" destOrd="0" parTransId="{A56159A4-2712-4EFB-8D21-FE746D882DF7}" sibTransId="{85408A4B-EE31-46FD-B5D4-7165BD738000}"/>
    <dgm:cxn modelId="{54B27723-2365-4D47-ADE0-8EE4EADC96A5}" srcId="{D796AABA-6BFE-4D75-A6DF-EB5150A6A1E1}" destId="{EBC187F1-5598-48D6-8DE6-AE02B5DC0C65}" srcOrd="0" destOrd="0" parTransId="{9FB0FFB2-2CD1-4E8D-BF4E-7ADA69CDC030}" sibTransId="{581E4BB2-BAFB-462E-B9FE-8BA7804A2B35}"/>
    <dgm:cxn modelId="{64E87627-ADEE-8A44-A04D-646FE4CDF701}" type="presOf" srcId="{0182F7DB-9878-4AAA-B643-B07DDDF6422E}" destId="{99BCDDE0-463F-BE4B-9C73-07F512498E7C}" srcOrd="0" destOrd="0" presId="urn:microsoft.com/office/officeart/2017/3/layout/DropPinTimeline"/>
    <dgm:cxn modelId="{D987962A-E265-4342-AF74-2A2609CFCB37}" type="presOf" srcId="{DBA246BF-0CF9-453A-B245-2D88CF1ED743}" destId="{772144C7-54F7-2941-8E19-53528BACE478}" srcOrd="0" destOrd="0" presId="urn:microsoft.com/office/officeart/2017/3/layout/DropPinTimeline"/>
    <dgm:cxn modelId="{80002D34-3C7A-C64F-9098-94B1D30AF034}" type="presOf" srcId="{BB379F76-1A8A-4335-88DC-9606E3B19053}" destId="{E3A423C5-FE56-7E4F-9ABF-43F92C74976A}" srcOrd="0" destOrd="0" presId="urn:microsoft.com/office/officeart/2017/3/layout/DropPinTimeline"/>
    <dgm:cxn modelId="{B8CD1140-7509-EE4F-B49F-B7FF18FC1C93}" type="presOf" srcId="{EBC187F1-5598-48D6-8DE6-AE02B5DC0C65}" destId="{4CBC7363-763B-7640-BF9F-7895DFEB89A4}" srcOrd="0" destOrd="0" presId="urn:microsoft.com/office/officeart/2017/3/layout/DropPinTimeline"/>
    <dgm:cxn modelId="{FE10A15B-FD04-734A-954C-707EA09ACB31}" type="presOf" srcId="{7C3EFE1B-490F-9940-92F3-076D7BE596EB}" destId="{684CB174-9A51-E743-BB57-D0C4BAB1354A}" srcOrd="0" destOrd="0" presId="urn:microsoft.com/office/officeart/2017/3/layout/DropPinTimeline"/>
    <dgm:cxn modelId="{D891DD5C-1A1F-6B43-9E8E-301093903DB2}" srcId="{7C3EFE1B-490F-9940-92F3-076D7BE596EB}" destId="{AD8C2A62-68EC-4340-AF33-BC38DCA3BE85}" srcOrd="0" destOrd="0" parTransId="{154EB3B5-BFEA-C346-A6DD-0722DB89F1A7}" sibTransId="{4073FEAC-D449-874E-9529-E0883DB87F1B}"/>
    <dgm:cxn modelId="{0F19FA68-BAF0-4284-BEAF-BABFBF283C0D}" srcId="{7151EF84-62B8-42F8-9374-61F647DF300B}" destId="{DBA246BF-0CF9-453A-B245-2D88CF1ED743}" srcOrd="0" destOrd="0" parTransId="{9094C505-E16D-42E2-B196-E1F8119F014A}" sibTransId="{CBE1FEED-4B04-4A3D-B35C-21CA061CE27C}"/>
    <dgm:cxn modelId="{85FB506E-51C9-3D41-A172-EE80B53A4738}" type="presOf" srcId="{AD8C2A62-68EC-4340-AF33-BC38DCA3BE85}" destId="{9867B546-EEBD-1B41-B8FF-351CF7B9BA90}" srcOrd="0" destOrd="0" presId="urn:microsoft.com/office/officeart/2017/3/layout/DropPinTimeline"/>
    <dgm:cxn modelId="{05BD6E7B-1C56-DE47-8A3C-AEAF3D396884}" type="presOf" srcId="{D796AABA-6BFE-4D75-A6DF-EB5150A6A1E1}" destId="{5D4D2D34-1E81-A24D-AE4A-9B279B8778BF}" srcOrd="0" destOrd="0" presId="urn:microsoft.com/office/officeart/2017/3/layout/DropPinTimeline"/>
    <dgm:cxn modelId="{FB5AC981-AB7B-49C8-A127-9B84397AEBA1}" srcId="{E5A7B1F7-5EDE-4759-BB6D-A3D6C5D0B321}" destId="{BB379F76-1A8A-4335-88DC-9606E3B19053}" srcOrd="0" destOrd="0" parTransId="{52154F00-A0F6-4630-A366-B42FD4B7232C}" sibTransId="{470DB29D-9382-4A12-8E6B-8E8197B01CB4}"/>
    <dgm:cxn modelId="{CFF8ED86-0583-F442-99C0-A6844EE0919C}" type="presOf" srcId="{D9A4E2B6-E6AF-492A-9E15-6A138E787435}" destId="{163F9008-38C3-EA45-98F8-D8B4DB928750}" srcOrd="0" destOrd="0" presId="urn:microsoft.com/office/officeart/2017/3/layout/DropPinTimeline"/>
    <dgm:cxn modelId="{531A6A8A-211F-4352-8B25-57C65A2DF59C}" srcId="{D796AABA-6BFE-4D75-A6DF-EB5150A6A1E1}" destId="{7151EF84-62B8-42F8-9374-61F647DF300B}" srcOrd="5" destOrd="0" parTransId="{8D1B66A9-336C-4305-9232-8A65ADF2660E}" sibTransId="{CE24247B-B833-4F97-B191-071A9A6477B7}"/>
    <dgm:cxn modelId="{F1071C94-2BC0-BD4A-8E91-2AAF0FB586B9}" type="presOf" srcId="{E5A7B1F7-5EDE-4759-BB6D-A3D6C5D0B321}" destId="{AE175D40-605A-F348-A028-FA0B8420CA1B}" srcOrd="0" destOrd="0" presId="urn:microsoft.com/office/officeart/2017/3/layout/DropPinTimeline"/>
    <dgm:cxn modelId="{4651149C-3608-C84F-8EC9-78F754E17106}" srcId="{D796AABA-6BFE-4D75-A6DF-EB5150A6A1E1}" destId="{7C3EFE1B-490F-9940-92F3-076D7BE596EB}" srcOrd="4" destOrd="0" parTransId="{D508E7EF-E5B7-6F49-8038-358B769C7482}" sibTransId="{9240BA41-30C8-7A48-9085-3E251747E411}"/>
    <dgm:cxn modelId="{5854FAB2-D869-F740-9DAE-365D08EDB707}" type="presOf" srcId="{7151EF84-62B8-42F8-9374-61F647DF300B}" destId="{3AC223CC-20D4-6447-9EFD-1707B670EEF1}" srcOrd="0" destOrd="0" presId="urn:microsoft.com/office/officeart/2017/3/layout/DropPinTimeline"/>
    <dgm:cxn modelId="{906A85C6-16F4-44BC-B996-90C5C9A855FE}" srcId="{D796AABA-6BFE-4D75-A6DF-EB5150A6A1E1}" destId="{CDAB55D2-BAE7-4692-9B47-C8D334B80A88}" srcOrd="2" destOrd="0" parTransId="{03E9DE0B-6B48-4C3A-9AC1-8D82B3D2A77F}" sibTransId="{8E9C4A53-D71A-4C2E-AD20-90CEDA1AD3B7}"/>
    <dgm:cxn modelId="{006DE0CC-5279-464D-9B36-3D3E79EF5A69}" type="presOf" srcId="{E4FB2074-3BB6-4B22-BC1F-120BC5E33FEE}" destId="{661D52A2-F7C6-6246-A497-29BDA50C9C77}" srcOrd="0" destOrd="0" presId="urn:microsoft.com/office/officeart/2017/3/layout/DropPinTimeline"/>
    <dgm:cxn modelId="{692241CE-1894-4709-A4A1-34E06B5AFBB2}" srcId="{CDAB55D2-BAE7-4692-9B47-C8D334B80A88}" destId="{0182F7DB-9878-4AAA-B643-B07DDDF6422E}" srcOrd="0" destOrd="0" parTransId="{B6FDAC2A-8297-4981-AE22-72F92507E523}" sibTransId="{E2795C87-938A-4B3C-B254-4926416289EB}"/>
    <dgm:cxn modelId="{D71311D7-3DED-C04D-8A66-F8A07AA644F7}" type="presOf" srcId="{09A17F02-3BE7-4754-A18A-1FC1EB2363BC}" destId="{E7E76691-2088-1843-A1C9-E8E17478EE6E}" srcOrd="0" destOrd="0" presId="urn:microsoft.com/office/officeart/2017/3/layout/DropPinTimeline"/>
    <dgm:cxn modelId="{3E08C2DF-DD5D-4BCE-A87D-6B72A6D8788D}" srcId="{D796AABA-6BFE-4D75-A6DF-EB5150A6A1E1}" destId="{E4FB2074-3BB6-4B22-BC1F-120BC5E33FEE}" srcOrd="3" destOrd="0" parTransId="{89CA7B88-345D-4FD2-8378-555421910C6D}" sibTransId="{3F17695B-6EA3-47BC-845B-F41DA0C23157}"/>
    <dgm:cxn modelId="{8B8C16EC-46B2-4FBF-B4C6-5CAC2667B1A5}" srcId="{EBC187F1-5598-48D6-8DE6-AE02B5DC0C65}" destId="{09A17F02-3BE7-4754-A18A-1FC1EB2363BC}" srcOrd="0" destOrd="0" parTransId="{842E6170-19CE-4974-B0BE-7CD8336C2658}" sibTransId="{5DDE2FE3-24F3-472B-9DCC-BA6D3833B74D}"/>
    <dgm:cxn modelId="{1B15CA30-2066-344F-8F6B-3EBD845497DF}" type="presParOf" srcId="{5D4D2D34-1E81-A24D-AE4A-9B279B8778BF}" destId="{C1538ADD-7471-D24D-8FC7-C130457881C9}" srcOrd="0" destOrd="0" presId="urn:microsoft.com/office/officeart/2017/3/layout/DropPinTimeline"/>
    <dgm:cxn modelId="{2A4F1200-8D44-DE49-9393-8C13E233D4CA}" type="presParOf" srcId="{5D4D2D34-1E81-A24D-AE4A-9B279B8778BF}" destId="{79F94D07-B82F-AD46-BE16-42F68913BDD5}" srcOrd="1" destOrd="0" presId="urn:microsoft.com/office/officeart/2017/3/layout/DropPinTimeline"/>
    <dgm:cxn modelId="{79D4D92C-363C-744C-B612-B92FEC0F884A}" type="presParOf" srcId="{79F94D07-B82F-AD46-BE16-42F68913BDD5}" destId="{37EABCBF-330D-944A-920B-8E2DAA043DC5}" srcOrd="0" destOrd="0" presId="urn:microsoft.com/office/officeart/2017/3/layout/DropPinTimeline"/>
    <dgm:cxn modelId="{C21F928A-1E52-A94D-BFC7-3CFBBC69D36D}" type="presParOf" srcId="{37EABCBF-330D-944A-920B-8E2DAA043DC5}" destId="{AB271509-6395-244C-BD16-177B07D435C6}" srcOrd="0" destOrd="0" presId="urn:microsoft.com/office/officeart/2017/3/layout/DropPinTimeline"/>
    <dgm:cxn modelId="{41A3491E-BDAD-5D4F-9AA5-6A1BDD593843}" type="presParOf" srcId="{37EABCBF-330D-944A-920B-8E2DAA043DC5}" destId="{BD2BF891-1118-EE4A-8C32-D987485FA758}" srcOrd="1" destOrd="0" presId="urn:microsoft.com/office/officeart/2017/3/layout/DropPinTimeline"/>
    <dgm:cxn modelId="{431DF6AB-5170-564B-A49E-8E323A76A9F7}" type="presParOf" srcId="{BD2BF891-1118-EE4A-8C32-D987485FA758}" destId="{45CDF430-348F-A745-869F-025A6E7DFBAC}" srcOrd="0" destOrd="0" presId="urn:microsoft.com/office/officeart/2017/3/layout/DropPinTimeline"/>
    <dgm:cxn modelId="{78FE16B5-A87D-8343-9F0A-B8317743EC75}" type="presParOf" srcId="{BD2BF891-1118-EE4A-8C32-D987485FA758}" destId="{CB9ACF47-8775-9146-8A83-274C02054B89}" srcOrd="1" destOrd="0" presId="urn:microsoft.com/office/officeart/2017/3/layout/DropPinTimeline"/>
    <dgm:cxn modelId="{D707CAD9-EED9-8D4A-94E6-5406A3305332}" type="presParOf" srcId="{37EABCBF-330D-944A-920B-8E2DAA043DC5}" destId="{E7E76691-2088-1843-A1C9-E8E17478EE6E}" srcOrd="2" destOrd="0" presId="urn:microsoft.com/office/officeart/2017/3/layout/DropPinTimeline"/>
    <dgm:cxn modelId="{851851E6-1C74-8F4E-A582-BB868A80277A}" type="presParOf" srcId="{37EABCBF-330D-944A-920B-8E2DAA043DC5}" destId="{4CBC7363-763B-7640-BF9F-7895DFEB89A4}" srcOrd="3" destOrd="0" presId="urn:microsoft.com/office/officeart/2017/3/layout/DropPinTimeline"/>
    <dgm:cxn modelId="{447B737E-F1A8-6B47-BE4F-D3EBEEB21EDA}" type="presParOf" srcId="{37EABCBF-330D-944A-920B-8E2DAA043DC5}" destId="{C22E681C-96BD-4E40-AE30-9FB73989A40A}" srcOrd="4" destOrd="0" presId="urn:microsoft.com/office/officeart/2017/3/layout/DropPinTimeline"/>
    <dgm:cxn modelId="{7D43809D-BCEA-2A4D-904A-25C4C33418A5}" type="presParOf" srcId="{37EABCBF-330D-944A-920B-8E2DAA043DC5}" destId="{AC9E16C8-F2FD-3B4C-9600-6BD3CC14FF2F}" srcOrd="5" destOrd="0" presId="urn:microsoft.com/office/officeart/2017/3/layout/DropPinTimeline"/>
    <dgm:cxn modelId="{711ED836-0A4F-9841-B312-D37EC4349171}" type="presParOf" srcId="{79F94D07-B82F-AD46-BE16-42F68913BDD5}" destId="{01C18A31-B5D8-1D48-B2AC-7772FB43F749}" srcOrd="1" destOrd="0" presId="urn:microsoft.com/office/officeart/2017/3/layout/DropPinTimeline"/>
    <dgm:cxn modelId="{9A8D0CA3-EA64-8B4A-B96C-C457A5E05485}" type="presParOf" srcId="{79F94D07-B82F-AD46-BE16-42F68913BDD5}" destId="{E35AED0C-01B0-5142-8D65-1663D906DC28}" srcOrd="2" destOrd="0" presId="urn:microsoft.com/office/officeart/2017/3/layout/DropPinTimeline"/>
    <dgm:cxn modelId="{7F904169-2B57-AC45-AD6F-F6E1440C6B6F}" type="presParOf" srcId="{E35AED0C-01B0-5142-8D65-1663D906DC28}" destId="{EC2BFE4A-E048-2847-BC14-30180F8F69E1}" srcOrd="0" destOrd="0" presId="urn:microsoft.com/office/officeart/2017/3/layout/DropPinTimeline"/>
    <dgm:cxn modelId="{A48469B5-3279-9848-A287-757ED3CF13C3}" type="presParOf" srcId="{E35AED0C-01B0-5142-8D65-1663D906DC28}" destId="{A03AEA4E-BCA6-514D-B570-9FA01E37C7B3}" srcOrd="1" destOrd="0" presId="urn:microsoft.com/office/officeart/2017/3/layout/DropPinTimeline"/>
    <dgm:cxn modelId="{F7E3EE75-DD97-2D47-B203-63AA37E0B521}" type="presParOf" srcId="{A03AEA4E-BCA6-514D-B570-9FA01E37C7B3}" destId="{42366E04-D8E1-0546-84CA-659C21B131F5}" srcOrd="0" destOrd="0" presId="urn:microsoft.com/office/officeart/2017/3/layout/DropPinTimeline"/>
    <dgm:cxn modelId="{69C0A63B-C48E-4144-B28B-2E627787E1F5}" type="presParOf" srcId="{A03AEA4E-BCA6-514D-B570-9FA01E37C7B3}" destId="{918EA39E-80E5-4648-ADDE-9332401D717E}" srcOrd="1" destOrd="0" presId="urn:microsoft.com/office/officeart/2017/3/layout/DropPinTimeline"/>
    <dgm:cxn modelId="{0D55895E-313A-E94D-9535-9A7B513A23ED}" type="presParOf" srcId="{E35AED0C-01B0-5142-8D65-1663D906DC28}" destId="{E3A423C5-FE56-7E4F-9ABF-43F92C74976A}" srcOrd="2" destOrd="0" presId="urn:microsoft.com/office/officeart/2017/3/layout/DropPinTimeline"/>
    <dgm:cxn modelId="{A43F9DCE-A198-E442-9E12-5B84F7C74E4C}" type="presParOf" srcId="{E35AED0C-01B0-5142-8D65-1663D906DC28}" destId="{AE175D40-605A-F348-A028-FA0B8420CA1B}" srcOrd="3" destOrd="0" presId="urn:microsoft.com/office/officeart/2017/3/layout/DropPinTimeline"/>
    <dgm:cxn modelId="{E131430E-301F-B14E-8CE7-9D178706392E}" type="presParOf" srcId="{E35AED0C-01B0-5142-8D65-1663D906DC28}" destId="{72B3B6B7-27BB-AB4B-B0D4-30A666B77B21}" srcOrd="4" destOrd="0" presId="urn:microsoft.com/office/officeart/2017/3/layout/DropPinTimeline"/>
    <dgm:cxn modelId="{B27DD5F1-C82A-4845-9966-3DB01B9CD884}" type="presParOf" srcId="{E35AED0C-01B0-5142-8D65-1663D906DC28}" destId="{A3277310-BFEF-1A45-B439-B9CD03CC1C3E}" srcOrd="5" destOrd="0" presId="urn:microsoft.com/office/officeart/2017/3/layout/DropPinTimeline"/>
    <dgm:cxn modelId="{55BD3821-62C7-7C4D-8B55-8D739B2891F6}" type="presParOf" srcId="{79F94D07-B82F-AD46-BE16-42F68913BDD5}" destId="{D8AD5B91-547C-1D4A-AFBC-BE63E6939327}" srcOrd="3" destOrd="0" presId="urn:microsoft.com/office/officeart/2017/3/layout/DropPinTimeline"/>
    <dgm:cxn modelId="{178AFC6F-1FC3-EB4A-B98E-197C78469863}" type="presParOf" srcId="{79F94D07-B82F-AD46-BE16-42F68913BDD5}" destId="{4B80D4B0-2674-1348-91CD-4D4DDAF04CDB}" srcOrd="4" destOrd="0" presId="urn:microsoft.com/office/officeart/2017/3/layout/DropPinTimeline"/>
    <dgm:cxn modelId="{6FDDE0A2-6479-9C41-AADB-594C3643D68D}" type="presParOf" srcId="{4B80D4B0-2674-1348-91CD-4D4DDAF04CDB}" destId="{7448B274-F76D-4447-89EE-17AAE9826049}" srcOrd="0" destOrd="0" presId="urn:microsoft.com/office/officeart/2017/3/layout/DropPinTimeline"/>
    <dgm:cxn modelId="{87F9E9F6-6ABE-9B48-9F5B-DE9053EEBBC9}" type="presParOf" srcId="{4B80D4B0-2674-1348-91CD-4D4DDAF04CDB}" destId="{F40FDFE9-6CFC-9D4E-A9A1-D562ADC0F7F3}" srcOrd="1" destOrd="0" presId="urn:microsoft.com/office/officeart/2017/3/layout/DropPinTimeline"/>
    <dgm:cxn modelId="{E148655D-BFEA-0E45-99A4-6B206F21BF09}" type="presParOf" srcId="{F40FDFE9-6CFC-9D4E-A9A1-D562ADC0F7F3}" destId="{B5CD7810-2CFB-724E-99F7-B1C03A9FC497}" srcOrd="0" destOrd="0" presId="urn:microsoft.com/office/officeart/2017/3/layout/DropPinTimeline"/>
    <dgm:cxn modelId="{A08721CD-D66B-1A4A-8776-3EEFCF8CE675}" type="presParOf" srcId="{F40FDFE9-6CFC-9D4E-A9A1-D562ADC0F7F3}" destId="{9F840786-8133-BD4F-B774-71BC75557107}" srcOrd="1" destOrd="0" presId="urn:microsoft.com/office/officeart/2017/3/layout/DropPinTimeline"/>
    <dgm:cxn modelId="{5DDAEE48-DF5B-EC4B-8774-EE8905D3B034}" type="presParOf" srcId="{4B80D4B0-2674-1348-91CD-4D4DDAF04CDB}" destId="{99BCDDE0-463F-BE4B-9C73-07F512498E7C}" srcOrd="2" destOrd="0" presId="urn:microsoft.com/office/officeart/2017/3/layout/DropPinTimeline"/>
    <dgm:cxn modelId="{F03F4E43-3E47-3C41-BC54-E8CE06F3A5E0}" type="presParOf" srcId="{4B80D4B0-2674-1348-91CD-4D4DDAF04CDB}" destId="{B80537C9-7A92-F647-8F05-4935F57A9E5B}" srcOrd="3" destOrd="0" presId="urn:microsoft.com/office/officeart/2017/3/layout/DropPinTimeline"/>
    <dgm:cxn modelId="{8561A205-4466-6544-B30B-EC3A9EFC6971}" type="presParOf" srcId="{4B80D4B0-2674-1348-91CD-4D4DDAF04CDB}" destId="{1E0C8F4E-26F2-FE40-9C4B-3DD4CD264D4C}" srcOrd="4" destOrd="0" presId="urn:microsoft.com/office/officeart/2017/3/layout/DropPinTimeline"/>
    <dgm:cxn modelId="{3C8FF91C-758D-494F-8CEB-B4FF94E58D93}" type="presParOf" srcId="{4B80D4B0-2674-1348-91CD-4D4DDAF04CDB}" destId="{0431FA9C-2F66-6343-8FFA-031CDE88950E}" srcOrd="5" destOrd="0" presId="urn:microsoft.com/office/officeart/2017/3/layout/DropPinTimeline"/>
    <dgm:cxn modelId="{AA6CF4C5-CCFE-2B44-BED1-14575E55DF99}" type="presParOf" srcId="{79F94D07-B82F-AD46-BE16-42F68913BDD5}" destId="{95EC6F9D-F350-8644-B0A8-D658459BC2F4}" srcOrd="5" destOrd="0" presId="urn:microsoft.com/office/officeart/2017/3/layout/DropPinTimeline"/>
    <dgm:cxn modelId="{F169CEEC-43F6-5B43-A520-F19FECA7B934}" type="presParOf" srcId="{79F94D07-B82F-AD46-BE16-42F68913BDD5}" destId="{1426DDCC-E78B-7849-82CD-58CB458EA69A}" srcOrd="6" destOrd="0" presId="urn:microsoft.com/office/officeart/2017/3/layout/DropPinTimeline"/>
    <dgm:cxn modelId="{EC604D66-239A-E54F-BA9C-78CFD2767EBE}" type="presParOf" srcId="{1426DDCC-E78B-7849-82CD-58CB458EA69A}" destId="{88CFD4A9-AC27-A246-BC9A-1FBC68E146D6}" srcOrd="0" destOrd="0" presId="urn:microsoft.com/office/officeart/2017/3/layout/DropPinTimeline"/>
    <dgm:cxn modelId="{77592A14-86B1-F544-8B4D-44364C24667A}" type="presParOf" srcId="{1426DDCC-E78B-7849-82CD-58CB458EA69A}" destId="{2062D04E-2F07-E943-9E57-2525B8CBA544}" srcOrd="1" destOrd="0" presId="urn:microsoft.com/office/officeart/2017/3/layout/DropPinTimeline"/>
    <dgm:cxn modelId="{C4CEC174-4E34-9447-96B2-80D30D514F7E}" type="presParOf" srcId="{2062D04E-2F07-E943-9E57-2525B8CBA544}" destId="{213A781D-9CFA-B142-8082-C1380B133B81}" srcOrd="0" destOrd="0" presId="urn:microsoft.com/office/officeart/2017/3/layout/DropPinTimeline"/>
    <dgm:cxn modelId="{06049A6B-5832-EF48-A219-DF9224732AEE}" type="presParOf" srcId="{2062D04E-2F07-E943-9E57-2525B8CBA544}" destId="{A819BCD2-F2CE-7B44-B71E-09DCCC26DD7A}" srcOrd="1" destOrd="0" presId="urn:microsoft.com/office/officeart/2017/3/layout/DropPinTimeline"/>
    <dgm:cxn modelId="{140F3F57-0937-B54C-BB11-1FBC8FE14EE0}" type="presParOf" srcId="{1426DDCC-E78B-7849-82CD-58CB458EA69A}" destId="{163F9008-38C3-EA45-98F8-D8B4DB928750}" srcOrd="2" destOrd="0" presId="urn:microsoft.com/office/officeart/2017/3/layout/DropPinTimeline"/>
    <dgm:cxn modelId="{ABD96C96-CDE0-CA49-B3D0-A10BF6774FE6}" type="presParOf" srcId="{1426DDCC-E78B-7849-82CD-58CB458EA69A}" destId="{661D52A2-F7C6-6246-A497-29BDA50C9C77}" srcOrd="3" destOrd="0" presId="urn:microsoft.com/office/officeart/2017/3/layout/DropPinTimeline"/>
    <dgm:cxn modelId="{66E85D17-05B4-8248-AB0B-B8D8E354313A}" type="presParOf" srcId="{1426DDCC-E78B-7849-82CD-58CB458EA69A}" destId="{E683D01E-3DA5-EB46-8241-8249F9DF57D8}" srcOrd="4" destOrd="0" presId="urn:microsoft.com/office/officeart/2017/3/layout/DropPinTimeline"/>
    <dgm:cxn modelId="{BF8A9398-2996-4C4D-B2B0-70B9D8921F98}" type="presParOf" srcId="{1426DDCC-E78B-7849-82CD-58CB458EA69A}" destId="{3D3706F2-D43C-6E4C-880D-A7D3FB53745E}" srcOrd="5" destOrd="0" presId="urn:microsoft.com/office/officeart/2017/3/layout/DropPinTimeline"/>
    <dgm:cxn modelId="{7927D0A2-38D2-3D43-863F-F42E8A0387D0}" type="presParOf" srcId="{79F94D07-B82F-AD46-BE16-42F68913BDD5}" destId="{093AA73B-588A-D540-AEFE-0AAE04EBEAA8}" srcOrd="7" destOrd="0" presId="urn:microsoft.com/office/officeart/2017/3/layout/DropPinTimeline"/>
    <dgm:cxn modelId="{A6A35BA3-5BBB-EC4A-81E1-1EF8D2B0D116}" type="presParOf" srcId="{79F94D07-B82F-AD46-BE16-42F68913BDD5}" destId="{CCED21F0-E260-E149-A975-F8D3727CE240}" srcOrd="8" destOrd="0" presId="urn:microsoft.com/office/officeart/2017/3/layout/DropPinTimeline"/>
    <dgm:cxn modelId="{BD35CEC7-C0FB-CB41-96BD-EE078DD13718}" type="presParOf" srcId="{CCED21F0-E260-E149-A975-F8D3727CE240}" destId="{D6ED965B-556A-C047-9035-C8A6ACC0EDD2}" srcOrd="0" destOrd="0" presId="urn:microsoft.com/office/officeart/2017/3/layout/DropPinTimeline"/>
    <dgm:cxn modelId="{73B47B42-71E7-4141-90B7-33E9278527A7}" type="presParOf" srcId="{CCED21F0-E260-E149-A975-F8D3727CE240}" destId="{79B1D89B-7813-F142-A62F-8F2AAABFD9A9}" srcOrd="1" destOrd="0" presId="urn:microsoft.com/office/officeart/2017/3/layout/DropPinTimeline"/>
    <dgm:cxn modelId="{DE4F190C-ECAE-0E45-B9F2-E8E2A99BAEA3}" type="presParOf" srcId="{79B1D89B-7813-F142-A62F-8F2AAABFD9A9}" destId="{22932DF4-5B3B-1D44-BE2C-5623E355E00A}" srcOrd="0" destOrd="0" presId="urn:microsoft.com/office/officeart/2017/3/layout/DropPinTimeline"/>
    <dgm:cxn modelId="{721CE45C-97DA-D44C-B8C5-7CA65E74FCBC}" type="presParOf" srcId="{79B1D89B-7813-F142-A62F-8F2AAABFD9A9}" destId="{3E7C73D0-ABB2-2B48-8AF3-DB7D45D259BC}" srcOrd="1" destOrd="0" presId="urn:microsoft.com/office/officeart/2017/3/layout/DropPinTimeline"/>
    <dgm:cxn modelId="{CE225360-4B20-834E-8CF7-A7A46575CD43}" type="presParOf" srcId="{CCED21F0-E260-E149-A975-F8D3727CE240}" destId="{9867B546-EEBD-1B41-B8FF-351CF7B9BA90}" srcOrd="2" destOrd="0" presId="urn:microsoft.com/office/officeart/2017/3/layout/DropPinTimeline"/>
    <dgm:cxn modelId="{B3C1F977-6BDD-3D4F-997B-9942B1CC78C4}" type="presParOf" srcId="{CCED21F0-E260-E149-A975-F8D3727CE240}" destId="{684CB174-9A51-E743-BB57-D0C4BAB1354A}" srcOrd="3" destOrd="0" presId="urn:microsoft.com/office/officeart/2017/3/layout/DropPinTimeline"/>
    <dgm:cxn modelId="{645356E2-765D-4640-AD9B-347CDE7F3828}" type="presParOf" srcId="{CCED21F0-E260-E149-A975-F8D3727CE240}" destId="{05A3D075-7B16-2C4E-950E-5A86A2624309}" srcOrd="4" destOrd="0" presId="urn:microsoft.com/office/officeart/2017/3/layout/DropPinTimeline"/>
    <dgm:cxn modelId="{42315511-A082-9347-9B95-86E80928CFE7}" type="presParOf" srcId="{CCED21F0-E260-E149-A975-F8D3727CE240}" destId="{30EAADAE-90D6-4B4E-9DB4-D4C81871A662}" srcOrd="5" destOrd="0" presId="urn:microsoft.com/office/officeart/2017/3/layout/DropPinTimeline"/>
    <dgm:cxn modelId="{6F2FB02F-EB33-704B-AF28-DB316B2311E1}" type="presParOf" srcId="{79F94D07-B82F-AD46-BE16-42F68913BDD5}" destId="{57FA468F-689B-A84A-BBED-463BED00B59D}" srcOrd="9" destOrd="0" presId="urn:microsoft.com/office/officeart/2017/3/layout/DropPinTimeline"/>
    <dgm:cxn modelId="{AEA2B929-A7E7-B847-BAA0-6BBF7A2450AF}" type="presParOf" srcId="{79F94D07-B82F-AD46-BE16-42F68913BDD5}" destId="{9647BD1F-F9F7-104E-B1AF-F15463492B8D}" srcOrd="10" destOrd="0" presId="urn:microsoft.com/office/officeart/2017/3/layout/DropPinTimeline"/>
    <dgm:cxn modelId="{6269EFD1-2A48-AA49-B39D-D98736B51EE9}" type="presParOf" srcId="{9647BD1F-F9F7-104E-B1AF-F15463492B8D}" destId="{F52FFF83-61BC-FF48-B304-D1C5352CBB34}" srcOrd="0" destOrd="0" presId="urn:microsoft.com/office/officeart/2017/3/layout/DropPinTimeline"/>
    <dgm:cxn modelId="{2AB60BFB-35EB-0742-8C27-0CD0AC649905}" type="presParOf" srcId="{9647BD1F-F9F7-104E-B1AF-F15463492B8D}" destId="{3FC68356-DE57-2846-99BF-6B89D92EE2CA}" srcOrd="1" destOrd="0" presId="urn:microsoft.com/office/officeart/2017/3/layout/DropPinTimeline"/>
    <dgm:cxn modelId="{8101DB99-F029-5241-B287-C494E12DE725}" type="presParOf" srcId="{3FC68356-DE57-2846-99BF-6B89D92EE2CA}" destId="{52F89092-B427-7F49-91F9-307E6337534D}" srcOrd="0" destOrd="0" presId="urn:microsoft.com/office/officeart/2017/3/layout/DropPinTimeline"/>
    <dgm:cxn modelId="{A91C9E8D-7E51-E84C-8812-ABE37C03C2DD}" type="presParOf" srcId="{3FC68356-DE57-2846-99BF-6B89D92EE2CA}" destId="{8CFBE21C-CC37-434E-9C67-CED996FF96C1}" srcOrd="1" destOrd="0" presId="urn:microsoft.com/office/officeart/2017/3/layout/DropPinTimeline"/>
    <dgm:cxn modelId="{271E2DF6-FE4B-D548-9F01-01A57E6BFBFD}" type="presParOf" srcId="{9647BD1F-F9F7-104E-B1AF-F15463492B8D}" destId="{772144C7-54F7-2941-8E19-53528BACE478}" srcOrd="2" destOrd="0" presId="urn:microsoft.com/office/officeart/2017/3/layout/DropPinTimeline"/>
    <dgm:cxn modelId="{5700C73E-645F-8549-AB12-2C67C95E0D9A}" type="presParOf" srcId="{9647BD1F-F9F7-104E-B1AF-F15463492B8D}" destId="{3AC223CC-20D4-6447-9EFD-1707B670EEF1}" srcOrd="3" destOrd="0" presId="urn:microsoft.com/office/officeart/2017/3/layout/DropPinTimeline"/>
    <dgm:cxn modelId="{9800AD13-B879-5545-B492-1D35302E732B}" type="presParOf" srcId="{9647BD1F-F9F7-104E-B1AF-F15463492B8D}" destId="{3451392C-C00A-9540-977E-BB699DA7C5C1}" srcOrd="4" destOrd="0" presId="urn:microsoft.com/office/officeart/2017/3/layout/DropPinTimeline"/>
    <dgm:cxn modelId="{FCE3DB5F-ACBB-FE4E-97E0-9CBA8C101AB2}" type="presParOf" srcId="{9647BD1F-F9F7-104E-B1AF-F15463492B8D}" destId="{7B9CA82E-80A8-CD4E-94D2-5880AA7140E9}"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437D2-BF49-B748-BDE5-EAEEAB080B5A}">
      <dsp:nvSpPr>
        <dsp:cNvPr id="0" name=""/>
        <dsp:cNvSpPr/>
      </dsp:nvSpPr>
      <dsp:spPr>
        <a:xfrm>
          <a:off x="2836899" y="695149"/>
          <a:ext cx="535993" cy="91440"/>
        </a:xfrm>
        <a:custGeom>
          <a:avLst/>
          <a:gdLst/>
          <a:ahLst/>
          <a:cxnLst/>
          <a:rect l="0" t="0" r="0" b="0"/>
          <a:pathLst>
            <a:path>
              <a:moveTo>
                <a:pt x="0" y="45720"/>
              </a:moveTo>
              <a:lnTo>
                <a:pt x="535993"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0731" y="738036"/>
        <a:ext cx="28329" cy="5665"/>
      </dsp:txXfrm>
    </dsp:sp>
    <dsp:sp modelId="{FFF76B52-43A0-EA45-99F8-42CA5666C83B}">
      <dsp:nvSpPr>
        <dsp:cNvPr id="0" name=""/>
        <dsp:cNvSpPr/>
      </dsp:nvSpPr>
      <dsp:spPr>
        <a:xfrm>
          <a:off x="375249" y="1834"/>
          <a:ext cx="2463449" cy="1478069"/>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0711" tIns="126708" rIns="120711" bIns="126708" numCol="1" spcCol="1270" anchor="ctr" anchorCtr="0">
          <a:noAutofit/>
        </a:bodyPr>
        <a:lstStyle/>
        <a:p>
          <a:pPr marL="0" lvl="0" indent="0" algn="ctr" defTabSz="933450">
            <a:lnSpc>
              <a:spcPct val="90000"/>
            </a:lnSpc>
            <a:spcBef>
              <a:spcPct val="0"/>
            </a:spcBef>
            <a:spcAft>
              <a:spcPct val="35000"/>
            </a:spcAft>
            <a:buNone/>
          </a:pPr>
          <a:r>
            <a:rPr lang="en-US" sz="2100" kern="1200" dirty="0"/>
            <a:t>Married for 26 years</a:t>
          </a:r>
        </a:p>
      </dsp:txBody>
      <dsp:txXfrm>
        <a:off x="375249" y="1834"/>
        <a:ext cx="2463449" cy="1478069"/>
      </dsp:txXfrm>
    </dsp:sp>
    <dsp:sp modelId="{D609CB0D-973F-E540-B1A5-4A3AE0F6066B}">
      <dsp:nvSpPr>
        <dsp:cNvPr id="0" name=""/>
        <dsp:cNvSpPr/>
      </dsp:nvSpPr>
      <dsp:spPr>
        <a:xfrm>
          <a:off x="1606974" y="1478104"/>
          <a:ext cx="3030043" cy="535993"/>
        </a:xfrm>
        <a:custGeom>
          <a:avLst/>
          <a:gdLst/>
          <a:ahLst/>
          <a:cxnLst/>
          <a:rect l="0" t="0" r="0" b="0"/>
          <a:pathLst>
            <a:path>
              <a:moveTo>
                <a:pt x="3030043" y="0"/>
              </a:moveTo>
              <a:lnTo>
                <a:pt x="3030043" y="285096"/>
              </a:lnTo>
              <a:lnTo>
                <a:pt x="0" y="285096"/>
              </a:lnTo>
              <a:lnTo>
                <a:pt x="0" y="535993"/>
              </a:lnTo>
            </a:path>
          </a:pathLst>
        </a:custGeom>
        <a:noFill/>
        <a:ln w="9525" cap="rnd" cmpd="sng" algn="ctr">
          <a:solidFill>
            <a:schemeClr val="accent5">
              <a:hueOff val="-168991"/>
              <a:satOff val="-4524"/>
              <a:lumOff val="-156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4931" y="1743267"/>
        <a:ext cx="154128" cy="5665"/>
      </dsp:txXfrm>
    </dsp:sp>
    <dsp:sp modelId="{1048DC77-3D4B-FC47-AA59-CEB38B098345}">
      <dsp:nvSpPr>
        <dsp:cNvPr id="0" name=""/>
        <dsp:cNvSpPr/>
      </dsp:nvSpPr>
      <dsp:spPr>
        <a:xfrm>
          <a:off x="3405292" y="1834"/>
          <a:ext cx="2463449" cy="1478069"/>
        </a:xfrm>
        <a:prstGeom prst="rect">
          <a:avLst/>
        </a:prstGeom>
        <a:gradFill rotWithShape="0">
          <a:gsLst>
            <a:gs pos="0">
              <a:schemeClr val="accent5">
                <a:hueOff val="-135193"/>
                <a:satOff val="-3619"/>
                <a:lumOff val="-1255"/>
                <a:alphaOff val="0"/>
                <a:tint val="96000"/>
                <a:lumMod val="104000"/>
              </a:schemeClr>
            </a:gs>
            <a:gs pos="100000">
              <a:schemeClr val="accent5">
                <a:hueOff val="-135193"/>
                <a:satOff val="-3619"/>
                <a:lumOff val="-1255"/>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0711" tIns="126708" rIns="120711" bIns="126708" numCol="1" spcCol="1270" anchor="ctr" anchorCtr="0">
          <a:noAutofit/>
        </a:bodyPr>
        <a:lstStyle/>
        <a:p>
          <a:pPr marL="0" lvl="0" indent="0" algn="ctr" defTabSz="933450">
            <a:lnSpc>
              <a:spcPct val="90000"/>
            </a:lnSpc>
            <a:spcBef>
              <a:spcPct val="0"/>
            </a:spcBef>
            <a:spcAft>
              <a:spcPct val="35000"/>
            </a:spcAft>
            <a:buNone/>
          </a:pPr>
          <a:r>
            <a:rPr lang="en-US" sz="2100" kern="1200" dirty="0"/>
            <a:t>Father to 2 adult children</a:t>
          </a:r>
        </a:p>
      </dsp:txBody>
      <dsp:txXfrm>
        <a:off x="3405292" y="1834"/>
        <a:ext cx="2463449" cy="1478069"/>
      </dsp:txXfrm>
    </dsp:sp>
    <dsp:sp modelId="{B37E1CC1-2DF4-0B43-8D7D-9695636B79AF}">
      <dsp:nvSpPr>
        <dsp:cNvPr id="0" name=""/>
        <dsp:cNvSpPr/>
      </dsp:nvSpPr>
      <dsp:spPr>
        <a:xfrm>
          <a:off x="2836899" y="2739812"/>
          <a:ext cx="535993" cy="91440"/>
        </a:xfrm>
        <a:custGeom>
          <a:avLst/>
          <a:gdLst/>
          <a:ahLst/>
          <a:cxnLst/>
          <a:rect l="0" t="0" r="0" b="0"/>
          <a:pathLst>
            <a:path>
              <a:moveTo>
                <a:pt x="0" y="45720"/>
              </a:moveTo>
              <a:lnTo>
                <a:pt x="535993" y="45720"/>
              </a:lnTo>
            </a:path>
          </a:pathLst>
        </a:custGeom>
        <a:noFill/>
        <a:ln w="9525" cap="rnd" cmpd="sng" algn="ctr">
          <a:solidFill>
            <a:schemeClr val="accent5">
              <a:hueOff val="-337983"/>
              <a:satOff val="-9047"/>
              <a:lumOff val="-313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0731" y="2782699"/>
        <a:ext cx="28329" cy="5665"/>
      </dsp:txXfrm>
    </dsp:sp>
    <dsp:sp modelId="{34308CA8-99FA-CE4D-8F09-C2960EBA636C}">
      <dsp:nvSpPr>
        <dsp:cNvPr id="0" name=""/>
        <dsp:cNvSpPr/>
      </dsp:nvSpPr>
      <dsp:spPr>
        <a:xfrm>
          <a:off x="375249" y="2046497"/>
          <a:ext cx="2463449" cy="1478069"/>
        </a:xfrm>
        <a:prstGeom prst="rect">
          <a:avLst/>
        </a:prstGeom>
        <a:gradFill rotWithShape="0">
          <a:gsLst>
            <a:gs pos="0">
              <a:schemeClr val="accent5">
                <a:hueOff val="-270386"/>
                <a:satOff val="-7238"/>
                <a:lumOff val="-2511"/>
                <a:alphaOff val="0"/>
                <a:tint val="96000"/>
                <a:lumMod val="104000"/>
              </a:schemeClr>
            </a:gs>
            <a:gs pos="100000">
              <a:schemeClr val="accent5">
                <a:hueOff val="-270386"/>
                <a:satOff val="-7238"/>
                <a:lumOff val="-2511"/>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0711" tIns="126708" rIns="120711" bIns="126708" numCol="1" spcCol="1270" anchor="ctr" anchorCtr="0">
          <a:noAutofit/>
        </a:bodyPr>
        <a:lstStyle/>
        <a:p>
          <a:pPr marL="0" lvl="0" indent="0" algn="ctr" defTabSz="933450">
            <a:lnSpc>
              <a:spcPct val="90000"/>
            </a:lnSpc>
            <a:spcBef>
              <a:spcPct val="0"/>
            </a:spcBef>
            <a:spcAft>
              <a:spcPct val="35000"/>
            </a:spcAft>
            <a:buNone/>
          </a:pPr>
          <a:r>
            <a:rPr lang="en-US" sz="2100" kern="1200" dirty="0"/>
            <a:t>Son/Brother</a:t>
          </a:r>
        </a:p>
      </dsp:txBody>
      <dsp:txXfrm>
        <a:off x="375249" y="2046497"/>
        <a:ext cx="2463449" cy="1478069"/>
      </dsp:txXfrm>
    </dsp:sp>
    <dsp:sp modelId="{CD576605-4254-DD4D-8BEA-ECF47D235352}">
      <dsp:nvSpPr>
        <dsp:cNvPr id="0" name=""/>
        <dsp:cNvSpPr/>
      </dsp:nvSpPr>
      <dsp:spPr>
        <a:xfrm>
          <a:off x="1606974" y="3522767"/>
          <a:ext cx="3030043" cy="535993"/>
        </a:xfrm>
        <a:custGeom>
          <a:avLst/>
          <a:gdLst/>
          <a:ahLst/>
          <a:cxnLst/>
          <a:rect l="0" t="0" r="0" b="0"/>
          <a:pathLst>
            <a:path>
              <a:moveTo>
                <a:pt x="3030043" y="0"/>
              </a:moveTo>
              <a:lnTo>
                <a:pt x="3030043" y="285096"/>
              </a:lnTo>
              <a:lnTo>
                <a:pt x="0" y="285096"/>
              </a:lnTo>
              <a:lnTo>
                <a:pt x="0" y="535993"/>
              </a:lnTo>
            </a:path>
          </a:pathLst>
        </a:custGeom>
        <a:noFill/>
        <a:ln w="9525" cap="rnd" cmpd="sng" algn="ctr">
          <a:solidFill>
            <a:schemeClr val="accent5">
              <a:hueOff val="-506974"/>
              <a:satOff val="-13571"/>
              <a:lumOff val="-470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44931" y="3787931"/>
        <a:ext cx="154128" cy="5665"/>
      </dsp:txXfrm>
    </dsp:sp>
    <dsp:sp modelId="{2760C575-45A5-8E48-91FB-EDE270A09BC4}">
      <dsp:nvSpPr>
        <dsp:cNvPr id="0" name=""/>
        <dsp:cNvSpPr/>
      </dsp:nvSpPr>
      <dsp:spPr>
        <a:xfrm>
          <a:off x="3405292" y="2046497"/>
          <a:ext cx="2463449" cy="1478069"/>
        </a:xfrm>
        <a:prstGeom prst="rect">
          <a:avLst/>
        </a:prstGeom>
        <a:gradFill rotWithShape="0">
          <a:gsLst>
            <a:gs pos="0">
              <a:schemeClr val="accent5">
                <a:hueOff val="-405579"/>
                <a:satOff val="-10857"/>
                <a:lumOff val="-3766"/>
                <a:alphaOff val="0"/>
                <a:tint val="96000"/>
                <a:lumMod val="104000"/>
              </a:schemeClr>
            </a:gs>
            <a:gs pos="100000">
              <a:schemeClr val="accent5">
                <a:hueOff val="-405579"/>
                <a:satOff val="-10857"/>
                <a:lumOff val="-3766"/>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0711" tIns="126708" rIns="120711" bIns="126708" numCol="1" spcCol="1270" anchor="ctr" anchorCtr="0">
          <a:noAutofit/>
        </a:bodyPr>
        <a:lstStyle/>
        <a:p>
          <a:pPr marL="0" lvl="0" indent="0" algn="ctr" defTabSz="933450">
            <a:lnSpc>
              <a:spcPct val="90000"/>
            </a:lnSpc>
            <a:spcBef>
              <a:spcPct val="0"/>
            </a:spcBef>
            <a:spcAft>
              <a:spcPct val="35000"/>
            </a:spcAft>
            <a:buNone/>
          </a:pPr>
          <a:r>
            <a:rPr lang="en-US" sz="2100" kern="1200"/>
            <a:t>Caretaker of three cats</a:t>
          </a:r>
        </a:p>
      </dsp:txBody>
      <dsp:txXfrm>
        <a:off x="3405292" y="2046497"/>
        <a:ext cx="2463449" cy="1478069"/>
      </dsp:txXfrm>
    </dsp:sp>
    <dsp:sp modelId="{E5108908-51C3-D841-9957-207729AAC8D8}">
      <dsp:nvSpPr>
        <dsp:cNvPr id="0" name=""/>
        <dsp:cNvSpPr/>
      </dsp:nvSpPr>
      <dsp:spPr>
        <a:xfrm>
          <a:off x="2836899" y="4784475"/>
          <a:ext cx="535993" cy="91440"/>
        </a:xfrm>
        <a:custGeom>
          <a:avLst/>
          <a:gdLst/>
          <a:ahLst/>
          <a:cxnLst/>
          <a:rect l="0" t="0" r="0" b="0"/>
          <a:pathLst>
            <a:path>
              <a:moveTo>
                <a:pt x="0" y="45720"/>
              </a:moveTo>
              <a:lnTo>
                <a:pt x="535993" y="45720"/>
              </a:lnTo>
            </a:path>
          </a:pathLst>
        </a:custGeom>
        <a:noFill/>
        <a:ln w="9525" cap="rnd" cmpd="sng" algn="ctr">
          <a:solidFill>
            <a:schemeClr val="accent5">
              <a:hueOff val="-675965"/>
              <a:satOff val="-18095"/>
              <a:lumOff val="-627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90731" y="4827363"/>
        <a:ext cx="28329" cy="5665"/>
      </dsp:txXfrm>
    </dsp:sp>
    <dsp:sp modelId="{53C12139-FD9B-244F-8073-684E1F371744}">
      <dsp:nvSpPr>
        <dsp:cNvPr id="0" name=""/>
        <dsp:cNvSpPr/>
      </dsp:nvSpPr>
      <dsp:spPr>
        <a:xfrm>
          <a:off x="375249" y="4091160"/>
          <a:ext cx="2463449" cy="1478069"/>
        </a:xfrm>
        <a:prstGeom prst="rect">
          <a:avLst/>
        </a:prstGeom>
        <a:gradFill rotWithShape="0">
          <a:gsLst>
            <a:gs pos="0">
              <a:schemeClr val="accent5">
                <a:hueOff val="-540772"/>
                <a:satOff val="-14476"/>
                <a:lumOff val="-5022"/>
                <a:alphaOff val="0"/>
                <a:tint val="96000"/>
                <a:lumMod val="104000"/>
              </a:schemeClr>
            </a:gs>
            <a:gs pos="100000">
              <a:schemeClr val="accent5">
                <a:hueOff val="-540772"/>
                <a:satOff val="-14476"/>
                <a:lumOff val="-5022"/>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0711" tIns="126708" rIns="120711" bIns="126708" numCol="1" spcCol="1270" anchor="ctr" anchorCtr="0">
          <a:noAutofit/>
        </a:bodyPr>
        <a:lstStyle/>
        <a:p>
          <a:pPr marL="0" lvl="0" indent="0" algn="ctr" defTabSz="933450">
            <a:lnSpc>
              <a:spcPct val="90000"/>
            </a:lnSpc>
            <a:spcBef>
              <a:spcPct val="0"/>
            </a:spcBef>
            <a:spcAft>
              <a:spcPct val="35000"/>
            </a:spcAft>
            <a:buNone/>
          </a:pPr>
          <a:r>
            <a:rPr lang="en-US" sz="2100" kern="1200"/>
            <a:t>Developer with almost 30 years professional experience</a:t>
          </a:r>
        </a:p>
      </dsp:txBody>
      <dsp:txXfrm>
        <a:off x="375249" y="4091160"/>
        <a:ext cx="2463449" cy="1478069"/>
      </dsp:txXfrm>
    </dsp:sp>
    <dsp:sp modelId="{A237A9FB-C244-D540-A765-60A079E62072}">
      <dsp:nvSpPr>
        <dsp:cNvPr id="0" name=""/>
        <dsp:cNvSpPr/>
      </dsp:nvSpPr>
      <dsp:spPr>
        <a:xfrm>
          <a:off x="3405292" y="4091160"/>
          <a:ext cx="2463449" cy="1478069"/>
        </a:xfrm>
        <a:prstGeom prst="rect">
          <a:avLst/>
        </a:prstGeom>
        <a:gradFill rotWithShape="0">
          <a:gsLst>
            <a:gs pos="0">
              <a:schemeClr val="accent5">
                <a:hueOff val="-675965"/>
                <a:satOff val="-18095"/>
                <a:lumOff val="-6277"/>
                <a:alphaOff val="0"/>
                <a:tint val="96000"/>
                <a:lumMod val="104000"/>
              </a:schemeClr>
            </a:gs>
            <a:gs pos="100000">
              <a:schemeClr val="accent5">
                <a:hueOff val="-675965"/>
                <a:satOff val="-18095"/>
                <a:lumOff val="-6277"/>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0711" tIns="126708" rIns="120711" bIns="126708" numCol="1" spcCol="1270" anchor="ctr" anchorCtr="0">
          <a:noAutofit/>
        </a:bodyPr>
        <a:lstStyle/>
        <a:p>
          <a:pPr marL="0" lvl="0" indent="0" algn="ctr" defTabSz="933450">
            <a:lnSpc>
              <a:spcPct val="90000"/>
            </a:lnSpc>
            <a:spcBef>
              <a:spcPct val="0"/>
            </a:spcBef>
            <a:spcAft>
              <a:spcPct val="35000"/>
            </a:spcAft>
            <a:buNone/>
          </a:pPr>
          <a:r>
            <a:rPr lang="en-US" sz="2100" kern="1200" dirty="0"/>
            <a:t>Principal Consultant at Improving</a:t>
          </a:r>
        </a:p>
      </dsp:txBody>
      <dsp:txXfrm>
        <a:off x="3405292" y="4091160"/>
        <a:ext cx="2463449" cy="1478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0BF5D-2C2A-E441-A982-76407E643413}">
      <dsp:nvSpPr>
        <dsp:cNvPr id="0" name=""/>
        <dsp:cNvSpPr/>
      </dsp:nvSpPr>
      <dsp:spPr>
        <a:xfrm>
          <a:off x="1209226" y="1439"/>
          <a:ext cx="4836906" cy="1475316"/>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849" tIns="374730" rIns="93849" bIns="374730" numCol="1" spcCol="1270" anchor="ctr" anchorCtr="0">
          <a:noAutofit/>
        </a:bodyPr>
        <a:lstStyle/>
        <a:p>
          <a:pPr marL="0" lvl="0" indent="0" algn="l" defTabSz="755650">
            <a:lnSpc>
              <a:spcPct val="90000"/>
            </a:lnSpc>
            <a:spcBef>
              <a:spcPct val="0"/>
            </a:spcBef>
            <a:spcAft>
              <a:spcPct val="35000"/>
            </a:spcAft>
            <a:buNone/>
          </a:pPr>
          <a:r>
            <a:rPr lang="en-US" sz="1700" kern="1200" dirty="0"/>
            <a:t>you about my journey in moving from an individual contributor role to a people leader (and back again a couple times)</a:t>
          </a:r>
        </a:p>
      </dsp:txBody>
      <dsp:txXfrm>
        <a:off x="1209226" y="1439"/>
        <a:ext cx="4836906" cy="1475316"/>
      </dsp:txXfrm>
    </dsp:sp>
    <dsp:sp modelId="{9D252105-9A8A-CB49-A2CE-774834C14C68}">
      <dsp:nvSpPr>
        <dsp:cNvPr id="0" name=""/>
        <dsp:cNvSpPr/>
      </dsp:nvSpPr>
      <dsp:spPr>
        <a:xfrm>
          <a:off x="0" y="1439"/>
          <a:ext cx="1209226" cy="1475316"/>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w="9525" cap="rnd" cmpd="sng" algn="ctr">
          <a:solidFill>
            <a:schemeClr val="accent5">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txBody>
        <a:bodyPr spcFirstLastPara="0" vert="horz" wrap="square" lIns="63988" tIns="145728" rIns="63988" bIns="145728" numCol="1" spcCol="1270" anchor="ctr" anchorCtr="0">
          <a:noAutofit/>
        </a:bodyPr>
        <a:lstStyle/>
        <a:p>
          <a:pPr marL="0" lvl="0" indent="0" algn="ctr" defTabSz="933450">
            <a:lnSpc>
              <a:spcPct val="90000"/>
            </a:lnSpc>
            <a:spcBef>
              <a:spcPct val="0"/>
            </a:spcBef>
            <a:spcAft>
              <a:spcPct val="35000"/>
            </a:spcAft>
            <a:buNone/>
          </a:pPr>
          <a:r>
            <a:rPr lang="en-US" sz="2100" kern="1200"/>
            <a:t>Tell</a:t>
          </a:r>
        </a:p>
      </dsp:txBody>
      <dsp:txXfrm>
        <a:off x="0" y="1439"/>
        <a:ext cx="1209226" cy="1475316"/>
      </dsp:txXfrm>
    </dsp:sp>
    <dsp:sp modelId="{52B15899-DCF7-2647-BA1A-75C593A12E3D}">
      <dsp:nvSpPr>
        <dsp:cNvPr id="0" name=""/>
        <dsp:cNvSpPr/>
      </dsp:nvSpPr>
      <dsp:spPr>
        <a:xfrm>
          <a:off x="1209226" y="1565274"/>
          <a:ext cx="4836906" cy="1475316"/>
        </a:xfrm>
        <a:prstGeom prst="rect">
          <a:avLst/>
        </a:prstGeom>
        <a:solidFill>
          <a:schemeClr val="accent5">
            <a:tint val="40000"/>
            <a:alpha val="90000"/>
            <a:hueOff val="-341244"/>
            <a:satOff val="-11533"/>
            <a:lumOff val="-945"/>
            <a:alphaOff val="0"/>
          </a:schemeClr>
        </a:solidFill>
        <a:ln w="9525" cap="rnd" cmpd="sng" algn="ctr">
          <a:solidFill>
            <a:schemeClr val="accent5">
              <a:tint val="40000"/>
              <a:alpha val="90000"/>
              <a:hueOff val="-341244"/>
              <a:satOff val="-11533"/>
              <a:lumOff val="-94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849" tIns="374730" rIns="93849" bIns="374730" numCol="1" spcCol="1270" anchor="ctr" anchorCtr="0">
          <a:noAutofit/>
        </a:bodyPr>
        <a:lstStyle/>
        <a:p>
          <a:pPr marL="0" lvl="0" indent="0" algn="l" defTabSz="755650">
            <a:lnSpc>
              <a:spcPct val="90000"/>
            </a:lnSpc>
            <a:spcBef>
              <a:spcPct val="0"/>
            </a:spcBef>
            <a:spcAft>
              <a:spcPct val="35000"/>
            </a:spcAft>
            <a:buNone/>
          </a:pPr>
          <a:r>
            <a:rPr lang="en-US" sz="1700" kern="1200" dirty="0"/>
            <a:t>my reasons for becoming a leader and for moving between the roles over time</a:t>
          </a:r>
        </a:p>
      </dsp:txBody>
      <dsp:txXfrm>
        <a:off x="1209226" y="1565274"/>
        <a:ext cx="4836906" cy="1475316"/>
      </dsp:txXfrm>
    </dsp:sp>
    <dsp:sp modelId="{20A04E2D-3D64-4140-9525-4A1199741CF1}">
      <dsp:nvSpPr>
        <dsp:cNvPr id="0" name=""/>
        <dsp:cNvSpPr/>
      </dsp:nvSpPr>
      <dsp:spPr>
        <a:xfrm>
          <a:off x="0" y="1565274"/>
          <a:ext cx="1209226" cy="1475316"/>
        </a:xfrm>
        <a:prstGeom prst="rect">
          <a:avLst/>
        </a:prstGeom>
        <a:gradFill rotWithShape="0">
          <a:gsLst>
            <a:gs pos="0">
              <a:schemeClr val="accent5">
                <a:hueOff val="-337983"/>
                <a:satOff val="-9047"/>
                <a:lumOff val="-3139"/>
                <a:alphaOff val="0"/>
                <a:tint val="96000"/>
                <a:lumMod val="104000"/>
              </a:schemeClr>
            </a:gs>
            <a:gs pos="100000">
              <a:schemeClr val="accent5">
                <a:hueOff val="-337983"/>
                <a:satOff val="-9047"/>
                <a:lumOff val="-3139"/>
                <a:alphaOff val="0"/>
                <a:shade val="84000"/>
                <a:lumMod val="84000"/>
              </a:schemeClr>
            </a:gs>
          </a:gsLst>
          <a:lin ang="5400000" scaled="0"/>
        </a:gradFill>
        <a:ln w="9525" cap="rnd" cmpd="sng" algn="ctr">
          <a:solidFill>
            <a:schemeClr val="accent5">
              <a:hueOff val="-337983"/>
              <a:satOff val="-9047"/>
              <a:lumOff val="-3139"/>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txBody>
        <a:bodyPr spcFirstLastPara="0" vert="horz" wrap="square" lIns="63988" tIns="145728" rIns="63988" bIns="145728" numCol="1" spcCol="1270" anchor="ctr" anchorCtr="0">
          <a:noAutofit/>
        </a:bodyPr>
        <a:lstStyle/>
        <a:p>
          <a:pPr marL="0" lvl="0" indent="0" algn="ctr" defTabSz="933450">
            <a:lnSpc>
              <a:spcPct val="90000"/>
            </a:lnSpc>
            <a:spcBef>
              <a:spcPct val="0"/>
            </a:spcBef>
            <a:spcAft>
              <a:spcPct val="35000"/>
            </a:spcAft>
            <a:buNone/>
          </a:pPr>
          <a:r>
            <a:rPr lang="en-US" sz="2100" kern="1200"/>
            <a:t>Talk about</a:t>
          </a:r>
        </a:p>
      </dsp:txBody>
      <dsp:txXfrm>
        <a:off x="0" y="1565274"/>
        <a:ext cx="1209226" cy="1475316"/>
      </dsp:txXfrm>
    </dsp:sp>
    <dsp:sp modelId="{225D2E53-5857-FD41-A23B-1B5968EFC7E0}">
      <dsp:nvSpPr>
        <dsp:cNvPr id="0" name=""/>
        <dsp:cNvSpPr/>
      </dsp:nvSpPr>
      <dsp:spPr>
        <a:xfrm>
          <a:off x="1209226" y="3129110"/>
          <a:ext cx="4836906" cy="1475316"/>
        </a:xfrm>
        <a:prstGeom prst="rect">
          <a:avLst/>
        </a:prstGeom>
        <a:solidFill>
          <a:schemeClr val="accent5">
            <a:tint val="40000"/>
            <a:alpha val="90000"/>
            <a:hueOff val="-682488"/>
            <a:satOff val="-23066"/>
            <a:lumOff val="-1891"/>
            <a:alphaOff val="0"/>
          </a:schemeClr>
        </a:solidFill>
        <a:ln w="9525" cap="rnd" cmpd="sng" algn="ctr">
          <a:solidFill>
            <a:schemeClr val="accent5">
              <a:tint val="40000"/>
              <a:alpha val="90000"/>
              <a:hueOff val="-682488"/>
              <a:satOff val="-23066"/>
              <a:lumOff val="-189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849" tIns="374730" rIns="93849" bIns="374730" numCol="1" spcCol="1270" anchor="ctr" anchorCtr="0">
          <a:noAutofit/>
        </a:bodyPr>
        <a:lstStyle/>
        <a:p>
          <a:pPr marL="0" lvl="0" indent="0" algn="l" defTabSz="755650">
            <a:lnSpc>
              <a:spcPct val="90000"/>
            </a:lnSpc>
            <a:spcBef>
              <a:spcPct val="0"/>
            </a:spcBef>
            <a:spcAft>
              <a:spcPct val="35000"/>
            </a:spcAft>
            <a:buNone/>
          </a:pPr>
          <a:r>
            <a:rPr lang="en-US" sz="1700" kern="1200" dirty="0"/>
            <a:t>you an idea of the challenges I’ve experienced and how I’ve overcome some of them</a:t>
          </a:r>
        </a:p>
      </dsp:txBody>
      <dsp:txXfrm>
        <a:off x="1209226" y="3129110"/>
        <a:ext cx="4836906" cy="1475316"/>
      </dsp:txXfrm>
    </dsp:sp>
    <dsp:sp modelId="{77A2F557-9F9F-074E-A018-F5B63D7B7548}">
      <dsp:nvSpPr>
        <dsp:cNvPr id="0" name=""/>
        <dsp:cNvSpPr/>
      </dsp:nvSpPr>
      <dsp:spPr>
        <a:xfrm>
          <a:off x="0" y="3129110"/>
          <a:ext cx="1209226" cy="1475316"/>
        </a:xfrm>
        <a:prstGeom prst="rect">
          <a:avLst/>
        </a:prstGeom>
        <a:gradFill rotWithShape="0">
          <a:gsLst>
            <a:gs pos="0">
              <a:schemeClr val="accent5">
                <a:hueOff val="-675965"/>
                <a:satOff val="-18095"/>
                <a:lumOff val="-6277"/>
                <a:alphaOff val="0"/>
                <a:tint val="96000"/>
                <a:lumMod val="104000"/>
              </a:schemeClr>
            </a:gs>
            <a:gs pos="100000">
              <a:schemeClr val="accent5">
                <a:hueOff val="-675965"/>
                <a:satOff val="-18095"/>
                <a:lumOff val="-6277"/>
                <a:alphaOff val="0"/>
                <a:shade val="84000"/>
                <a:lumMod val="84000"/>
              </a:schemeClr>
            </a:gs>
          </a:gsLst>
          <a:lin ang="5400000" scaled="0"/>
        </a:gradFill>
        <a:ln w="9525" cap="rnd" cmpd="sng" algn="ctr">
          <a:solidFill>
            <a:schemeClr val="accent5">
              <a:hueOff val="-675965"/>
              <a:satOff val="-18095"/>
              <a:lumOff val="-6277"/>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txBody>
        <a:bodyPr spcFirstLastPara="0" vert="horz" wrap="square" lIns="63988" tIns="145728" rIns="63988" bIns="145728" numCol="1" spcCol="1270" anchor="ctr" anchorCtr="0">
          <a:noAutofit/>
        </a:bodyPr>
        <a:lstStyle/>
        <a:p>
          <a:pPr marL="0" lvl="0" indent="0" algn="ctr" defTabSz="933450">
            <a:lnSpc>
              <a:spcPct val="90000"/>
            </a:lnSpc>
            <a:spcBef>
              <a:spcPct val="0"/>
            </a:spcBef>
            <a:spcAft>
              <a:spcPct val="35000"/>
            </a:spcAft>
            <a:buNone/>
          </a:pPr>
          <a:r>
            <a:rPr lang="en-US" sz="2100" kern="1200"/>
            <a:t>Give</a:t>
          </a:r>
        </a:p>
      </dsp:txBody>
      <dsp:txXfrm>
        <a:off x="0" y="3129110"/>
        <a:ext cx="1209226" cy="14753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74FAA-496D-0845-BBDB-5F2D59B290B1}">
      <dsp:nvSpPr>
        <dsp:cNvPr id="0" name=""/>
        <dsp:cNvSpPr/>
      </dsp:nvSpPr>
      <dsp:spPr>
        <a:xfrm>
          <a:off x="0" y="633413"/>
          <a:ext cx="3095624" cy="1857374"/>
        </a:xfrm>
        <a:prstGeom prst="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How many of you are people leaders?</a:t>
          </a:r>
        </a:p>
      </dsp:txBody>
      <dsp:txXfrm>
        <a:off x="0" y="633413"/>
        <a:ext cx="3095624" cy="1857374"/>
      </dsp:txXfrm>
    </dsp:sp>
    <dsp:sp modelId="{A0F14BB6-2A7C-AE4C-BB15-6D204460953D}">
      <dsp:nvSpPr>
        <dsp:cNvPr id="0" name=""/>
        <dsp:cNvSpPr/>
      </dsp:nvSpPr>
      <dsp:spPr>
        <a:xfrm>
          <a:off x="3405186" y="633413"/>
          <a:ext cx="3095624" cy="1857374"/>
        </a:xfrm>
        <a:prstGeom prst="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How many have been people leaders and gone back to being an IC?</a:t>
          </a:r>
        </a:p>
      </dsp:txBody>
      <dsp:txXfrm>
        <a:off x="3405186" y="633413"/>
        <a:ext cx="3095624" cy="1857374"/>
      </dsp:txXfrm>
    </dsp:sp>
    <dsp:sp modelId="{8EDE0B25-051B-A343-A4C9-4BC5671B52C4}">
      <dsp:nvSpPr>
        <dsp:cNvPr id="0" name=""/>
        <dsp:cNvSpPr/>
      </dsp:nvSpPr>
      <dsp:spPr>
        <a:xfrm>
          <a:off x="6810373" y="633413"/>
          <a:ext cx="3095624" cy="1857374"/>
        </a:xfrm>
        <a:prstGeom prst="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How many of you think you will, at some point, become people leaders?</a:t>
          </a:r>
        </a:p>
      </dsp:txBody>
      <dsp:txXfrm>
        <a:off x="6810373" y="633413"/>
        <a:ext cx="3095624" cy="18573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38ADD-7471-D24D-8FC7-C130457881C9}">
      <dsp:nvSpPr>
        <dsp:cNvPr id="0" name=""/>
        <dsp:cNvSpPr/>
      </dsp:nvSpPr>
      <dsp:spPr>
        <a:xfrm>
          <a:off x="0" y="1426801"/>
          <a:ext cx="10261599" cy="0"/>
        </a:xfrm>
        <a:prstGeom prst="line">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tailEnd type="triangle" w="lg" len="lg"/>
        </a:ln>
        <a:effectLst/>
      </dsp:spPr>
      <dsp:style>
        <a:lnRef idx="1">
          <a:scrgbClr r="0" g="0" b="0"/>
        </a:lnRef>
        <a:fillRef idx="1">
          <a:scrgbClr r="0" g="0" b="0"/>
        </a:fillRef>
        <a:effectRef idx="0">
          <a:scrgbClr r="0" g="0" b="0"/>
        </a:effectRef>
        <a:fontRef idx="minor"/>
      </dsp:style>
    </dsp:sp>
    <dsp:sp modelId="{1438C1A4-B6D5-6E40-A895-5835DBCAE488}">
      <dsp:nvSpPr>
        <dsp:cNvPr id="0" name=""/>
        <dsp:cNvSpPr/>
      </dsp:nvSpPr>
      <dsp:spPr>
        <a:xfrm rot="8100000">
          <a:off x="43749" y="328821"/>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1C97DFA4-883A-5A47-A8C8-7A811F60D4B1}">
      <dsp:nvSpPr>
        <dsp:cNvPr id="0" name=""/>
        <dsp:cNvSpPr/>
      </dsp:nvSpPr>
      <dsp:spPr>
        <a:xfrm>
          <a:off x="67061" y="352134"/>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1C429ED5-7B50-7647-9DAA-75D1E09D0C2B}">
      <dsp:nvSpPr>
        <dsp:cNvPr id="0" name=""/>
        <dsp:cNvSpPr/>
      </dsp:nvSpPr>
      <dsp:spPr>
        <a:xfrm>
          <a:off x="297062" y="582134"/>
          <a:ext cx="1706884"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t>Just a developer</a:t>
          </a:r>
        </a:p>
      </dsp:txBody>
      <dsp:txXfrm>
        <a:off x="297062" y="582134"/>
        <a:ext cx="1706884" cy="844666"/>
      </dsp:txXfrm>
    </dsp:sp>
    <dsp:sp modelId="{5FBC9054-58B9-8E48-8061-41A673B1B397}">
      <dsp:nvSpPr>
        <dsp:cNvPr id="0" name=""/>
        <dsp:cNvSpPr/>
      </dsp:nvSpPr>
      <dsp:spPr>
        <a:xfrm>
          <a:off x="297062" y="285360"/>
          <a:ext cx="1706884"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1995-2000</a:t>
          </a:r>
        </a:p>
      </dsp:txBody>
      <dsp:txXfrm>
        <a:off x="297062" y="285360"/>
        <a:ext cx="1706884" cy="296774"/>
      </dsp:txXfrm>
    </dsp:sp>
    <dsp:sp modelId="{201E0D7A-8FDA-9348-83C9-475C9FF14BCC}">
      <dsp:nvSpPr>
        <dsp:cNvPr id="0" name=""/>
        <dsp:cNvSpPr/>
      </dsp:nvSpPr>
      <dsp:spPr>
        <a:xfrm>
          <a:off x="148674" y="582134"/>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BA6B056-EE42-7945-83C3-158192C2F366}">
      <dsp:nvSpPr>
        <dsp:cNvPr id="0" name=""/>
        <dsp:cNvSpPr/>
      </dsp:nvSpPr>
      <dsp:spPr>
        <a:xfrm>
          <a:off x="121965"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3DF3523A-B0C9-8242-9A8E-4D245ACCC216}">
      <dsp:nvSpPr>
        <dsp:cNvPr id="0" name=""/>
        <dsp:cNvSpPr/>
      </dsp:nvSpPr>
      <dsp:spPr>
        <a:xfrm rot="18900000">
          <a:off x="1069316" y="2314928"/>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B082E101-D998-394C-8C12-337999634539}">
      <dsp:nvSpPr>
        <dsp:cNvPr id="0" name=""/>
        <dsp:cNvSpPr/>
      </dsp:nvSpPr>
      <dsp:spPr>
        <a:xfrm>
          <a:off x="1092628" y="2338241"/>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02F1BCF7-F31E-7A40-9737-A633E1D2927D}">
      <dsp:nvSpPr>
        <dsp:cNvPr id="0" name=""/>
        <dsp:cNvSpPr/>
      </dsp:nvSpPr>
      <dsp:spPr>
        <a:xfrm>
          <a:off x="1322629" y="1426801"/>
          <a:ext cx="1706884"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dirty="0"/>
            <a:t>Tech Lead / Project Director</a:t>
          </a:r>
        </a:p>
      </dsp:txBody>
      <dsp:txXfrm>
        <a:off x="1322629" y="1426801"/>
        <a:ext cx="1706884" cy="844666"/>
      </dsp:txXfrm>
    </dsp:sp>
    <dsp:sp modelId="{41166EEF-02F9-2A4D-901C-58E07FA75730}">
      <dsp:nvSpPr>
        <dsp:cNvPr id="0" name=""/>
        <dsp:cNvSpPr/>
      </dsp:nvSpPr>
      <dsp:spPr>
        <a:xfrm>
          <a:off x="1322629" y="2271467"/>
          <a:ext cx="1706884"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2000</a:t>
          </a:r>
        </a:p>
      </dsp:txBody>
      <dsp:txXfrm>
        <a:off x="1322629" y="2271467"/>
        <a:ext cx="1706884" cy="296774"/>
      </dsp:txXfrm>
    </dsp:sp>
    <dsp:sp modelId="{B7D0D864-5124-2148-AD71-7F646D9A4268}">
      <dsp:nvSpPr>
        <dsp:cNvPr id="0" name=""/>
        <dsp:cNvSpPr/>
      </dsp:nvSpPr>
      <dsp:spPr>
        <a:xfrm>
          <a:off x="1174241" y="1426801"/>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A7A0129-273B-0446-8365-D2C50A3B4AC4}">
      <dsp:nvSpPr>
        <dsp:cNvPr id="0" name=""/>
        <dsp:cNvSpPr/>
      </dsp:nvSpPr>
      <dsp:spPr>
        <a:xfrm>
          <a:off x="1147532"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789EF444-552E-FF4E-931C-040406DF05BF}">
      <dsp:nvSpPr>
        <dsp:cNvPr id="0" name=""/>
        <dsp:cNvSpPr/>
      </dsp:nvSpPr>
      <dsp:spPr>
        <a:xfrm rot="8100000">
          <a:off x="2094883" y="328821"/>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8B063C3-09CD-AF4B-AA63-C03A20C996E4}">
      <dsp:nvSpPr>
        <dsp:cNvPr id="0" name=""/>
        <dsp:cNvSpPr/>
      </dsp:nvSpPr>
      <dsp:spPr>
        <a:xfrm>
          <a:off x="2118196" y="352134"/>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E5935E69-8E35-AC4E-A30F-C3C53386B085}">
      <dsp:nvSpPr>
        <dsp:cNvPr id="0" name=""/>
        <dsp:cNvSpPr/>
      </dsp:nvSpPr>
      <dsp:spPr>
        <a:xfrm>
          <a:off x="2348196" y="582134"/>
          <a:ext cx="1706884"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a:t>Tech Lead</a:t>
          </a:r>
        </a:p>
      </dsp:txBody>
      <dsp:txXfrm>
        <a:off x="2348196" y="582134"/>
        <a:ext cx="1706884" cy="844666"/>
      </dsp:txXfrm>
    </dsp:sp>
    <dsp:sp modelId="{4587DD7B-900A-E148-8815-EEB71456AD00}">
      <dsp:nvSpPr>
        <dsp:cNvPr id="0" name=""/>
        <dsp:cNvSpPr/>
      </dsp:nvSpPr>
      <dsp:spPr>
        <a:xfrm>
          <a:off x="2348196" y="285360"/>
          <a:ext cx="1706884"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2007</a:t>
          </a:r>
        </a:p>
      </dsp:txBody>
      <dsp:txXfrm>
        <a:off x="2348196" y="285360"/>
        <a:ext cx="1706884" cy="296774"/>
      </dsp:txXfrm>
    </dsp:sp>
    <dsp:sp modelId="{848C6A49-4C4D-DE49-908B-8116F00E1FA9}">
      <dsp:nvSpPr>
        <dsp:cNvPr id="0" name=""/>
        <dsp:cNvSpPr/>
      </dsp:nvSpPr>
      <dsp:spPr>
        <a:xfrm>
          <a:off x="2199809" y="582134"/>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063B9DF-ECF8-454D-97EB-C09D12BB780B}">
      <dsp:nvSpPr>
        <dsp:cNvPr id="0" name=""/>
        <dsp:cNvSpPr/>
      </dsp:nvSpPr>
      <dsp:spPr>
        <a:xfrm>
          <a:off x="2173099"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45CDF430-348F-A745-869F-025A6E7DFBAC}">
      <dsp:nvSpPr>
        <dsp:cNvPr id="0" name=""/>
        <dsp:cNvSpPr/>
      </dsp:nvSpPr>
      <dsp:spPr>
        <a:xfrm rot="18900000">
          <a:off x="3120450" y="2314928"/>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B9ACF47-8775-9146-8A83-274C02054B89}">
      <dsp:nvSpPr>
        <dsp:cNvPr id="0" name=""/>
        <dsp:cNvSpPr/>
      </dsp:nvSpPr>
      <dsp:spPr>
        <a:xfrm>
          <a:off x="3143763" y="2338241"/>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E7E76691-2088-1843-A1C9-E8E17478EE6E}">
      <dsp:nvSpPr>
        <dsp:cNvPr id="0" name=""/>
        <dsp:cNvSpPr/>
      </dsp:nvSpPr>
      <dsp:spPr>
        <a:xfrm>
          <a:off x="3373763" y="1426801"/>
          <a:ext cx="1706884"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a:t>Team Leader</a:t>
          </a:r>
        </a:p>
      </dsp:txBody>
      <dsp:txXfrm>
        <a:off x="3373763" y="1426801"/>
        <a:ext cx="1706884" cy="844666"/>
      </dsp:txXfrm>
    </dsp:sp>
    <dsp:sp modelId="{4CBC7363-763B-7640-BF9F-7895DFEB89A4}">
      <dsp:nvSpPr>
        <dsp:cNvPr id="0" name=""/>
        <dsp:cNvSpPr/>
      </dsp:nvSpPr>
      <dsp:spPr>
        <a:xfrm>
          <a:off x="3373763" y="2271467"/>
          <a:ext cx="1706884"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2016–2018</a:t>
          </a:r>
        </a:p>
      </dsp:txBody>
      <dsp:txXfrm>
        <a:off x="3373763" y="2271467"/>
        <a:ext cx="1706884" cy="296774"/>
      </dsp:txXfrm>
    </dsp:sp>
    <dsp:sp modelId="{C22E681C-96BD-4E40-AE30-9FB73989A40A}">
      <dsp:nvSpPr>
        <dsp:cNvPr id="0" name=""/>
        <dsp:cNvSpPr/>
      </dsp:nvSpPr>
      <dsp:spPr>
        <a:xfrm>
          <a:off x="3225376" y="1426801"/>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B271509-6395-244C-BD16-177B07D435C6}">
      <dsp:nvSpPr>
        <dsp:cNvPr id="0" name=""/>
        <dsp:cNvSpPr/>
      </dsp:nvSpPr>
      <dsp:spPr>
        <a:xfrm>
          <a:off x="3198666"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42366E04-D8E1-0546-84CA-659C21B131F5}">
      <dsp:nvSpPr>
        <dsp:cNvPr id="0" name=""/>
        <dsp:cNvSpPr/>
      </dsp:nvSpPr>
      <dsp:spPr>
        <a:xfrm rot="8100000">
          <a:off x="4146018" y="328821"/>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918EA39E-80E5-4648-ADDE-9332401D717E}">
      <dsp:nvSpPr>
        <dsp:cNvPr id="0" name=""/>
        <dsp:cNvSpPr/>
      </dsp:nvSpPr>
      <dsp:spPr>
        <a:xfrm>
          <a:off x="4169330" y="352134"/>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E3A423C5-FE56-7E4F-9ABF-43F92C74976A}">
      <dsp:nvSpPr>
        <dsp:cNvPr id="0" name=""/>
        <dsp:cNvSpPr/>
      </dsp:nvSpPr>
      <dsp:spPr>
        <a:xfrm>
          <a:off x="4399330" y="582134"/>
          <a:ext cx="1706884"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a:t>Director of Engineering</a:t>
          </a:r>
        </a:p>
      </dsp:txBody>
      <dsp:txXfrm>
        <a:off x="4399330" y="582134"/>
        <a:ext cx="1706884" cy="844666"/>
      </dsp:txXfrm>
    </dsp:sp>
    <dsp:sp modelId="{AE175D40-605A-F348-A028-FA0B8420CA1B}">
      <dsp:nvSpPr>
        <dsp:cNvPr id="0" name=""/>
        <dsp:cNvSpPr/>
      </dsp:nvSpPr>
      <dsp:spPr>
        <a:xfrm>
          <a:off x="4399330" y="285360"/>
          <a:ext cx="1706884"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2018–2019</a:t>
          </a:r>
        </a:p>
      </dsp:txBody>
      <dsp:txXfrm>
        <a:off x="4399330" y="285360"/>
        <a:ext cx="1706884" cy="296774"/>
      </dsp:txXfrm>
    </dsp:sp>
    <dsp:sp modelId="{72B3B6B7-27BB-AB4B-B0D4-30A666B77B21}">
      <dsp:nvSpPr>
        <dsp:cNvPr id="0" name=""/>
        <dsp:cNvSpPr/>
      </dsp:nvSpPr>
      <dsp:spPr>
        <a:xfrm>
          <a:off x="4250943" y="582134"/>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C2BFE4A-E048-2847-BC14-30180F8F69E1}">
      <dsp:nvSpPr>
        <dsp:cNvPr id="0" name=""/>
        <dsp:cNvSpPr/>
      </dsp:nvSpPr>
      <dsp:spPr>
        <a:xfrm>
          <a:off x="4224233"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B5CD7810-2CFB-724E-99F7-B1C03A9FC497}">
      <dsp:nvSpPr>
        <dsp:cNvPr id="0" name=""/>
        <dsp:cNvSpPr/>
      </dsp:nvSpPr>
      <dsp:spPr>
        <a:xfrm rot="18900000">
          <a:off x="5171585" y="2314928"/>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9F840786-8133-BD4F-B774-71BC75557107}">
      <dsp:nvSpPr>
        <dsp:cNvPr id="0" name=""/>
        <dsp:cNvSpPr/>
      </dsp:nvSpPr>
      <dsp:spPr>
        <a:xfrm>
          <a:off x="5194897" y="2338241"/>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99BCDDE0-463F-BE4B-9C73-07F512498E7C}">
      <dsp:nvSpPr>
        <dsp:cNvPr id="0" name=""/>
        <dsp:cNvSpPr/>
      </dsp:nvSpPr>
      <dsp:spPr>
        <a:xfrm>
          <a:off x="5424898" y="1426801"/>
          <a:ext cx="1706884"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a:t>Back to being an IC</a:t>
          </a:r>
        </a:p>
      </dsp:txBody>
      <dsp:txXfrm>
        <a:off x="5424898" y="1426801"/>
        <a:ext cx="1706884" cy="844666"/>
      </dsp:txXfrm>
    </dsp:sp>
    <dsp:sp modelId="{B80537C9-7A92-F647-8F05-4935F57A9E5B}">
      <dsp:nvSpPr>
        <dsp:cNvPr id="0" name=""/>
        <dsp:cNvSpPr/>
      </dsp:nvSpPr>
      <dsp:spPr>
        <a:xfrm>
          <a:off x="5424898" y="2271467"/>
          <a:ext cx="1706884"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2019–2020</a:t>
          </a:r>
        </a:p>
      </dsp:txBody>
      <dsp:txXfrm>
        <a:off x="5424898" y="2271467"/>
        <a:ext cx="1706884" cy="296774"/>
      </dsp:txXfrm>
    </dsp:sp>
    <dsp:sp modelId="{1E0C8F4E-26F2-FE40-9C4B-3DD4CD264D4C}">
      <dsp:nvSpPr>
        <dsp:cNvPr id="0" name=""/>
        <dsp:cNvSpPr/>
      </dsp:nvSpPr>
      <dsp:spPr>
        <a:xfrm>
          <a:off x="5276510" y="1426801"/>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448B274-F76D-4447-89EE-17AAE9826049}">
      <dsp:nvSpPr>
        <dsp:cNvPr id="0" name=""/>
        <dsp:cNvSpPr/>
      </dsp:nvSpPr>
      <dsp:spPr>
        <a:xfrm>
          <a:off x="5249801"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213A781D-9CFA-B142-8082-C1380B133B81}">
      <dsp:nvSpPr>
        <dsp:cNvPr id="0" name=""/>
        <dsp:cNvSpPr/>
      </dsp:nvSpPr>
      <dsp:spPr>
        <a:xfrm rot="8100000">
          <a:off x="6197152" y="328821"/>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A819BCD2-F2CE-7B44-B71E-09DCCC26DD7A}">
      <dsp:nvSpPr>
        <dsp:cNvPr id="0" name=""/>
        <dsp:cNvSpPr/>
      </dsp:nvSpPr>
      <dsp:spPr>
        <a:xfrm>
          <a:off x="6220465" y="352134"/>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163F9008-38C3-EA45-98F8-D8B4DB928750}">
      <dsp:nvSpPr>
        <dsp:cNvPr id="0" name=""/>
        <dsp:cNvSpPr/>
      </dsp:nvSpPr>
      <dsp:spPr>
        <a:xfrm>
          <a:off x="6450465" y="582134"/>
          <a:ext cx="1706884"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t>Principal Analyst leading offshore team</a:t>
          </a:r>
        </a:p>
      </dsp:txBody>
      <dsp:txXfrm>
        <a:off x="6450465" y="582134"/>
        <a:ext cx="1706884" cy="844666"/>
      </dsp:txXfrm>
    </dsp:sp>
    <dsp:sp modelId="{661D52A2-F7C6-6246-A497-29BDA50C9C77}">
      <dsp:nvSpPr>
        <dsp:cNvPr id="0" name=""/>
        <dsp:cNvSpPr/>
      </dsp:nvSpPr>
      <dsp:spPr>
        <a:xfrm>
          <a:off x="6450465" y="285360"/>
          <a:ext cx="1706884"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2020–2021</a:t>
          </a:r>
        </a:p>
      </dsp:txBody>
      <dsp:txXfrm>
        <a:off x="6450465" y="285360"/>
        <a:ext cx="1706884" cy="296774"/>
      </dsp:txXfrm>
    </dsp:sp>
    <dsp:sp modelId="{E683D01E-3DA5-EB46-8241-8249F9DF57D8}">
      <dsp:nvSpPr>
        <dsp:cNvPr id="0" name=""/>
        <dsp:cNvSpPr/>
      </dsp:nvSpPr>
      <dsp:spPr>
        <a:xfrm>
          <a:off x="6302078" y="582134"/>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8CFD4A9-AC27-A246-BC9A-1FBC68E146D6}">
      <dsp:nvSpPr>
        <dsp:cNvPr id="0" name=""/>
        <dsp:cNvSpPr/>
      </dsp:nvSpPr>
      <dsp:spPr>
        <a:xfrm>
          <a:off x="6274983"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22932DF4-5B3B-1D44-BE2C-5623E355E00A}">
      <dsp:nvSpPr>
        <dsp:cNvPr id="0" name=""/>
        <dsp:cNvSpPr/>
      </dsp:nvSpPr>
      <dsp:spPr>
        <a:xfrm rot="18900000">
          <a:off x="7222719" y="2314928"/>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3E7C73D0-ABB2-2B48-8AF3-DB7D45D259BC}">
      <dsp:nvSpPr>
        <dsp:cNvPr id="0" name=""/>
        <dsp:cNvSpPr/>
      </dsp:nvSpPr>
      <dsp:spPr>
        <a:xfrm>
          <a:off x="7246032" y="2338241"/>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9867B546-EEBD-1B41-B8FF-351CF7B9BA90}">
      <dsp:nvSpPr>
        <dsp:cNvPr id="0" name=""/>
        <dsp:cNvSpPr/>
      </dsp:nvSpPr>
      <dsp:spPr>
        <a:xfrm>
          <a:off x="7476032" y="1426801"/>
          <a:ext cx="1706884"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dirty="0"/>
            <a:t>Principal -&gt; Dev Manager</a:t>
          </a:r>
        </a:p>
      </dsp:txBody>
      <dsp:txXfrm>
        <a:off x="7476032" y="1426801"/>
        <a:ext cx="1706884" cy="844666"/>
      </dsp:txXfrm>
    </dsp:sp>
    <dsp:sp modelId="{684CB174-9A51-E743-BB57-D0C4BAB1354A}">
      <dsp:nvSpPr>
        <dsp:cNvPr id="0" name=""/>
        <dsp:cNvSpPr/>
      </dsp:nvSpPr>
      <dsp:spPr>
        <a:xfrm>
          <a:off x="7476032" y="2271467"/>
          <a:ext cx="1706884"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2021</a:t>
          </a:r>
        </a:p>
      </dsp:txBody>
      <dsp:txXfrm>
        <a:off x="7476032" y="2271467"/>
        <a:ext cx="1706884" cy="296774"/>
      </dsp:txXfrm>
    </dsp:sp>
    <dsp:sp modelId="{05A3D075-7B16-2C4E-950E-5A86A2624309}">
      <dsp:nvSpPr>
        <dsp:cNvPr id="0" name=""/>
        <dsp:cNvSpPr/>
      </dsp:nvSpPr>
      <dsp:spPr>
        <a:xfrm>
          <a:off x="7327645" y="1426801"/>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6ED965B-556A-C047-9035-C8A6ACC0EDD2}">
      <dsp:nvSpPr>
        <dsp:cNvPr id="0" name=""/>
        <dsp:cNvSpPr/>
      </dsp:nvSpPr>
      <dsp:spPr>
        <a:xfrm>
          <a:off x="7300550"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52F89092-B427-7F49-91F9-307E6337534D}">
      <dsp:nvSpPr>
        <dsp:cNvPr id="0" name=""/>
        <dsp:cNvSpPr/>
      </dsp:nvSpPr>
      <dsp:spPr>
        <a:xfrm rot="8100000">
          <a:off x="8248286" y="328821"/>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8CFBE21C-CC37-434E-9C67-CED996FF96C1}">
      <dsp:nvSpPr>
        <dsp:cNvPr id="0" name=""/>
        <dsp:cNvSpPr/>
      </dsp:nvSpPr>
      <dsp:spPr>
        <a:xfrm>
          <a:off x="8271599" y="352134"/>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772144C7-54F7-2941-8E19-53528BACE478}">
      <dsp:nvSpPr>
        <dsp:cNvPr id="0" name=""/>
        <dsp:cNvSpPr/>
      </dsp:nvSpPr>
      <dsp:spPr>
        <a:xfrm>
          <a:off x="8501599" y="582134"/>
          <a:ext cx="1706884"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t>Current - Principal Consultant with direct reports</a:t>
          </a:r>
        </a:p>
      </dsp:txBody>
      <dsp:txXfrm>
        <a:off x="8501599" y="582134"/>
        <a:ext cx="1706884" cy="844666"/>
      </dsp:txXfrm>
    </dsp:sp>
    <dsp:sp modelId="{3AC223CC-20D4-6447-9EFD-1707B670EEF1}">
      <dsp:nvSpPr>
        <dsp:cNvPr id="0" name=""/>
        <dsp:cNvSpPr/>
      </dsp:nvSpPr>
      <dsp:spPr>
        <a:xfrm>
          <a:off x="8501599" y="285360"/>
          <a:ext cx="1706884"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2022</a:t>
          </a:r>
        </a:p>
      </dsp:txBody>
      <dsp:txXfrm>
        <a:off x="8501599" y="285360"/>
        <a:ext cx="1706884" cy="296774"/>
      </dsp:txXfrm>
    </dsp:sp>
    <dsp:sp modelId="{3451392C-C00A-9540-977E-BB699DA7C5C1}">
      <dsp:nvSpPr>
        <dsp:cNvPr id="0" name=""/>
        <dsp:cNvSpPr/>
      </dsp:nvSpPr>
      <dsp:spPr>
        <a:xfrm>
          <a:off x="8353212" y="582134"/>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52FFF83-61BC-FF48-B304-D1C5352CBB34}">
      <dsp:nvSpPr>
        <dsp:cNvPr id="0" name=""/>
        <dsp:cNvSpPr/>
      </dsp:nvSpPr>
      <dsp:spPr>
        <a:xfrm>
          <a:off x="8326117"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38ADD-7471-D24D-8FC7-C130457881C9}">
      <dsp:nvSpPr>
        <dsp:cNvPr id="0" name=""/>
        <dsp:cNvSpPr/>
      </dsp:nvSpPr>
      <dsp:spPr>
        <a:xfrm>
          <a:off x="0" y="1426801"/>
          <a:ext cx="10261599" cy="0"/>
        </a:xfrm>
        <a:prstGeom prst="line">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tailEnd type="triangle" w="lg" len="lg"/>
        </a:ln>
        <a:effectLst/>
      </dsp:spPr>
      <dsp:style>
        <a:lnRef idx="1">
          <a:scrgbClr r="0" g="0" b="0"/>
        </a:lnRef>
        <a:fillRef idx="1">
          <a:scrgbClr r="0" g="0" b="0"/>
        </a:fillRef>
        <a:effectRef idx="0">
          <a:scrgbClr r="0" g="0" b="0"/>
        </a:effectRef>
        <a:fontRef idx="minor"/>
      </dsp:style>
    </dsp:sp>
    <dsp:sp modelId="{45CDF430-348F-A745-869F-025A6E7DFBAC}">
      <dsp:nvSpPr>
        <dsp:cNvPr id="0" name=""/>
        <dsp:cNvSpPr/>
      </dsp:nvSpPr>
      <dsp:spPr>
        <a:xfrm rot="8100000">
          <a:off x="50084" y="328821"/>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CB9ACF47-8775-9146-8A83-274C02054B89}">
      <dsp:nvSpPr>
        <dsp:cNvPr id="0" name=""/>
        <dsp:cNvSpPr/>
      </dsp:nvSpPr>
      <dsp:spPr>
        <a:xfrm>
          <a:off x="73397" y="352134"/>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E7E76691-2088-1843-A1C9-E8E17478EE6E}">
      <dsp:nvSpPr>
        <dsp:cNvPr id="0" name=""/>
        <dsp:cNvSpPr/>
      </dsp:nvSpPr>
      <dsp:spPr>
        <a:xfrm>
          <a:off x="303397" y="582134"/>
          <a:ext cx="2434850"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a:t>Team Leader</a:t>
          </a:r>
        </a:p>
      </dsp:txBody>
      <dsp:txXfrm>
        <a:off x="303397" y="582134"/>
        <a:ext cx="2434850" cy="844666"/>
      </dsp:txXfrm>
    </dsp:sp>
    <dsp:sp modelId="{4CBC7363-763B-7640-BF9F-7895DFEB89A4}">
      <dsp:nvSpPr>
        <dsp:cNvPr id="0" name=""/>
        <dsp:cNvSpPr/>
      </dsp:nvSpPr>
      <dsp:spPr>
        <a:xfrm>
          <a:off x="303397" y="285360"/>
          <a:ext cx="2434850"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2016–2018</a:t>
          </a:r>
        </a:p>
      </dsp:txBody>
      <dsp:txXfrm>
        <a:off x="303397" y="285360"/>
        <a:ext cx="2434850" cy="296774"/>
      </dsp:txXfrm>
    </dsp:sp>
    <dsp:sp modelId="{C22E681C-96BD-4E40-AE30-9FB73989A40A}">
      <dsp:nvSpPr>
        <dsp:cNvPr id="0" name=""/>
        <dsp:cNvSpPr/>
      </dsp:nvSpPr>
      <dsp:spPr>
        <a:xfrm>
          <a:off x="155010" y="582134"/>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B271509-6395-244C-BD16-177B07D435C6}">
      <dsp:nvSpPr>
        <dsp:cNvPr id="0" name=""/>
        <dsp:cNvSpPr/>
      </dsp:nvSpPr>
      <dsp:spPr>
        <a:xfrm>
          <a:off x="128300"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42366E04-D8E1-0546-84CA-659C21B131F5}">
      <dsp:nvSpPr>
        <dsp:cNvPr id="0" name=""/>
        <dsp:cNvSpPr/>
      </dsp:nvSpPr>
      <dsp:spPr>
        <a:xfrm rot="18900000">
          <a:off x="1513044" y="2314928"/>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918EA39E-80E5-4648-ADDE-9332401D717E}">
      <dsp:nvSpPr>
        <dsp:cNvPr id="0" name=""/>
        <dsp:cNvSpPr/>
      </dsp:nvSpPr>
      <dsp:spPr>
        <a:xfrm>
          <a:off x="1536356" y="2338241"/>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E3A423C5-FE56-7E4F-9ABF-43F92C74976A}">
      <dsp:nvSpPr>
        <dsp:cNvPr id="0" name=""/>
        <dsp:cNvSpPr/>
      </dsp:nvSpPr>
      <dsp:spPr>
        <a:xfrm>
          <a:off x="1766357" y="1426801"/>
          <a:ext cx="2434850"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a:t>Director of Engineering</a:t>
          </a:r>
        </a:p>
      </dsp:txBody>
      <dsp:txXfrm>
        <a:off x="1766357" y="1426801"/>
        <a:ext cx="2434850" cy="844666"/>
      </dsp:txXfrm>
    </dsp:sp>
    <dsp:sp modelId="{AE175D40-605A-F348-A028-FA0B8420CA1B}">
      <dsp:nvSpPr>
        <dsp:cNvPr id="0" name=""/>
        <dsp:cNvSpPr/>
      </dsp:nvSpPr>
      <dsp:spPr>
        <a:xfrm>
          <a:off x="1766357" y="2271467"/>
          <a:ext cx="2434850"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2018–2019</a:t>
          </a:r>
        </a:p>
      </dsp:txBody>
      <dsp:txXfrm>
        <a:off x="1766357" y="2271467"/>
        <a:ext cx="2434850" cy="296774"/>
      </dsp:txXfrm>
    </dsp:sp>
    <dsp:sp modelId="{72B3B6B7-27BB-AB4B-B0D4-30A666B77B21}">
      <dsp:nvSpPr>
        <dsp:cNvPr id="0" name=""/>
        <dsp:cNvSpPr/>
      </dsp:nvSpPr>
      <dsp:spPr>
        <a:xfrm>
          <a:off x="1617969" y="1426801"/>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C2BFE4A-E048-2847-BC14-30180F8F69E1}">
      <dsp:nvSpPr>
        <dsp:cNvPr id="0" name=""/>
        <dsp:cNvSpPr/>
      </dsp:nvSpPr>
      <dsp:spPr>
        <a:xfrm>
          <a:off x="1591260"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B5CD7810-2CFB-724E-99F7-B1C03A9FC497}">
      <dsp:nvSpPr>
        <dsp:cNvPr id="0" name=""/>
        <dsp:cNvSpPr/>
      </dsp:nvSpPr>
      <dsp:spPr>
        <a:xfrm rot="8100000">
          <a:off x="2976004" y="328821"/>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9F840786-8133-BD4F-B774-71BC75557107}">
      <dsp:nvSpPr>
        <dsp:cNvPr id="0" name=""/>
        <dsp:cNvSpPr/>
      </dsp:nvSpPr>
      <dsp:spPr>
        <a:xfrm>
          <a:off x="2999316" y="352134"/>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99BCDDE0-463F-BE4B-9C73-07F512498E7C}">
      <dsp:nvSpPr>
        <dsp:cNvPr id="0" name=""/>
        <dsp:cNvSpPr/>
      </dsp:nvSpPr>
      <dsp:spPr>
        <a:xfrm>
          <a:off x="3229317" y="582134"/>
          <a:ext cx="2434850"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a:t>Back to being an IC</a:t>
          </a:r>
        </a:p>
      </dsp:txBody>
      <dsp:txXfrm>
        <a:off x="3229317" y="582134"/>
        <a:ext cx="2434850" cy="844666"/>
      </dsp:txXfrm>
    </dsp:sp>
    <dsp:sp modelId="{B80537C9-7A92-F647-8F05-4935F57A9E5B}">
      <dsp:nvSpPr>
        <dsp:cNvPr id="0" name=""/>
        <dsp:cNvSpPr/>
      </dsp:nvSpPr>
      <dsp:spPr>
        <a:xfrm>
          <a:off x="3229317" y="285360"/>
          <a:ext cx="2434850"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a:t>2019–2020</a:t>
          </a:r>
        </a:p>
      </dsp:txBody>
      <dsp:txXfrm>
        <a:off x="3229317" y="285360"/>
        <a:ext cx="2434850" cy="296774"/>
      </dsp:txXfrm>
    </dsp:sp>
    <dsp:sp modelId="{1E0C8F4E-26F2-FE40-9C4B-3DD4CD264D4C}">
      <dsp:nvSpPr>
        <dsp:cNvPr id="0" name=""/>
        <dsp:cNvSpPr/>
      </dsp:nvSpPr>
      <dsp:spPr>
        <a:xfrm>
          <a:off x="3080929" y="582134"/>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448B274-F76D-4447-89EE-17AAE9826049}">
      <dsp:nvSpPr>
        <dsp:cNvPr id="0" name=""/>
        <dsp:cNvSpPr/>
      </dsp:nvSpPr>
      <dsp:spPr>
        <a:xfrm>
          <a:off x="3054220"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213A781D-9CFA-B142-8082-C1380B133B81}">
      <dsp:nvSpPr>
        <dsp:cNvPr id="0" name=""/>
        <dsp:cNvSpPr/>
      </dsp:nvSpPr>
      <dsp:spPr>
        <a:xfrm rot="18900000">
          <a:off x="4438963" y="2314928"/>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A819BCD2-F2CE-7B44-B71E-09DCCC26DD7A}">
      <dsp:nvSpPr>
        <dsp:cNvPr id="0" name=""/>
        <dsp:cNvSpPr/>
      </dsp:nvSpPr>
      <dsp:spPr>
        <a:xfrm>
          <a:off x="4462276" y="2338241"/>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163F9008-38C3-EA45-98F8-D8B4DB928750}">
      <dsp:nvSpPr>
        <dsp:cNvPr id="0" name=""/>
        <dsp:cNvSpPr/>
      </dsp:nvSpPr>
      <dsp:spPr>
        <a:xfrm>
          <a:off x="4692276" y="1426801"/>
          <a:ext cx="2434850"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dirty="0"/>
            <a:t>Principal Analyst leading offshore team</a:t>
          </a:r>
        </a:p>
      </dsp:txBody>
      <dsp:txXfrm>
        <a:off x="4692276" y="1426801"/>
        <a:ext cx="2434850" cy="844666"/>
      </dsp:txXfrm>
    </dsp:sp>
    <dsp:sp modelId="{661D52A2-F7C6-6246-A497-29BDA50C9C77}">
      <dsp:nvSpPr>
        <dsp:cNvPr id="0" name=""/>
        <dsp:cNvSpPr/>
      </dsp:nvSpPr>
      <dsp:spPr>
        <a:xfrm>
          <a:off x="4692276" y="2271467"/>
          <a:ext cx="2434850"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2020–2021</a:t>
          </a:r>
        </a:p>
      </dsp:txBody>
      <dsp:txXfrm>
        <a:off x="4692276" y="2271467"/>
        <a:ext cx="2434850" cy="296774"/>
      </dsp:txXfrm>
    </dsp:sp>
    <dsp:sp modelId="{E683D01E-3DA5-EB46-8241-8249F9DF57D8}">
      <dsp:nvSpPr>
        <dsp:cNvPr id="0" name=""/>
        <dsp:cNvSpPr/>
      </dsp:nvSpPr>
      <dsp:spPr>
        <a:xfrm>
          <a:off x="4543889" y="1426801"/>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8CFD4A9-AC27-A246-BC9A-1FBC68E146D6}">
      <dsp:nvSpPr>
        <dsp:cNvPr id="0" name=""/>
        <dsp:cNvSpPr/>
      </dsp:nvSpPr>
      <dsp:spPr>
        <a:xfrm>
          <a:off x="4517179"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22932DF4-5B3B-1D44-BE2C-5623E355E00A}">
      <dsp:nvSpPr>
        <dsp:cNvPr id="0" name=""/>
        <dsp:cNvSpPr/>
      </dsp:nvSpPr>
      <dsp:spPr>
        <a:xfrm rot="8100000">
          <a:off x="5901923" y="328821"/>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3E7C73D0-ABB2-2B48-8AF3-DB7D45D259BC}">
      <dsp:nvSpPr>
        <dsp:cNvPr id="0" name=""/>
        <dsp:cNvSpPr/>
      </dsp:nvSpPr>
      <dsp:spPr>
        <a:xfrm>
          <a:off x="5925236" y="352134"/>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9867B546-EEBD-1B41-B8FF-351CF7B9BA90}">
      <dsp:nvSpPr>
        <dsp:cNvPr id="0" name=""/>
        <dsp:cNvSpPr/>
      </dsp:nvSpPr>
      <dsp:spPr>
        <a:xfrm>
          <a:off x="6155236" y="582134"/>
          <a:ext cx="2434850"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0" rIns="88900" bIns="133350" numCol="1" spcCol="1270" anchor="t" anchorCtr="0">
          <a:noAutofit/>
        </a:bodyPr>
        <a:lstStyle/>
        <a:p>
          <a:pPr marL="0" lvl="0" indent="0" algn="l" defTabSz="622300">
            <a:lnSpc>
              <a:spcPct val="90000"/>
            </a:lnSpc>
            <a:spcBef>
              <a:spcPct val="0"/>
            </a:spcBef>
            <a:spcAft>
              <a:spcPct val="35000"/>
            </a:spcAft>
            <a:buNone/>
          </a:pPr>
          <a:r>
            <a:rPr lang="en-US" sz="1400" kern="1200" dirty="0"/>
            <a:t>Principal -&gt; Dev Manager</a:t>
          </a:r>
        </a:p>
      </dsp:txBody>
      <dsp:txXfrm>
        <a:off x="6155236" y="582134"/>
        <a:ext cx="2434850" cy="844666"/>
      </dsp:txXfrm>
    </dsp:sp>
    <dsp:sp modelId="{684CB174-9A51-E743-BB57-D0C4BAB1354A}">
      <dsp:nvSpPr>
        <dsp:cNvPr id="0" name=""/>
        <dsp:cNvSpPr/>
      </dsp:nvSpPr>
      <dsp:spPr>
        <a:xfrm>
          <a:off x="6155236" y="285360"/>
          <a:ext cx="2434850"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2021</a:t>
          </a:r>
        </a:p>
      </dsp:txBody>
      <dsp:txXfrm>
        <a:off x="6155236" y="285360"/>
        <a:ext cx="2434850" cy="296774"/>
      </dsp:txXfrm>
    </dsp:sp>
    <dsp:sp modelId="{05A3D075-7B16-2C4E-950E-5A86A2624309}">
      <dsp:nvSpPr>
        <dsp:cNvPr id="0" name=""/>
        <dsp:cNvSpPr/>
      </dsp:nvSpPr>
      <dsp:spPr>
        <a:xfrm>
          <a:off x="6006849" y="582134"/>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6ED965B-556A-C047-9035-C8A6ACC0EDD2}">
      <dsp:nvSpPr>
        <dsp:cNvPr id="0" name=""/>
        <dsp:cNvSpPr/>
      </dsp:nvSpPr>
      <dsp:spPr>
        <a:xfrm>
          <a:off x="5980139"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52F89092-B427-7F49-91F9-307E6337534D}">
      <dsp:nvSpPr>
        <dsp:cNvPr id="0" name=""/>
        <dsp:cNvSpPr/>
      </dsp:nvSpPr>
      <dsp:spPr>
        <a:xfrm rot="18900000">
          <a:off x="7364883" y="2314928"/>
          <a:ext cx="209851" cy="209851"/>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w="9525" cap="rnd" cmpd="sng" algn="ctr">
          <a:solidFill>
            <a:schemeClr val="accent6">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8CFBE21C-CC37-434E-9C67-CED996FF96C1}">
      <dsp:nvSpPr>
        <dsp:cNvPr id="0" name=""/>
        <dsp:cNvSpPr/>
      </dsp:nvSpPr>
      <dsp:spPr>
        <a:xfrm>
          <a:off x="7388196" y="2338241"/>
          <a:ext cx="163226" cy="16322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772144C7-54F7-2941-8E19-53528BACE478}">
      <dsp:nvSpPr>
        <dsp:cNvPr id="0" name=""/>
        <dsp:cNvSpPr/>
      </dsp:nvSpPr>
      <dsp:spPr>
        <a:xfrm>
          <a:off x="7618196" y="1426801"/>
          <a:ext cx="2434850" cy="844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88900" numCol="1" spcCol="1270" anchor="b" anchorCtr="0">
          <a:noAutofit/>
        </a:bodyPr>
        <a:lstStyle/>
        <a:p>
          <a:pPr marL="0" lvl="0" indent="0" algn="l" defTabSz="622300">
            <a:lnSpc>
              <a:spcPct val="90000"/>
            </a:lnSpc>
            <a:spcBef>
              <a:spcPct val="0"/>
            </a:spcBef>
            <a:spcAft>
              <a:spcPct val="35000"/>
            </a:spcAft>
            <a:buNone/>
          </a:pPr>
          <a:r>
            <a:rPr lang="en-US" sz="1400" kern="1200" dirty="0"/>
            <a:t>Current - Principal Consultant with direct reports</a:t>
          </a:r>
        </a:p>
      </dsp:txBody>
      <dsp:txXfrm>
        <a:off x="7618196" y="1426801"/>
        <a:ext cx="2434850" cy="844666"/>
      </dsp:txXfrm>
    </dsp:sp>
    <dsp:sp modelId="{3AC223CC-20D4-6447-9EFD-1707B670EEF1}">
      <dsp:nvSpPr>
        <dsp:cNvPr id="0" name=""/>
        <dsp:cNvSpPr/>
      </dsp:nvSpPr>
      <dsp:spPr>
        <a:xfrm>
          <a:off x="7618196" y="2271467"/>
          <a:ext cx="2434850" cy="29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0650"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2022</a:t>
          </a:r>
        </a:p>
      </dsp:txBody>
      <dsp:txXfrm>
        <a:off x="7618196" y="2271467"/>
        <a:ext cx="2434850" cy="296774"/>
      </dsp:txXfrm>
    </dsp:sp>
    <dsp:sp modelId="{3451392C-C00A-9540-977E-BB699DA7C5C1}">
      <dsp:nvSpPr>
        <dsp:cNvPr id="0" name=""/>
        <dsp:cNvSpPr/>
      </dsp:nvSpPr>
      <dsp:spPr>
        <a:xfrm>
          <a:off x="7469809" y="1426801"/>
          <a:ext cx="0" cy="844666"/>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52FFF83-61BC-FF48-B304-D1C5352CBB34}">
      <dsp:nvSpPr>
        <dsp:cNvPr id="0" name=""/>
        <dsp:cNvSpPr/>
      </dsp:nvSpPr>
      <dsp:spPr>
        <a:xfrm>
          <a:off x="7442714" y="1400091"/>
          <a:ext cx="53419" cy="53419"/>
        </a:xfrm>
        <a:prstGeom prst="ellipse">
          <a:avLst/>
        </a:prstGeom>
        <a:gradFill rotWithShape="0">
          <a:gsLst>
            <a:gs pos="0">
              <a:schemeClr val="accent6">
                <a:tint val="96000"/>
                <a:lumMod val="104000"/>
              </a:schemeClr>
            </a:gs>
            <a:gs pos="100000">
              <a:schemeClr val="accent6">
                <a:shade val="84000"/>
                <a:lumMod val="84000"/>
              </a:schemeClr>
            </a:gs>
          </a:gsLst>
          <a:lin ang="5400000" scaled="0"/>
        </a:gradFill>
        <a:ln w="6350" cap="rnd" cmpd="sng" algn="ctr">
          <a:solidFill>
            <a:schemeClr val="lt1">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1E115-FA44-B14B-A8BE-F67B12DF2909}" type="datetimeFigureOut">
              <a:rPr lang="en-US" smtClean="0"/>
              <a:t>7/21/23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4139F-FA85-4342-A427-5197D3C88362}" type="slidenum">
              <a:rPr lang="en-US" smtClean="0"/>
              <a:t>‹#›</a:t>
            </a:fld>
            <a:endParaRPr lang="en-US"/>
          </a:p>
        </p:txBody>
      </p:sp>
    </p:spTree>
    <p:extLst>
      <p:ext uri="{BB962C8B-B14F-4D97-AF65-F5344CB8AC3E}">
        <p14:creationId xmlns:p14="http://schemas.microsoft.com/office/powerpoint/2010/main" val="3163870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A4139F-FA85-4342-A427-5197D3C88362}" type="slidenum">
              <a:rPr lang="en-US" smtClean="0"/>
              <a:t>2</a:t>
            </a:fld>
            <a:endParaRPr lang="en-US"/>
          </a:p>
        </p:txBody>
      </p:sp>
    </p:spTree>
    <p:extLst>
      <p:ext uri="{BB962C8B-B14F-4D97-AF65-F5344CB8AC3E}">
        <p14:creationId xmlns:p14="http://schemas.microsoft.com/office/powerpoint/2010/main" val="235173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the story about my first day as a leader at QL.</a:t>
            </a:r>
          </a:p>
          <a:p>
            <a:endParaRPr lang="en-US" dirty="0"/>
          </a:p>
          <a:p>
            <a:pPr marL="171450" indent="-171450">
              <a:buFontTx/>
              <a:buChar char="-"/>
            </a:pPr>
            <a:r>
              <a:rPr lang="en-US" dirty="0"/>
              <a:t>Major points</a:t>
            </a:r>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DAA4139F-FA85-4342-A427-5197D3C88362}" type="slidenum">
              <a:rPr lang="en-US" smtClean="0"/>
              <a:t>3</a:t>
            </a:fld>
            <a:endParaRPr lang="en-US"/>
          </a:p>
        </p:txBody>
      </p:sp>
    </p:spTree>
    <p:extLst>
      <p:ext uri="{BB962C8B-B14F-4D97-AF65-F5344CB8AC3E}">
        <p14:creationId xmlns:p14="http://schemas.microsoft.com/office/powerpoint/2010/main" val="1327645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 need to run planning. The hour after discussion about helping each other and being respectful I get &lt;redacted&gt;. No matter what I ask or do. He just a dick and will be the reason I leave this team. He just wants to be difficult for the sake that he doesn’t want to do planning.</a:t>
            </a:r>
          </a:p>
          <a:p>
            <a:endParaRPr lang="en-US" dirty="0"/>
          </a:p>
          <a:p>
            <a:r>
              <a:rPr lang="en-US" dirty="0"/>
              <a:t>I can’t do this.</a:t>
            </a:r>
          </a:p>
        </p:txBody>
      </p:sp>
      <p:sp>
        <p:nvSpPr>
          <p:cNvPr id="4" name="Slide Number Placeholder 3"/>
          <p:cNvSpPr>
            <a:spLocks noGrp="1"/>
          </p:cNvSpPr>
          <p:nvPr>
            <p:ph type="sldNum" sz="quarter" idx="5"/>
          </p:nvPr>
        </p:nvSpPr>
        <p:spPr/>
        <p:txBody>
          <a:bodyPr/>
          <a:lstStyle/>
          <a:p>
            <a:fld id="{DAA4139F-FA85-4342-A427-5197D3C88362}" type="slidenum">
              <a:rPr lang="en-US" smtClean="0"/>
              <a:t>4</a:t>
            </a:fld>
            <a:endParaRPr lang="en-US"/>
          </a:p>
        </p:txBody>
      </p:sp>
    </p:spTree>
    <p:extLst>
      <p:ext uri="{BB962C8B-B14F-4D97-AF65-F5344CB8AC3E}">
        <p14:creationId xmlns:p14="http://schemas.microsoft.com/office/powerpoint/2010/main" val="361171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C84A49-4EE8-A941-85E9-AA4CDB384483}" type="datetimeFigureOut">
              <a:rPr lang="en-US" smtClean="0"/>
              <a:t>7/21/23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83123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C84A49-4EE8-A941-85E9-AA4CDB384483}" type="datetimeFigureOut">
              <a:rPr lang="en-US" smtClean="0"/>
              <a:t>7/21/23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218400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C84A49-4EE8-A941-85E9-AA4CDB384483}" type="datetimeFigureOut">
              <a:rPr lang="en-US" smtClean="0"/>
              <a:t>7/21/23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1010419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7C84A49-4EE8-A941-85E9-AA4CDB384483}" type="datetimeFigureOut">
              <a:rPr lang="en-US" smtClean="0"/>
              <a:t>7/21/23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16755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7C84A49-4EE8-A941-85E9-AA4CDB384483}" type="datetimeFigureOut">
              <a:rPr lang="en-US" smtClean="0"/>
              <a:t>7/21/23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2121726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C84A49-4EE8-A941-85E9-AA4CDB384483}" type="datetimeFigureOut">
              <a:rPr lang="en-US" smtClean="0"/>
              <a:t>7/21/23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3069292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C84A49-4EE8-A941-85E9-AA4CDB384483}" type="datetimeFigureOut">
              <a:rPr lang="en-US" smtClean="0"/>
              <a:t>7/21/23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1417601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84A49-4EE8-A941-85E9-AA4CDB384483}" type="datetimeFigureOut">
              <a:rPr lang="en-US" smtClean="0"/>
              <a:t>7/21/23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2065021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84A49-4EE8-A941-85E9-AA4CDB384483}" type="datetimeFigureOut">
              <a:rPr lang="en-US" smtClean="0"/>
              <a:t>7/21/23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124073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C84A49-4EE8-A941-85E9-AA4CDB384483}" type="datetimeFigureOut">
              <a:rPr lang="en-US" smtClean="0"/>
              <a:t>7/21/23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3285081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C84A49-4EE8-A941-85E9-AA4CDB384483}" type="datetimeFigureOut">
              <a:rPr lang="en-US" smtClean="0"/>
              <a:t>7/21/23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286522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C84A49-4EE8-A941-85E9-AA4CDB384483}" type="datetimeFigureOut">
              <a:rPr lang="en-US" smtClean="0"/>
              <a:t>7/21/23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22391846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C84A49-4EE8-A941-85E9-AA4CDB384483}" type="datetimeFigureOut">
              <a:rPr lang="en-US" smtClean="0"/>
              <a:t>7/21/23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50878887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C84A49-4EE8-A941-85E9-AA4CDB384483}" type="datetimeFigureOut">
              <a:rPr lang="en-US" smtClean="0"/>
              <a:t>7/21/23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56231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84A49-4EE8-A941-85E9-AA4CDB384483}" type="datetimeFigureOut">
              <a:rPr lang="en-US" smtClean="0"/>
              <a:t>7/21/23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199882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C84A49-4EE8-A941-85E9-AA4CDB384483}" type="datetimeFigureOut">
              <a:rPr lang="en-US" smtClean="0"/>
              <a:t>7/21/23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32210945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7C84A49-4EE8-A941-85E9-AA4CDB384483}" type="datetimeFigureOut">
              <a:rPr lang="en-US" smtClean="0"/>
              <a:t>7/21/23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69869528-8EAE-E146-92E8-0D56B3AAA30F}" type="slidenum">
              <a:rPr lang="en-US" smtClean="0"/>
              <a:t>‹#›</a:t>
            </a:fld>
            <a:endParaRPr lang="en-US"/>
          </a:p>
        </p:txBody>
      </p:sp>
    </p:spTree>
    <p:extLst>
      <p:ext uri="{BB962C8B-B14F-4D97-AF65-F5344CB8AC3E}">
        <p14:creationId xmlns:p14="http://schemas.microsoft.com/office/powerpoint/2010/main" val="3045416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7C84A49-4EE8-A941-85E9-AA4CDB384483}" type="datetimeFigureOut">
              <a:rPr lang="en-US" smtClean="0"/>
              <a:t>7/21/23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9869528-8EAE-E146-92E8-0D56B3AAA30F}" type="slidenum">
              <a:rPr lang="en-US" smtClean="0"/>
              <a:t>‹#›</a:t>
            </a:fld>
            <a:endParaRPr lang="en-US"/>
          </a:p>
        </p:txBody>
      </p:sp>
    </p:spTree>
    <p:extLst>
      <p:ext uri="{BB962C8B-B14F-4D97-AF65-F5344CB8AC3E}">
        <p14:creationId xmlns:p14="http://schemas.microsoft.com/office/powerpoint/2010/main" val="31783142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amestuffdifferentday.net/about"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mailto:michael.eaton@improving.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improving.com/services/training/" TargetMode="External"/><Relationship Id="rId5" Type="http://schemas.openxmlformats.org/officeDocument/2006/relationships/hyperlink" Target="https://improving.com/services/development/" TargetMode="External"/><Relationship Id="rId4" Type="http://schemas.openxmlformats.org/officeDocument/2006/relationships/hyperlink" Target="https://improving.com/services/consulting/"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1EFA83-439C-6402-41C0-61DDA5B0FED8}"/>
              </a:ext>
            </a:extLst>
          </p:cNvPr>
          <p:cNvSpPr txBox="1"/>
          <p:nvPr/>
        </p:nvSpPr>
        <p:spPr>
          <a:xfrm>
            <a:off x="1704109" y="1674674"/>
            <a:ext cx="8534400" cy="1754326"/>
          </a:xfrm>
          <a:prstGeom prst="rect">
            <a:avLst/>
          </a:prstGeom>
          <a:noFill/>
        </p:spPr>
        <p:txBody>
          <a:bodyPr wrap="square">
            <a:spAutoFit/>
          </a:bodyPr>
          <a:lstStyle/>
          <a:p>
            <a:r>
              <a:rPr lang="en-US" dirty="0"/>
              <a:t>You’ve spent years working on your technical skills and can write code with the best of them. Then, one day, a leadership position opens up on your team, and you start thinking about it. Should I or shouldn’t I? What if I hate it? What if I love it? What if I’m not that good at it? In this interactive session, we’ll explore “why leadership,” answer some hard questions, and talk about one developer’s path from individual contributor to leader.</a:t>
            </a:r>
          </a:p>
        </p:txBody>
      </p:sp>
    </p:spTree>
    <p:extLst>
      <p:ext uri="{BB962C8B-B14F-4D97-AF65-F5344CB8AC3E}">
        <p14:creationId xmlns:p14="http://schemas.microsoft.com/office/powerpoint/2010/main" val="753267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F7F2-CC3D-A937-34BE-3CB049378AAE}"/>
              </a:ext>
            </a:extLst>
          </p:cNvPr>
          <p:cNvSpPr>
            <a:spLocks noGrp="1"/>
          </p:cNvSpPr>
          <p:nvPr>
            <p:ph type="title"/>
          </p:nvPr>
        </p:nvSpPr>
        <p:spPr>
          <a:xfrm>
            <a:off x="1141413" y="609600"/>
            <a:ext cx="9905998" cy="1905000"/>
          </a:xfrm>
        </p:spPr>
        <p:txBody>
          <a:bodyPr>
            <a:normAutofit/>
          </a:bodyPr>
          <a:lstStyle/>
          <a:p>
            <a:r>
              <a:rPr lang="en-US" dirty="0"/>
              <a:t>Questions</a:t>
            </a:r>
          </a:p>
        </p:txBody>
      </p:sp>
      <p:graphicFrame>
        <p:nvGraphicFramePr>
          <p:cNvPr id="5" name="Content Placeholder 2">
            <a:extLst>
              <a:ext uri="{FF2B5EF4-FFF2-40B4-BE49-F238E27FC236}">
                <a16:creationId xmlns:a16="http://schemas.microsoft.com/office/drawing/2014/main" id="{FD4946CF-3C20-C167-41B3-7DB261DE7AC1}"/>
              </a:ext>
            </a:extLst>
          </p:cNvPr>
          <p:cNvGraphicFramePr>
            <a:graphicFrameLocks noGrp="1"/>
          </p:cNvGraphicFramePr>
          <p:nvPr>
            <p:ph idx="1"/>
            <p:extLst>
              <p:ext uri="{D42A27DB-BD31-4B8C-83A1-F6EECF244321}">
                <p14:modId xmlns:p14="http://schemas.microsoft.com/office/powerpoint/2010/main" val="386447537"/>
              </p:ext>
            </p:extLst>
          </p:nvPr>
        </p:nvGraphicFramePr>
        <p:xfrm>
          <a:off x="1141413" y="2666999"/>
          <a:ext cx="9905998" cy="3124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781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C3274FAA-496D-0845-BBDB-5F2D59B290B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A0F14BB6-2A7C-AE4C-BB15-6D204460953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8EDE0B25-051B-A343-A4C9-4BC5671B52C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B02A3420-5D99-C881-7995-9492615F9D13}"/>
              </a:ext>
            </a:extLst>
          </p:cNvPr>
          <p:cNvSpPr>
            <a:spLocks noGrp="1"/>
          </p:cNvSpPr>
          <p:nvPr>
            <p:ph idx="1"/>
          </p:nvPr>
        </p:nvSpPr>
        <p:spPr>
          <a:xfrm>
            <a:off x="4973046" y="714375"/>
            <a:ext cx="6253751" cy="5076825"/>
          </a:xfrm>
        </p:spPr>
        <p:txBody>
          <a:bodyPr>
            <a:normAutofit/>
          </a:bodyPr>
          <a:lstStyle/>
          <a:p>
            <a:pPr marL="0" indent="0" algn="ctr">
              <a:buNone/>
            </a:pPr>
            <a:r>
              <a:rPr lang="en-US" sz="4400" dirty="0">
                <a:solidFill>
                  <a:schemeClr val="tx1"/>
                </a:solidFill>
              </a:rPr>
              <a:t>Manager != leader</a:t>
            </a:r>
          </a:p>
          <a:p>
            <a:endParaRPr lang="en-US" dirty="0">
              <a:solidFill>
                <a:schemeClr val="tx1"/>
              </a:solidFill>
            </a:endParaRPr>
          </a:p>
        </p:txBody>
      </p:sp>
    </p:spTree>
    <p:extLst>
      <p:ext uri="{BB962C8B-B14F-4D97-AF65-F5344CB8AC3E}">
        <p14:creationId xmlns:p14="http://schemas.microsoft.com/office/powerpoint/2010/main" val="2716345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4598-BA6F-1C37-A6D4-EC1901F9CD34}"/>
              </a:ext>
            </a:extLst>
          </p:cNvPr>
          <p:cNvSpPr>
            <a:spLocks noGrp="1"/>
          </p:cNvSpPr>
          <p:nvPr>
            <p:ph type="title"/>
          </p:nvPr>
        </p:nvSpPr>
        <p:spPr>
          <a:xfrm>
            <a:off x="974179" y="714375"/>
            <a:ext cx="3332955" cy="5076826"/>
          </a:xfrm>
        </p:spPr>
        <p:txBody>
          <a:bodyPr anchor="ctr">
            <a:normAutofit/>
          </a:bodyPr>
          <a:lstStyle/>
          <a:p>
            <a:r>
              <a:rPr lang="en-US" sz="4000"/>
              <a:t>Leadership (and leadership)</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B02A3420-5D99-C881-7995-9492615F9D13}"/>
              </a:ext>
            </a:extLst>
          </p:cNvPr>
          <p:cNvSpPr>
            <a:spLocks noGrp="1"/>
          </p:cNvSpPr>
          <p:nvPr>
            <p:ph idx="1"/>
          </p:nvPr>
        </p:nvSpPr>
        <p:spPr>
          <a:xfrm>
            <a:off x="4973046" y="714375"/>
            <a:ext cx="6253751" cy="5076825"/>
          </a:xfrm>
        </p:spPr>
        <p:txBody>
          <a:bodyPr>
            <a:normAutofit/>
          </a:bodyPr>
          <a:lstStyle/>
          <a:p>
            <a:r>
              <a:rPr lang="en-US" dirty="0">
                <a:solidFill>
                  <a:schemeClr val="tx1"/>
                </a:solidFill>
              </a:rPr>
              <a:t>Everyone can be a leader, but not everyone needs to be a people leader</a:t>
            </a:r>
          </a:p>
          <a:p>
            <a:r>
              <a:rPr lang="en-US" dirty="0">
                <a:solidFill>
                  <a:schemeClr val="tx1"/>
                </a:solidFill>
              </a:rPr>
              <a:t>Not every manager is a leader, and not every leader is a manager</a:t>
            </a:r>
          </a:p>
          <a:p>
            <a:endParaRPr lang="en-US" dirty="0">
              <a:solidFill>
                <a:schemeClr val="tx1"/>
              </a:solidFill>
            </a:endParaRPr>
          </a:p>
        </p:txBody>
      </p:sp>
    </p:spTree>
    <p:extLst>
      <p:ext uri="{BB962C8B-B14F-4D97-AF65-F5344CB8AC3E}">
        <p14:creationId xmlns:p14="http://schemas.microsoft.com/office/powerpoint/2010/main" val="299007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9B44886-047B-4C3D-B24D-40372BAF6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437374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1" name="Rectangle 20">
            <a:extLst>
              <a:ext uri="{FF2B5EF4-FFF2-40B4-BE49-F238E27FC236}">
                <a16:creationId xmlns:a16="http://schemas.microsoft.com/office/drawing/2014/main" id="{C69F3D2E-2D8E-4CC9-A453-44EB58CF1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0" y="4462271"/>
            <a:ext cx="12192000" cy="2395728"/>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06E57-C154-43B1-1397-C7D0CBE65489}"/>
              </a:ext>
            </a:extLst>
          </p:cNvPr>
          <p:cNvSpPr>
            <a:spLocks noGrp="1"/>
          </p:cNvSpPr>
          <p:nvPr>
            <p:ph type="title"/>
          </p:nvPr>
        </p:nvSpPr>
        <p:spPr>
          <a:xfrm>
            <a:off x="1141413" y="4707635"/>
            <a:ext cx="9905998" cy="1087109"/>
          </a:xfrm>
        </p:spPr>
        <p:txBody>
          <a:bodyPr anchor="t">
            <a:normAutofit/>
          </a:bodyPr>
          <a:lstStyle/>
          <a:p>
            <a:r>
              <a:rPr lang="en-US" sz="3600"/>
              <a:t>My Journey</a:t>
            </a:r>
          </a:p>
        </p:txBody>
      </p:sp>
      <p:cxnSp>
        <p:nvCxnSpPr>
          <p:cNvPr id="23" name="Straight Connector 22">
            <a:extLst>
              <a:ext uri="{FF2B5EF4-FFF2-40B4-BE49-F238E27FC236}">
                <a16:creationId xmlns:a16="http://schemas.microsoft.com/office/drawing/2014/main" id="{56319A8F-DEC0-498D-AD34-743F1F8741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8" y="4373740"/>
            <a:ext cx="12188952"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5" name="Rectangle 24">
            <a:extLst>
              <a:ext uri="{FF2B5EF4-FFF2-40B4-BE49-F238E27FC236}">
                <a16:creationId xmlns:a16="http://schemas.microsoft.com/office/drawing/2014/main" id="{7D96F023-07C3-410F-8214-C77FAA8E7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0" y="3907334"/>
            <a:ext cx="12192000" cy="466406"/>
          </a:xfrm>
          <a:prstGeom prst="rect">
            <a:avLst/>
          </a:prstGeom>
          <a:gradFill>
            <a:gsLst>
              <a:gs pos="0">
                <a:srgbClr val="363D46"/>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6" name="Content Placeholder 3">
            <a:extLst>
              <a:ext uri="{FF2B5EF4-FFF2-40B4-BE49-F238E27FC236}">
                <a16:creationId xmlns:a16="http://schemas.microsoft.com/office/drawing/2014/main" id="{0D400210-C5E7-C6B5-9E29-F1CE42DFA836}"/>
              </a:ext>
            </a:extLst>
          </p:cNvPr>
          <p:cNvGraphicFramePr/>
          <p:nvPr>
            <p:extLst>
              <p:ext uri="{D42A27DB-BD31-4B8C-83A1-F6EECF244321}">
                <p14:modId xmlns:p14="http://schemas.microsoft.com/office/powerpoint/2010/main" val="621582479"/>
              </p:ext>
            </p:extLst>
          </p:nvPr>
        </p:nvGraphicFramePr>
        <p:xfrm>
          <a:off x="965200" y="965201"/>
          <a:ext cx="10261600" cy="2853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418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9B44886-047B-4C3D-B24D-40372BAF6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437374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1" name="Rectangle 20">
            <a:extLst>
              <a:ext uri="{FF2B5EF4-FFF2-40B4-BE49-F238E27FC236}">
                <a16:creationId xmlns:a16="http://schemas.microsoft.com/office/drawing/2014/main" id="{C69F3D2E-2D8E-4CC9-A453-44EB58CF1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0" y="4462271"/>
            <a:ext cx="12192000" cy="2395728"/>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06E57-C154-43B1-1397-C7D0CBE65489}"/>
              </a:ext>
            </a:extLst>
          </p:cNvPr>
          <p:cNvSpPr>
            <a:spLocks noGrp="1"/>
          </p:cNvSpPr>
          <p:nvPr>
            <p:ph type="title"/>
          </p:nvPr>
        </p:nvSpPr>
        <p:spPr>
          <a:xfrm>
            <a:off x="1141413" y="4707635"/>
            <a:ext cx="9905998" cy="1087109"/>
          </a:xfrm>
        </p:spPr>
        <p:txBody>
          <a:bodyPr anchor="t">
            <a:normAutofit/>
          </a:bodyPr>
          <a:lstStyle/>
          <a:p>
            <a:r>
              <a:rPr lang="en-US" sz="3600"/>
              <a:t>My Journey</a:t>
            </a:r>
          </a:p>
        </p:txBody>
      </p:sp>
      <p:cxnSp>
        <p:nvCxnSpPr>
          <p:cNvPr id="23" name="Straight Connector 22">
            <a:extLst>
              <a:ext uri="{FF2B5EF4-FFF2-40B4-BE49-F238E27FC236}">
                <a16:creationId xmlns:a16="http://schemas.microsoft.com/office/drawing/2014/main" id="{56319A8F-DEC0-498D-AD34-743F1F8741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8" y="4373740"/>
            <a:ext cx="12188952"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5" name="Rectangle 24">
            <a:extLst>
              <a:ext uri="{FF2B5EF4-FFF2-40B4-BE49-F238E27FC236}">
                <a16:creationId xmlns:a16="http://schemas.microsoft.com/office/drawing/2014/main" id="{7D96F023-07C3-410F-8214-C77FAA8E7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0" y="3907334"/>
            <a:ext cx="12192000" cy="466406"/>
          </a:xfrm>
          <a:prstGeom prst="rect">
            <a:avLst/>
          </a:prstGeom>
          <a:gradFill>
            <a:gsLst>
              <a:gs pos="0">
                <a:srgbClr val="363D46"/>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6" name="Content Placeholder 3">
            <a:extLst>
              <a:ext uri="{FF2B5EF4-FFF2-40B4-BE49-F238E27FC236}">
                <a16:creationId xmlns:a16="http://schemas.microsoft.com/office/drawing/2014/main" id="{0D400210-C5E7-C6B5-9E29-F1CE42DFA836}"/>
              </a:ext>
            </a:extLst>
          </p:cNvPr>
          <p:cNvGraphicFramePr/>
          <p:nvPr>
            <p:extLst>
              <p:ext uri="{D42A27DB-BD31-4B8C-83A1-F6EECF244321}">
                <p14:modId xmlns:p14="http://schemas.microsoft.com/office/powerpoint/2010/main" val="2107268088"/>
              </p:ext>
            </p:extLst>
          </p:nvPr>
        </p:nvGraphicFramePr>
        <p:xfrm>
          <a:off x="965200" y="965201"/>
          <a:ext cx="10261600" cy="2853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0991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B5B8-05D2-64BD-4426-A2016CE7B81E}"/>
              </a:ext>
            </a:extLst>
          </p:cNvPr>
          <p:cNvSpPr>
            <a:spLocks noGrp="1"/>
          </p:cNvSpPr>
          <p:nvPr>
            <p:ph type="title"/>
          </p:nvPr>
        </p:nvSpPr>
        <p:spPr/>
        <p:txBody>
          <a:bodyPr/>
          <a:lstStyle/>
          <a:p>
            <a:r>
              <a:rPr lang="en-US" dirty="0"/>
              <a:t>Why leadership?</a:t>
            </a:r>
          </a:p>
        </p:txBody>
      </p:sp>
      <p:sp>
        <p:nvSpPr>
          <p:cNvPr id="3" name="Content Placeholder 2">
            <a:extLst>
              <a:ext uri="{FF2B5EF4-FFF2-40B4-BE49-F238E27FC236}">
                <a16:creationId xmlns:a16="http://schemas.microsoft.com/office/drawing/2014/main" id="{4D5ADAC7-1A7B-72B1-BEC9-753FA9DAED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1928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A759-2CEF-DD45-FA48-51DCE2BD4F12}"/>
              </a:ext>
            </a:extLst>
          </p:cNvPr>
          <p:cNvSpPr>
            <a:spLocks noGrp="1"/>
          </p:cNvSpPr>
          <p:nvPr>
            <p:ph type="title"/>
          </p:nvPr>
        </p:nvSpPr>
        <p:spPr/>
        <p:txBody>
          <a:bodyPr/>
          <a:lstStyle/>
          <a:p>
            <a:r>
              <a:rPr lang="en-US" dirty="0"/>
              <a:t>More questions for the audience</a:t>
            </a:r>
          </a:p>
        </p:txBody>
      </p:sp>
      <p:sp>
        <p:nvSpPr>
          <p:cNvPr id="3" name="Content Placeholder 2">
            <a:extLst>
              <a:ext uri="{FF2B5EF4-FFF2-40B4-BE49-F238E27FC236}">
                <a16:creationId xmlns:a16="http://schemas.microsoft.com/office/drawing/2014/main" id="{B77FB39E-AA88-BEDB-5812-8ED5D3CFB3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555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003E-5F09-E135-EC34-6170DB2BB814}"/>
              </a:ext>
            </a:extLst>
          </p:cNvPr>
          <p:cNvSpPr>
            <a:spLocks noGrp="1"/>
          </p:cNvSpPr>
          <p:nvPr>
            <p:ph type="title"/>
          </p:nvPr>
        </p:nvSpPr>
        <p:spPr/>
        <p:txBody>
          <a:bodyPr/>
          <a:lstStyle/>
          <a:p>
            <a:r>
              <a:rPr lang="en-US" dirty="0"/>
              <a:t>My journey, part 2</a:t>
            </a:r>
          </a:p>
        </p:txBody>
      </p:sp>
      <p:sp>
        <p:nvSpPr>
          <p:cNvPr id="3" name="Content Placeholder 2">
            <a:extLst>
              <a:ext uri="{FF2B5EF4-FFF2-40B4-BE49-F238E27FC236}">
                <a16:creationId xmlns:a16="http://schemas.microsoft.com/office/drawing/2014/main" id="{7D415C6B-AE5D-8FA8-AE3C-12B7B86457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77290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0BFA-AB3E-ECC1-A4D3-7F540A1424EE}"/>
              </a:ext>
            </a:extLst>
          </p:cNvPr>
          <p:cNvSpPr>
            <a:spLocks noGrp="1"/>
          </p:cNvSpPr>
          <p:nvPr>
            <p:ph type="title"/>
          </p:nvPr>
        </p:nvSpPr>
        <p:spPr>
          <a:xfrm>
            <a:off x="974179" y="714375"/>
            <a:ext cx="3332955" cy="5076826"/>
          </a:xfrm>
        </p:spPr>
        <p:txBody>
          <a:bodyPr anchor="ctr">
            <a:normAutofit/>
          </a:bodyPr>
          <a:lstStyle/>
          <a:p>
            <a:r>
              <a:rPr lang="en-US" sz="4000"/>
              <a:t>Major lessons learned</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C332BDDA-719F-037E-AF8C-721C355DA8D4}"/>
              </a:ext>
            </a:extLst>
          </p:cNvPr>
          <p:cNvSpPr>
            <a:spLocks noGrp="1"/>
          </p:cNvSpPr>
          <p:nvPr>
            <p:ph idx="1"/>
          </p:nvPr>
        </p:nvSpPr>
        <p:spPr>
          <a:xfrm>
            <a:off x="4973046" y="714375"/>
            <a:ext cx="6253751" cy="5076825"/>
          </a:xfrm>
        </p:spPr>
        <p:txBody>
          <a:bodyPr>
            <a:normAutofit/>
          </a:bodyPr>
          <a:lstStyle/>
          <a:p>
            <a:endParaRPr lang="en-US">
              <a:solidFill>
                <a:schemeClr val="tx1"/>
              </a:solidFill>
            </a:endParaRPr>
          </a:p>
        </p:txBody>
      </p:sp>
    </p:spTree>
    <p:extLst>
      <p:ext uri="{BB962C8B-B14F-4D97-AF65-F5344CB8AC3E}">
        <p14:creationId xmlns:p14="http://schemas.microsoft.com/office/powerpoint/2010/main" val="208445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0BFA-AB3E-ECC1-A4D3-7F540A1424EE}"/>
              </a:ext>
            </a:extLst>
          </p:cNvPr>
          <p:cNvSpPr>
            <a:spLocks noGrp="1"/>
          </p:cNvSpPr>
          <p:nvPr>
            <p:ph type="title"/>
          </p:nvPr>
        </p:nvSpPr>
        <p:spPr>
          <a:xfrm>
            <a:off x="974179" y="714375"/>
            <a:ext cx="3332955" cy="5076826"/>
          </a:xfrm>
        </p:spPr>
        <p:txBody>
          <a:bodyPr anchor="ctr">
            <a:normAutofit/>
          </a:bodyPr>
          <a:lstStyle/>
          <a:p>
            <a:r>
              <a:rPr lang="en-US" sz="4000"/>
              <a:t>Key Takeaways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C332BDDA-719F-037E-AF8C-721C355DA8D4}"/>
              </a:ext>
            </a:extLst>
          </p:cNvPr>
          <p:cNvSpPr>
            <a:spLocks noGrp="1"/>
          </p:cNvSpPr>
          <p:nvPr>
            <p:ph idx="1"/>
          </p:nvPr>
        </p:nvSpPr>
        <p:spPr>
          <a:xfrm>
            <a:off x="4973046" y="714375"/>
            <a:ext cx="6253751" cy="5076825"/>
          </a:xfrm>
        </p:spPr>
        <p:txBody>
          <a:bodyPr>
            <a:normAutofit/>
          </a:bodyPr>
          <a:lstStyle/>
          <a:p>
            <a:r>
              <a:rPr lang="en-US" dirty="0">
                <a:solidFill>
                  <a:schemeClr val="tx1"/>
                </a:solidFill>
              </a:rPr>
              <a:t>Leadership is challenging and extremely satisfying</a:t>
            </a:r>
          </a:p>
          <a:p>
            <a:r>
              <a:rPr lang="en-US" dirty="0">
                <a:solidFill>
                  <a:schemeClr val="tx1"/>
                </a:solidFill>
              </a:rPr>
              <a:t>Title does not make you a leader / everyone can be a leader</a:t>
            </a:r>
          </a:p>
          <a:p>
            <a:r>
              <a:rPr lang="en-US" dirty="0">
                <a:solidFill>
                  <a:schemeClr val="tx1"/>
                </a:solidFill>
              </a:rPr>
              <a:t>People are hard</a:t>
            </a:r>
          </a:p>
          <a:p>
            <a:r>
              <a:rPr lang="en-US" dirty="0">
                <a:solidFill>
                  <a:schemeClr val="tx1"/>
                </a:solidFill>
              </a:rPr>
              <a:t>Know your why</a:t>
            </a:r>
          </a:p>
        </p:txBody>
      </p:sp>
    </p:spTree>
    <p:extLst>
      <p:ext uri="{BB962C8B-B14F-4D97-AF65-F5344CB8AC3E}">
        <p14:creationId xmlns:p14="http://schemas.microsoft.com/office/powerpoint/2010/main" val="590430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White and one yellow paper aeroplane on a blackboard">
            <a:extLst>
              <a:ext uri="{FF2B5EF4-FFF2-40B4-BE49-F238E27FC236}">
                <a16:creationId xmlns:a16="http://schemas.microsoft.com/office/drawing/2014/main" id="{DEA07719-E7C9-D1ED-87C7-1E2AD56F9567}"/>
              </a:ext>
            </a:extLst>
          </p:cNvPr>
          <p:cNvPicPr>
            <a:picLocks noChangeAspect="1"/>
          </p:cNvPicPr>
          <p:nvPr/>
        </p:nvPicPr>
        <p:blipFill rotWithShape="1">
          <a:blip r:embed="rId4"/>
          <a:srcRect t="2127" b="13604"/>
          <a:stretch/>
        </p:blipFill>
        <p:spPr>
          <a:xfrm>
            <a:off x="20" y="10"/>
            <a:ext cx="12191980" cy="6857990"/>
          </a:xfrm>
          <a:prstGeom prst="rect">
            <a:avLst/>
          </a:prstGeom>
        </p:spPr>
      </p:pic>
      <p:sp useBgFill="1">
        <p:nvSpPr>
          <p:cNvPr id="10" name="Rounded Rectangle 9">
            <a:extLst>
              <a:ext uri="{FF2B5EF4-FFF2-40B4-BE49-F238E27FC236}">
                <a16:creationId xmlns:a16="http://schemas.microsoft.com/office/drawing/2014/main" id="{377641A3-0AD1-47C4-888F-5D557BC9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6889" y="1846512"/>
            <a:ext cx="8998224" cy="3164976"/>
          </a:xfrm>
          <a:prstGeom prst="roundRect">
            <a:avLst>
              <a:gd name="adj" fmla="val 4629"/>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FE094-3CD1-861B-C839-2BCD6018AC66}"/>
              </a:ext>
            </a:extLst>
          </p:cNvPr>
          <p:cNvSpPr>
            <a:spLocks noGrp="1"/>
          </p:cNvSpPr>
          <p:nvPr>
            <p:ph type="ctrTitle"/>
          </p:nvPr>
        </p:nvSpPr>
        <p:spPr>
          <a:xfrm>
            <a:off x="1751012" y="2007703"/>
            <a:ext cx="8676222" cy="1802297"/>
          </a:xfrm>
        </p:spPr>
        <p:txBody>
          <a:bodyPr>
            <a:normAutofit/>
          </a:bodyPr>
          <a:lstStyle/>
          <a:p>
            <a:r>
              <a:rPr lang="en-US"/>
              <a:t>Leadership Journey</a:t>
            </a:r>
          </a:p>
        </p:txBody>
      </p:sp>
      <p:sp>
        <p:nvSpPr>
          <p:cNvPr id="3" name="Subtitle 2">
            <a:extLst>
              <a:ext uri="{FF2B5EF4-FFF2-40B4-BE49-F238E27FC236}">
                <a16:creationId xmlns:a16="http://schemas.microsoft.com/office/drawing/2014/main" id="{7D3031CA-3144-E3F4-70D4-E0CE225BF4A7}"/>
              </a:ext>
            </a:extLst>
          </p:cNvPr>
          <p:cNvSpPr>
            <a:spLocks noGrp="1"/>
          </p:cNvSpPr>
          <p:nvPr>
            <p:ph type="subTitle" idx="1"/>
          </p:nvPr>
        </p:nvSpPr>
        <p:spPr>
          <a:xfrm>
            <a:off x="1751012" y="3886200"/>
            <a:ext cx="8676222" cy="795587"/>
          </a:xfrm>
        </p:spPr>
        <p:txBody>
          <a:bodyPr>
            <a:normAutofit/>
          </a:bodyPr>
          <a:lstStyle/>
          <a:p>
            <a:r>
              <a:rPr lang="en-US" dirty="0"/>
              <a:t>From Individual Contributor to Leader</a:t>
            </a:r>
          </a:p>
        </p:txBody>
      </p:sp>
      <p:sp>
        <p:nvSpPr>
          <p:cNvPr id="4" name="TextBox 3">
            <a:extLst>
              <a:ext uri="{FF2B5EF4-FFF2-40B4-BE49-F238E27FC236}">
                <a16:creationId xmlns:a16="http://schemas.microsoft.com/office/drawing/2014/main" id="{744BF495-491D-4AD5-C9F8-FD610F8E13ED}"/>
              </a:ext>
            </a:extLst>
          </p:cNvPr>
          <p:cNvSpPr txBox="1"/>
          <p:nvPr/>
        </p:nvSpPr>
        <p:spPr>
          <a:xfrm>
            <a:off x="90435" y="6342102"/>
            <a:ext cx="5400837" cy="369332"/>
          </a:xfrm>
          <a:prstGeom prst="rect">
            <a:avLst/>
          </a:prstGeom>
          <a:noFill/>
        </p:spPr>
        <p:txBody>
          <a:bodyPr wrap="none" rtlCol="0">
            <a:spAutoFit/>
          </a:bodyPr>
          <a:lstStyle/>
          <a:p>
            <a:r>
              <a:rPr lang="en-US" dirty="0"/>
              <a:t>Michael Eaton, Principal Consultant, Improving</a:t>
            </a:r>
          </a:p>
        </p:txBody>
      </p:sp>
      <p:sp>
        <p:nvSpPr>
          <p:cNvPr id="6" name="TextBox 5">
            <a:extLst>
              <a:ext uri="{FF2B5EF4-FFF2-40B4-BE49-F238E27FC236}">
                <a16:creationId xmlns:a16="http://schemas.microsoft.com/office/drawing/2014/main" id="{918159C9-54C7-928C-4CD9-B6AEB29DAA25}"/>
              </a:ext>
            </a:extLst>
          </p:cNvPr>
          <p:cNvSpPr txBox="1"/>
          <p:nvPr/>
        </p:nvSpPr>
        <p:spPr>
          <a:xfrm>
            <a:off x="8986047" y="6342102"/>
            <a:ext cx="3042821" cy="369332"/>
          </a:xfrm>
          <a:prstGeom prst="rect">
            <a:avLst/>
          </a:prstGeom>
          <a:noFill/>
        </p:spPr>
        <p:txBody>
          <a:bodyPr wrap="none" rtlCol="0">
            <a:spAutoFit/>
          </a:bodyPr>
          <a:lstStyle/>
          <a:p>
            <a:r>
              <a:rPr lang="en-US" dirty="0" err="1"/>
              <a:t>CincyDeliver</a:t>
            </a:r>
            <a:r>
              <a:rPr lang="en-US" dirty="0"/>
              <a:t> July 28, 2023</a:t>
            </a:r>
          </a:p>
        </p:txBody>
      </p:sp>
    </p:spTree>
    <p:extLst>
      <p:ext uri="{BB962C8B-B14F-4D97-AF65-F5344CB8AC3E}">
        <p14:creationId xmlns:p14="http://schemas.microsoft.com/office/powerpoint/2010/main" val="19259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9BA26BC-113C-4698-8859-A985C8324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9">
            <a:extLst>
              <a:ext uri="{FF2B5EF4-FFF2-40B4-BE49-F238E27FC236}">
                <a16:creationId xmlns:a16="http://schemas.microsoft.com/office/drawing/2014/main" id="{A68B73B6-D77B-4B55-8538-206CEFD2A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6889" y="1846512"/>
            <a:ext cx="8998224" cy="3164976"/>
          </a:xfrm>
          <a:prstGeom prst="roundRect">
            <a:avLst>
              <a:gd name="adj" fmla="val 4629"/>
            </a:avLst>
          </a:prstGeom>
          <a:solidFill>
            <a:schemeClr val="bg2"/>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E8281-D237-F1B6-A277-E7337627BC2A}"/>
              </a:ext>
            </a:extLst>
          </p:cNvPr>
          <p:cNvSpPr>
            <a:spLocks noGrp="1"/>
          </p:cNvSpPr>
          <p:nvPr>
            <p:ph type="title"/>
          </p:nvPr>
        </p:nvSpPr>
        <p:spPr>
          <a:xfrm>
            <a:off x="1751012" y="2007703"/>
            <a:ext cx="8676222" cy="1802297"/>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Questions?</a:t>
            </a:r>
          </a:p>
        </p:txBody>
      </p:sp>
    </p:spTree>
    <p:extLst>
      <p:ext uri="{BB962C8B-B14F-4D97-AF65-F5344CB8AC3E}">
        <p14:creationId xmlns:p14="http://schemas.microsoft.com/office/powerpoint/2010/main" val="290861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3078-E311-A3AA-10E0-8BAB1F0E2794}"/>
              </a:ext>
            </a:extLst>
          </p:cNvPr>
          <p:cNvSpPr>
            <a:spLocks noGrp="1"/>
          </p:cNvSpPr>
          <p:nvPr>
            <p:ph type="title"/>
          </p:nvPr>
        </p:nvSpPr>
        <p:spPr>
          <a:xfrm>
            <a:off x="974179" y="714375"/>
            <a:ext cx="3332955" cy="5076826"/>
          </a:xfrm>
        </p:spPr>
        <p:txBody>
          <a:bodyPr anchor="ctr">
            <a:normAutofit/>
          </a:bodyPr>
          <a:lstStyle/>
          <a:p>
            <a:r>
              <a:rPr lang="en-US" sz="4000"/>
              <a:t>Contact info</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16430C21-25E0-621B-529C-98144BC87355}"/>
              </a:ext>
            </a:extLst>
          </p:cNvPr>
          <p:cNvSpPr>
            <a:spLocks noGrp="1"/>
          </p:cNvSpPr>
          <p:nvPr>
            <p:ph idx="1"/>
          </p:nvPr>
        </p:nvSpPr>
        <p:spPr>
          <a:xfrm>
            <a:off x="4973046" y="714375"/>
            <a:ext cx="6253751" cy="5076825"/>
          </a:xfrm>
        </p:spPr>
        <p:txBody>
          <a:bodyPr>
            <a:normAutofit/>
          </a:bodyPr>
          <a:lstStyle/>
          <a:p>
            <a:r>
              <a:rPr lang="en-US" dirty="0" err="1">
                <a:solidFill>
                  <a:schemeClr val="tx1"/>
                </a:solidFill>
              </a:rPr>
              <a:t>Mjeaton</a:t>
            </a:r>
            <a:r>
              <a:rPr lang="en-US" dirty="0">
                <a:solidFill>
                  <a:schemeClr val="tx1"/>
                </a:solidFill>
              </a:rPr>
              <a:t> everywhere – shortcut: </a:t>
            </a:r>
            <a:r>
              <a:rPr lang="en-US" dirty="0">
                <a:solidFill>
                  <a:schemeClr val="tx1"/>
                </a:solidFill>
                <a:hlinkClick r:id="rId3"/>
              </a:rPr>
              <a:t>https://samestuffdifferentday.net/about</a:t>
            </a:r>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Work email: </a:t>
            </a:r>
            <a:r>
              <a:rPr lang="en-US" dirty="0">
                <a:solidFill>
                  <a:schemeClr val="tx1"/>
                </a:solidFill>
                <a:hlinkClick r:id="rId4"/>
              </a:rPr>
              <a:t>michael.eaton@improving.com</a:t>
            </a:r>
            <a:endParaRPr lang="en-US" dirty="0">
              <a:solidFill>
                <a:schemeClr val="tx1"/>
              </a:solidFill>
            </a:endParaRPr>
          </a:p>
          <a:p>
            <a:r>
              <a:rPr lang="en-US" dirty="0">
                <a:solidFill>
                  <a:schemeClr val="tx1"/>
                </a:solidFill>
              </a:rPr>
              <a:t>Personal email: </a:t>
            </a:r>
            <a:r>
              <a:rPr lang="en-US" dirty="0" err="1">
                <a:solidFill>
                  <a:schemeClr val="tx1"/>
                </a:solidFill>
              </a:rPr>
              <a:t>mjeaton@gmail.com</a:t>
            </a:r>
            <a:endParaRPr lang="en-US" dirty="0">
              <a:solidFill>
                <a:schemeClr val="tx1"/>
              </a:solidFill>
            </a:endParaRPr>
          </a:p>
          <a:p>
            <a:endParaRPr lang="en-US" dirty="0">
              <a:solidFill>
                <a:schemeClr val="tx1"/>
              </a:solidFill>
            </a:endParaRPr>
          </a:p>
        </p:txBody>
      </p:sp>
      <p:pic>
        <p:nvPicPr>
          <p:cNvPr id="4" name="Picture 3">
            <a:extLst>
              <a:ext uri="{FF2B5EF4-FFF2-40B4-BE49-F238E27FC236}">
                <a16:creationId xmlns:a16="http://schemas.microsoft.com/office/drawing/2014/main" id="{BDFBB3C9-D38C-6977-CEC8-15B74E92875E}"/>
              </a:ext>
            </a:extLst>
          </p:cNvPr>
          <p:cNvPicPr>
            <a:picLocks noChangeAspect="1"/>
          </p:cNvPicPr>
          <p:nvPr/>
        </p:nvPicPr>
        <p:blipFill>
          <a:blip r:embed="rId5"/>
          <a:stretch>
            <a:fillRect/>
          </a:stretch>
        </p:blipFill>
        <p:spPr>
          <a:xfrm>
            <a:off x="10031896" y="1363250"/>
            <a:ext cx="1889537" cy="1889537"/>
          </a:xfrm>
          <a:prstGeom prst="rect">
            <a:avLst/>
          </a:prstGeom>
        </p:spPr>
      </p:pic>
    </p:spTree>
    <p:extLst>
      <p:ext uri="{BB962C8B-B14F-4D97-AF65-F5344CB8AC3E}">
        <p14:creationId xmlns:p14="http://schemas.microsoft.com/office/powerpoint/2010/main" val="1807011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9BA26BC-113C-4698-8859-A985C8324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9">
            <a:extLst>
              <a:ext uri="{FF2B5EF4-FFF2-40B4-BE49-F238E27FC236}">
                <a16:creationId xmlns:a16="http://schemas.microsoft.com/office/drawing/2014/main" id="{A68B73B6-D77B-4B55-8538-206CEFD2A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6889" y="1846512"/>
            <a:ext cx="8998224" cy="3164976"/>
          </a:xfrm>
          <a:prstGeom prst="roundRect">
            <a:avLst>
              <a:gd name="adj" fmla="val 4629"/>
            </a:avLst>
          </a:prstGeom>
          <a:solidFill>
            <a:schemeClr val="bg2"/>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48531-A981-F24A-F5C7-3ADA1B01441F}"/>
              </a:ext>
            </a:extLst>
          </p:cNvPr>
          <p:cNvSpPr>
            <a:spLocks noGrp="1"/>
          </p:cNvSpPr>
          <p:nvPr>
            <p:ph type="title"/>
          </p:nvPr>
        </p:nvSpPr>
        <p:spPr>
          <a:xfrm>
            <a:off x="1751012" y="2007703"/>
            <a:ext cx="8676222" cy="1802297"/>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A story</a:t>
            </a:r>
          </a:p>
        </p:txBody>
      </p:sp>
    </p:spTree>
    <p:extLst>
      <p:ext uri="{BB962C8B-B14F-4D97-AF65-F5344CB8AC3E}">
        <p14:creationId xmlns:p14="http://schemas.microsoft.com/office/powerpoint/2010/main" val="186452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5F6C314-C946-CA2B-F86D-990700A6E716}"/>
              </a:ext>
            </a:extLst>
          </p:cNvPr>
          <p:cNvPicPr>
            <a:picLocks noGrp="1" noChangeAspect="1"/>
          </p:cNvPicPr>
          <p:nvPr>
            <p:ph idx="1"/>
          </p:nvPr>
        </p:nvPicPr>
        <p:blipFill>
          <a:blip r:embed="rId3"/>
          <a:stretch>
            <a:fillRect/>
          </a:stretch>
        </p:blipFill>
        <p:spPr>
          <a:xfrm>
            <a:off x="4908440" y="784225"/>
            <a:ext cx="2864070" cy="5095875"/>
          </a:xfrm>
          <a:prstGeom prst="rect">
            <a:avLst/>
          </a:prstGeom>
        </p:spPr>
      </p:pic>
    </p:spTree>
    <p:extLst>
      <p:ext uri="{BB962C8B-B14F-4D97-AF65-F5344CB8AC3E}">
        <p14:creationId xmlns:p14="http://schemas.microsoft.com/office/powerpoint/2010/main" val="276807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C885-2A4D-1A82-36F8-065A1C083FF3}"/>
              </a:ext>
            </a:extLst>
          </p:cNvPr>
          <p:cNvSpPr>
            <a:spLocks noGrp="1"/>
          </p:cNvSpPr>
          <p:nvPr>
            <p:ph type="title"/>
          </p:nvPr>
        </p:nvSpPr>
        <p:spPr>
          <a:xfrm>
            <a:off x="8119869" y="643466"/>
            <a:ext cx="3143875" cy="5571065"/>
          </a:xfrm>
        </p:spPr>
        <p:txBody>
          <a:bodyPr vert="horz" lIns="91440" tIns="45720" rIns="91440" bIns="45720" rtlCol="0" anchor="ctr">
            <a:normAutofit/>
          </a:bodyPr>
          <a:lstStyle/>
          <a:p>
            <a:r>
              <a:rPr lang="en-US" sz="3600" kern="1200">
                <a:latin typeface="+mj-lt"/>
                <a:ea typeface="+mj-ea"/>
                <a:cs typeface="+mj-cs"/>
              </a:rPr>
              <a:t>Who am I?</a:t>
            </a:r>
          </a:p>
        </p:txBody>
      </p:sp>
      <p:sp>
        <p:nvSpPr>
          <p:cNvPr id="13" name="Rectangle 12">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7" name="Straight Connector 16">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8" name="TextBox 3">
            <a:extLst>
              <a:ext uri="{FF2B5EF4-FFF2-40B4-BE49-F238E27FC236}">
                <a16:creationId xmlns:a16="http://schemas.microsoft.com/office/drawing/2014/main" id="{B54AD3D3-37C9-B274-51B1-CB35CD536F31}"/>
              </a:ext>
            </a:extLst>
          </p:cNvPr>
          <p:cNvGraphicFramePr/>
          <p:nvPr>
            <p:extLst>
              <p:ext uri="{D42A27DB-BD31-4B8C-83A1-F6EECF244321}">
                <p14:modId xmlns:p14="http://schemas.microsoft.com/office/powerpoint/2010/main" val="783837913"/>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780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D28C-3BD2-C0AD-4E54-1C67F7F2630E}"/>
              </a:ext>
            </a:extLst>
          </p:cNvPr>
          <p:cNvSpPr>
            <a:spLocks noGrp="1"/>
          </p:cNvSpPr>
          <p:nvPr>
            <p:ph type="title"/>
          </p:nvPr>
        </p:nvSpPr>
        <p:spPr/>
        <p:txBody>
          <a:bodyPr/>
          <a:lstStyle/>
          <a:p>
            <a:r>
              <a:rPr lang="en-US" dirty="0"/>
              <a:t>Improving</a:t>
            </a:r>
          </a:p>
        </p:txBody>
      </p:sp>
      <p:pic>
        <p:nvPicPr>
          <p:cNvPr id="4" name="Picture 3">
            <a:extLst>
              <a:ext uri="{FF2B5EF4-FFF2-40B4-BE49-F238E27FC236}">
                <a16:creationId xmlns:a16="http://schemas.microsoft.com/office/drawing/2014/main" id="{7A87CE16-BCBD-2F83-3ABA-27816349FDAF}"/>
              </a:ext>
            </a:extLst>
          </p:cNvPr>
          <p:cNvPicPr>
            <a:picLocks noChangeAspect="1"/>
          </p:cNvPicPr>
          <p:nvPr/>
        </p:nvPicPr>
        <p:blipFill>
          <a:blip r:embed="rId2"/>
          <a:stretch>
            <a:fillRect/>
          </a:stretch>
        </p:blipFill>
        <p:spPr>
          <a:xfrm>
            <a:off x="9846710" y="1934644"/>
            <a:ext cx="1371600" cy="1371600"/>
          </a:xfrm>
          <a:prstGeom prst="rect">
            <a:avLst/>
          </a:prstGeom>
        </p:spPr>
      </p:pic>
      <p:sp>
        <p:nvSpPr>
          <p:cNvPr id="5" name="TextBox 4">
            <a:extLst>
              <a:ext uri="{FF2B5EF4-FFF2-40B4-BE49-F238E27FC236}">
                <a16:creationId xmlns:a16="http://schemas.microsoft.com/office/drawing/2014/main" id="{604C8EBA-FBC6-6D28-52C5-FEDEF18DE2C3}"/>
              </a:ext>
            </a:extLst>
          </p:cNvPr>
          <p:cNvSpPr txBox="1"/>
          <p:nvPr/>
        </p:nvSpPr>
        <p:spPr>
          <a:xfrm>
            <a:off x="7307580" y="1934644"/>
            <a:ext cx="2392165" cy="830997"/>
          </a:xfrm>
          <a:prstGeom prst="rect">
            <a:avLst/>
          </a:prstGeom>
          <a:noFill/>
        </p:spPr>
        <p:txBody>
          <a:bodyPr wrap="square" rtlCol="0">
            <a:spAutoFit/>
          </a:bodyPr>
          <a:lstStyle/>
          <a:p>
            <a:pPr algn="r"/>
            <a:r>
              <a:rPr lang="en-US" sz="1600" dirty="0"/>
              <a:t>Improving’s website</a:t>
            </a:r>
            <a:br>
              <a:rPr lang="en-US" sz="1600" dirty="0"/>
            </a:br>
            <a:br>
              <a:rPr lang="en-US" sz="1600" dirty="0"/>
            </a:br>
            <a:r>
              <a:rPr lang="en-US" sz="1600" dirty="0"/>
              <a:t>https://improving.com</a:t>
            </a:r>
          </a:p>
        </p:txBody>
      </p:sp>
      <p:pic>
        <p:nvPicPr>
          <p:cNvPr id="6" name="Picture 5">
            <a:extLst>
              <a:ext uri="{FF2B5EF4-FFF2-40B4-BE49-F238E27FC236}">
                <a16:creationId xmlns:a16="http://schemas.microsoft.com/office/drawing/2014/main" id="{96C524AB-B4EB-34D6-05BB-C043AE683C1D}"/>
              </a:ext>
            </a:extLst>
          </p:cNvPr>
          <p:cNvPicPr>
            <a:picLocks noChangeAspect="1"/>
          </p:cNvPicPr>
          <p:nvPr/>
        </p:nvPicPr>
        <p:blipFill>
          <a:blip r:embed="rId3"/>
          <a:stretch>
            <a:fillRect/>
          </a:stretch>
        </p:blipFill>
        <p:spPr>
          <a:xfrm>
            <a:off x="1077973" y="4434841"/>
            <a:ext cx="1371600" cy="1371600"/>
          </a:xfrm>
          <a:prstGeom prst="rect">
            <a:avLst/>
          </a:prstGeom>
        </p:spPr>
      </p:pic>
      <p:sp>
        <p:nvSpPr>
          <p:cNvPr id="7" name="TextBox 6">
            <a:extLst>
              <a:ext uri="{FF2B5EF4-FFF2-40B4-BE49-F238E27FC236}">
                <a16:creationId xmlns:a16="http://schemas.microsoft.com/office/drawing/2014/main" id="{07E70089-5C7B-9CC3-4393-E500FE1BEB11}"/>
              </a:ext>
            </a:extLst>
          </p:cNvPr>
          <p:cNvSpPr txBox="1"/>
          <p:nvPr/>
        </p:nvSpPr>
        <p:spPr>
          <a:xfrm>
            <a:off x="2512203" y="4367606"/>
            <a:ext cx="3233428" cy="1077218"/>
          </a:xfrm>
          <a:prstGeom prst="rect">
            <a:avLst/>
          </a:prstGeom>
          <a:noFill/>
        </p:spPr>
        <p:txBody>
          <a:bodyPr wrap="square" rtlCol="0">
            <a:spAutoFit/>
          </a:bodyPr>
          <a:lstStyle/>
          <a:p>
            <a:r>
              <a:rPr lang="en-US" sz="1600" dirty="0"/>
              <a:t>Improving Careers and Open Positions</a:t>
            </a:r>
            <a:br>
              <a:rPr lang="en-US" sz="1600" dirty="0"/>
            </a:br>
            <a:br>
              <a:rPr lang="en-US" sz="1600" dirty="0"/>
            </a:br>
            <a:r>
              <a:rPr lang="en-US" sz="1600" dirty="0"/>
              <a:t>https://improving.com/careers</a:t>
            </a:r>
          </a:p>
        </p:txBody>
      </p:sp>
      <p:sp>
        <p:nvSpPr>
          <p:cNvPr id="9" name="TextBox 8">
            <a:extLst>
              <a:ext uri="{FF2B5EF4-FFF2-40B4-BE49-F238E27FC236}">
                <a16:creationId xmlns:a16="http://schemas.microsoft.com/office/drawing/2014/main" id="{73B332F3-2537-1DAC-D45B-79A2C2A4F147}"/>
              </a:ext>
            </a:extLst>
          </p:cNvPr>
          <p:cNvSpPr txBox="1"/>
          <p:nvPr/>
        </p:nvSpPr>
        <p:spPr>
          <a:xfrm>
            <a:off x="1140603" y="1868365"/>
            <a:ext cx="5350150" cy="1569660"/>
          </a:xfrm>
          <a:prstGeom prst="rect">
            <a:avLst/>
          </a:prstGeom>
          <a:noFill/>
        </p:spPr>
        <p:txBody>
          <a:bodyPr wrap="square">
            <a:spAutoFit/>
          </a:bodyPr>
          <a:lstStyle/>
          <a:p>
            <a:r>
              <a:rPr lang="en-US" sz="1600" dirty="0"/>
              <a:t>Improving is a </a:t>
            </a:r>
            <a:r>
              <a:rPr lang="en-US" sz="1600" b="1" dirty="0"/>
              <a:t>modern digital services </a:t>
            </a:r>
            <a:r>
              <a:rPr lang="en-US" sz="1600" dirty="0"/>
              <a:t>company that offers </a:t>
            </a:r>
            <a:r>
              <a:rPr lang="en-US" sz="1600" dirty="0">
                <a:hlinkClick r:id="rId4"/>
              </a:rPr>
              <a:t>IT consulting</a:t>
            </a:r>
            <a:r>
              <a:rPr lang="en-US" sz="1600" dirty="0"/>
              <a:t>, </a:t>
            </a:r>
            <a:r>
              <a:rPr lang="en-US" sz="1600" dirty="0">
                <a:hlinkClick r:id="rId5"/>
              </a:rPr>
              <a:t>software development</a:t>
            </a:r>
            <a:r>
              <a:rPr lang="en-US" sz="1600" dirty="0"/>
              <a:t>, and </a:t>
            </a:r>
            <a:r>
              <a:rPr lang="en-US" sz="1600" dirty="0">
                <a:hlinkClick r:id="rId6"/>
              </a:rPr>
              <a:t>agile training</a:t>
            </a:r>
            <a:r>
              <a:rPr lang="en-US" sz="1600" dirty="0"/>
              <a:t> across the globe. Our innovative solutions have helped thousands of our clients realize their tactical and strategic business objectives, allowing them to achieve great new heights in a competitive and ever-changing market. </a:t>
            </a:r>
          </a:p>
        </p:txBody>
      </p:sp>
      <p:pic>
        <p:nvPicPr>
          <p:cNvPr id="10" name="Picture 9">
            <a:extLst>
              <a:ext uri="{FF2B5EF4-FFF2-40B4-BE49-F238E27FC236}">
                <a16:creationId xmlns:a16="http://schemas.microsoft.com/office/drawing/2014/main" id="{182C2245-E029-00F9-22B6-14CC4772C675}"/>
              </a:ext>
            </a:extLst>
          </p:cNvPr>
          <p:cNvPicPr>
            <a:picLocks noChangeAspect="1"/>
          </p:cNvPicPr>
          <p:nvPr/>
        </p:nvPicPr>
        <p:blipFill>
          <a:blip r:embed="rId7"/>
          <a:stretch>
            <a:fillRect/>
          </a:stretch>
        </p:blipFill>
        <p:spPr>
          <a:xfrm>
            <a:off x="9932254" y="4367606"/>
            <a:ext cx="1371600" cy="1371600"/>
          </a:xfrm>
          <a:prstGeom prst="rect">
            <a:avLst/>
          </a:prstGeom>
        </p:spPr>
      </p:pic>
      <p:sp>
        <p:nvSpPr>
          <p:cNvPr id="11" name="TextBox 10">
            <a:extLst>
              <a:ext uri="{FF2B5EF4-FFF2-40B4-BE49-F238E27FC236}">
                <a16:creationId xmlns:a16="http://schemas.microsoft.com/office/drawing/2014/main" id="{90726961-15EC-0582-E687-B2E322379CD5}"/>
              </a:ext>
            </a:extLst>
          </p:cNvPr>
          <p:cNvSpPr txBox="1"/>
          <p:nvPr/>
        </p:nvSpPr>
        <p:spPr>
          <a:xfrm>
            <a:off x="5599135" y="4367606"/>
            <a:ext cx="4184946" cy="1077218"/>
          </a:xfrm>
          <a:prstGeom prst="rect">
            <a:avLst/>
          </a:prstGeom>
          <a:noFill/>
        </p:spPr>
        <p:txBody>
          <a:bodyPr wrap="square" rtlCol="0">
            <a:spAutoFit/>
          </a:bodyPr>
          <a:lstStyle/>
          <a:p>
            <a:pPr algn="r"/>
            <a:r>
              <a:rPr lang="en-US" sz="1600" dirty="0"/>
              <a:t>Improving Training and Upcoming Classes</a:t>
            </a:r>
            <a:br>
              <a:rPr lang="en-US" sz="1600" dirty="0"/>
            </a:br>
            <a:br>
              <a:rPr lang="en-US" sz="1600" dirty="0"/>
            </a:br>
            <a:r>
              <a:rPr lang="en-US" sz="1600" dirty="0"/>
              <a:t>https://improving.com/services/training/</a:t>
            </a:r>
          </a:p>
        </p:txBody>
      </p:sp>
    </p:spTree>
    <p:extLst>
      <p:ext uri="{BB962C8B-B14F-4D97-AF65-F5344CB8AC3E}">
        <p14:creationId xmlns:p14="http://schemas.microsoft.com/office/powerpoint/2010/main" val="57782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46AD-A160-E1D0-11CC-E2F33EC70209}"/>
              </a:ext>
            </a:extLst>
          </p:cNvPr>
          <p:cNvSpPr>
            <a:spLocks noGrp="1"/>
          </p:cNvSpPr>
          <p:nvPr>
            <p:ph type="title"/>
          </p:nvPr>
        </p:nvSpPr>
        <p:spPr>
          <a:xfrm>
            <a:off x="669851" y="1430179"/>
            <a:ext cx="3029313" cy="3675908"/>
          </a:xfrm>
        </p:spPr>
        <p:txBody>
          <a:bodyPr anchor="ctr">
            <a:normAutofit/>
          </a:bodyPr>
          <a:lstStyle/>
          <a:p>
            <a:r>
              <a:rPr lang="en-US" sz="4000"/>
              <a:t>Goals of this session</a:t>
            </a:r>
          </a:p>
        </p:txBody>
      </p:sp>
      <p:sp>
        <p:nvSpPr>
          <p:cNvPr id="9" name="Rectangle 8">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3" name="Rectangle 12">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F5080DFB-1355-0EE3-65F4-FD6EEE7A75D0}"/>
              </a:ext>
            </a:extLst>
          </p:cNvPr>
          <p:cNvGraphicFramePr>
            <a:graphicFrameLocks noGrp="1"/>
          </p:cNvGraphicFramePr>
          <p:nvPr>
            <p:ph idx="1"/>
            <p:extLst>
              <p:ext uri="{D42A27DB-BD31-4B8C-83A1-F6EECF244321}">
                <p14:modId xmlns:p14="http://schemas.microsoft.com/office/powerpoint/2010/main" val="1311941243"/>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783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9BA26BC-113C-4698-8859-A985C8324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9">
            <a:extLst>
              <a:ext uri="{FF2B5EF4-FFF2-40B4-BE49-F238E27FC236}">
                <a16:creationId xmlns:a16="http://schemas.microsoft.com/office/drawing/2014/main" id="{A68B73B6-D77B-4B55-8538-206CEFD2A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96889" y="1846512"/>
            <a:ext cx="8998224" cy="3164976"/>
          </a:xfrm>
          <a:prstGeom prst="roundRect">
            <a:avLst>
              <a:gd name="adj" fmla="val 4629"/>
            </a:avLst>
          </a:prstGeom>
          <a:solidFill>
            <a:schemeClr val="bg2"/>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48531-A981-F24A-F5C7-3ADA1B01441F}"/>
              </a:ext>
            </a:extLst>
          </p:cNvPr>
          <p:cNvSpPr>
            <a:spLocks noGrp="1"/>
          </p:cNvSpPr>
          <p:nvPr>
            <p:ph type="title"/>
          </p:nvPr>
        </p:nvSpPr>
        <p:spPr>
          <a:xfrm>
            <a:off x="1751012" y="2007703"/>
            <a:ext cx="8676222" cy="1802297"/>
          </a:xfrm>
        </p:spPr>
        <p:txBody>
          <a:bodyPr vert="horz" lIns="91440" tIns="45720" rIns="91440" bIns="45720" rtlCol="0" anchor="b">
            <a:normAutofit/>
          </a:bodyPr>
          <a:lstStyle/>
          <a:p>
            <a:pPr algn="ct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A story (continued)</a:t>
            </a:r>
          </a:p>
        </p:txBody>
      </p:sp>
    </p:spTree>
    <p:extLst>
      <p:ext uri="{BB962C8B-B14F-4D97-AF65-F5344CB8AC3E}">
        <p14:creationId xmlns:p14="http://schemas.microsoft.com/office/powerpoint/2010/main" val="342169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4598-BA6F-1C37-A6D4-EC1901F9CD34}"/>
              </a:ext>
            </a:extLst>
          </p:cNvPr>
          <p:cNvSpPr>
            <a:spLocks noGrp="1"/>
          </p:cNvSpPr>
          <p:nvPr>
            <p:ph type="title"/>
          </p:nvPr>
        </p:nvSpPr>
        <p:spPr>
          <a:xfrm>
            <a:off x="974179" y="714375"/>
            <a:ext cx="3332955" cy="5076826"/>
          </a:xfrm>
        </p:spPr>
        <p:txBody>
          <a:bodyPr anchor="ctr">
            <a:normAutofit/>
          </a:bodyPr>
          <a:lstStyle/>
          <a:p>
            <a:r>
              <a:rPr lang="en-US" sz="4000" dirty="0"/>
              <a:t>What is a leader?</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pic>
        <p:nvPicPr>
          <p:cNvPr id="4" name="Content Placeholder 3">
            <a:extLst>
              <a:ext uri="{FF2B5EF4-FFF2-40B4-BE49-F238E27FC236}">
                <a16:creationId xmlns:a16="http://schemas.microsoft.com/office/drawing/2014/main" id="{38B1D34E-5484-CA9D-4F03-1D6B5E25F425}"/>
              </a:ext>
            </a:extLst>
          </p:cNvPr>
          <p:cNvPicPr>
            <a:picLocks noGrp="1" noChangeAspect="1"/>
          </p:cNvPicPr>
          <p:nvPr>
            <p:ph idx="1"/>
          </p:nvPr>
        </p:nvPicPr>
        <p:blipFill>
          <a:blip r:embed="rId3"/>
          <a:stretch>
            <a:fillRect/>
          </a:stretch>
        </p:blipFill>
        <p:spPr>
          <a:xfrm>
            <a:off x="4973638" y="1798059"/>
            <a:ext cx="6253162" cy="2909457"/>
          </a:xfrm>
          <a:prstGeom prst="rect">
            <a:avLst/>
          </a:prstGeom>
        </p:spPr>
      </p:pic>
    </p:spTree>
    <p:extLst>
      <p:ext uri="{BB962C8B-B14F-4D97-AF65-F5344CB8AC3E}">
        <p14:creationId xmlns:p14="http://schemas.microsoft.com/office/powerpoint/2010/main" val="3529364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16416D-B67D-6640-83A7-C3990CB47176}">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{32F6DA26-2C49-194A-9CCA-B44A85184479}tf10001063</Template>
  <TotalTime>26966</TotalTime>
  <Words>628</Words>
  <Application>Microsoft Macintosh PowerPoint</Application>
  <PresentationFormat>Widescreen</PresentationFormat>
  <Paragraphs>92</Paragraphs>
  <Slides>21</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Century Gothic</vt:lpstr>
      <vt:lpstr>Mesh</vt:lpstr>
      <vt:lpstr>PowerPoint Presentation</vt:lpstr>
      <vt:lpstr>Leadership Journey</vt:lpstr>
      <vt:lpstr>A story</vt:lpstr>
      <vt:lpstr>PowerPoint Presentation</vt:lpstr>
      <vt:lpstr>Who am I?</vt:lpstr>
      <vt:lpstr>Improving</vt:lpstr>
      <vt:lpstr>Goals of this session</vt:lpstr>
      <vt:lpstr>A story (continued)</vt:lpstr>
      <vt:lpstr>What is a leader?</vt:lpstr>
      <vt:lpstr>Questions</vt:lpstr>
      <vt:lpstr>PowerPoint Presentation</vt:lpstr>
      <vt:lpstr>Leadership (and leadership)</vt:lpstr>
      <vt:lpstr>My Journey</vt:lpstr>
      <vt:lpstr>My Journey</vt:lpstr>
      <vt:lpstr>Why leadership?</vt:lpstr>
      <vt:lpstr>More questions for the audience</vt:lpstr>
      <vt:lpstr>My journey, part 2</vt:lpstr>
      <vt:lpstr>Major lessons learned</vt:lpstr>
      <vt:lpstr>Key Takeaways</vt:lpstr>
      <vt:lpstr>Questions?</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Journey</dc:title>
  <dc:creator>Microsoft Office User</dc:creator>
  <cp:lastModifiedBy>Michael Eaton</cp:lastModifiedBy>
  <cp:revision>42</cp:revision>
  <dcterms:created xsi:type="dcterms:W3CDTF">2023-07-02T17:35:35Z</dcterms:created>
  <dcterms:modified xsi:type="dcterms:W3CDTF">2023-07-23T21:27:45Z</dcterms:modified>
</cp:coreProperties>
</file>