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C71F-33F5-7A3D-5E7A-CF84CF2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E207-AC13-31E4-A849-9C4397EC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DE61-BBE5-CFD1-5CBD-FE97D6D7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A005-5133-436B-DAE7-D1964B57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601A7-F529-F66D-1382-92704CBD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CD4-1CF6-CF32-F03D-79E0213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F3C6-3308-E30E-07CE-5418684B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FB03-C3EF-AA9C-6CD4-15C49E36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3B75-AD37-4091-FBB5-8E6B0B2C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6862-D7D0-135F-6E45-8B05B679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A623A-2688-7020-64FB-61121415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3E34-F863-E7F4-9897-944F12FD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9B7E-A2C7-FBB4-DF16-5D964470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F469-7DCE-53BA-CC33-DF9A82D8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A3BA-2621-A6E2-AB37-0D3F6C92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3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DD92-B083-395B-9107-364B906E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2FDB-8374-CF67-328E-4966544E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64E3-3763-C518-671D-CCBADCC1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7F95-8414-1B8A-8E16-C5E11AB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040A-37D4-A4B8-2711-1AC7EA6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322D-36CA-E55E-0768-D8F32CD5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93A5-8A1F-1510-DB96-00FE0C9D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6FDB-0D73-6587-0F06-D5EF5167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E475-D743-C819-9BBD-A05D40F3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94DA-DB9C-210C-47B5-D6A88B7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DEC5-FB3F-2F5E-77DA-B240C8F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A368-047F-EF38-71DD-6E9E7E5F7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4B29-A690-0CBF-C023-2FBE35591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DD734-A81D-5CEC-0DC6-5E3F02EC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59BF-363B-7932-5D3E-CC514B6C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C69BD-1F33-55EF-4180-D00D158D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B51C-C7C4-3B8A-AB3D-77318009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36E37-FCF0-0512-80D4-153BC4B6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23EB-EC8B-9ADF-F184-448159C4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60EF6-A16A-FDE5-8C1A-E4DA318E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11A97-80E2-9137-3678-D9BAF853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81E17-20FA-6308-C558-81EF3081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E5E1-C9AC-1CF7-9BEC-507B9E4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31908-196E-818A-0677-2B3500E0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6E4A-51AE-9039-F6E7-C81151D1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21B60-A9BB-31D8-870A-62171D4D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9867-DCB3-FB50-BF16-55E82460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46C85-EF57-D3E8-E091-479292B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33863-0740-1487-4F71-ED493934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683AA-1D69-9973-C03F-B262F03A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B0E6-48D2-AB4C-1CCD-15A9756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799D-46C6-D173-3289-BA731621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071D-2862-2A21-C6EB-9318A68A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818C-DA5E-542A-0747-5A6AF1F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5AF9-83DD-F98D-5088-09B4F04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A73E-D34A-666F-BE1D-C5AA8D4D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8270F-4714-DCBB-9685-5B67C5EF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5620-9616-938A-F6D6-93EB36BD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0B54F-95DB-F400-F721-C02FEF98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7EF97-E21E-E389-E6E3-4EB6F84F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70CE-9EB5-4A79-628B-23DD3B0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17B9-16AA-6409-0378-D88836D1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C02-ED7C-13A9-F650-89D2BBEF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CA99D-B586-CCE6-7714-EEA76C5C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1FF7-44AD-3732-5A6D-C601DFEE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A423-CC25-A690-56B1-8ABF4421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D852-D757-A048-BFD1-4EDB2963CBF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E4941-80C0-64F7-5739-F6B09155D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72F9-1C22-7E89-BC2C-1ACF91504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4D22-D3E2-404B-85FF-6D94AAAA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CFA84-08B2-273D-A2B7-B5ECB3E50481}"/>
              </a:ext>
            </a:extLst>
          </p:cNvPr>
          <p:cNvSpPr txBox="1"/>
          <p:nvPr/>
        </p:nvSpPr>
        <p:spPr>
          <a:xfrm>
            <a:off x="1407840" y="834887"/>
            <a:ext cx="312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Cinci</a:t>
            </a:r>
            <a:r>
              <a:rPr lang="en-US" dirty="0"/>
              <a:t> Deliver (Phil’s conference)</a:t>
            </a:r>
            <a:br>
              <a:rPr lang="en-US" dirty="0"/>
            </a:br>
            <a:r>
              <a:rPr lang="en-US" dirty="0"/>
              <a:t>July 28,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AACD0-C8B4-5075-56D6-3ACDD76B5703}"/>
              </a:ext>
            </a:extLst>
          </p:cNvPr>
          <p:cNvSpPr txBox="1"/>
          <p:nvPr/>
        </p:nvSpPr>
        <p:spPr>
          <a:xfrm>
            <a:off x="1407840" y="1676724"/>
            <a:ext cx="19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Leadership Journey</a:t>
            </a:r>
          </a:p>
        </p:txBody>
      </p:sp>
    </p:spTree>
    <p:extLst>
      <p:ext uri="{BB962C8B-B14F-4D97-AF65-F5344CB8AC3E}">
        <p14:creationId xmlns:p14="http://schemas.microsoft.com/office/powerpoint/2010/main" val="257264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CFA84-08B2-273D-A2B7-B5ECB3E50481}"/>
              </a:ext>
            </a:extLst>
          </p:cNvPr>
          <p:cNvSpPr txBox="1"/>
          <p:nvPr/>
        </p:nvSpPr>
        <p:spPr>
          <a:xfrm>
            <a:off x="1407840" y="834887"/>
            <a:ext cx="329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Beer City Code, Grand Rapids, MI</a:t>
            </a:r>
          </a:p>
          <a:p>
            <a:r>
              <a:rPr lang="en-US" dirty="0"/>
              <a:t>August 4-5,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74A71-DEAE-491D-3827-0C345187347A}"/>
              </a:ext>
            </a:extLst>
          </p:cNvPr>
          <p:cNvSpPr txBox="1"/>
          <p:nvPr/>
        </p:nvSpPr>
        <p:spPr>
          <a:xfrm>
            <a:off x="1407839" y="1643270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Skills you must have to excel as a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AACD0-C8B4-5075-56D6-3ACDD76B5703}"/>
              </a:ext>
            </a:extLst>
          </p:cNvPr>
          <p:cNvSpPr txBox="1"/>
          <p:nvPr/>
        </p:nvSpPr>
        <p:spPr>
          <a:xfrm>
            <a:off x="6420474" y="1643270"/>
            <a:ext cx="19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Leadership Journey</a:t>
            </a:r>
          </a:p>
        </p:txBody>
      </p:sp>
    </p:spTree>
    <p:extLst>
      <p:ext uri="{BB962C8B-B14F-4D97-AF65-F5344CB8AC3E}">
        <p14:creationId xmlns:p14="http://schemas.microsoft.com/office/powerpoint/2010/main" val="24186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CFA84-08B2-273D-A2B7-B5ECB3E50481}"/>
              </a:ext>
            </a:extLst>
          </p:cNvPr>
          <p:cNvSpPr txBox="1"/>
          <p:nvPr/>
        </p:nvSpPr>
        <p:spPr>
          <a:xfrm>
            <a:off x="1407840" y="834887"/>
            <a:ext cx="216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DevUp</a:t>
            </a:r>
            <a:r>
              <a:rPr lang="en-US" dirty="0"/>
              <a:t>, St. Louis, MO</a:t>
            </a:r>
          </a:p>
          <a:p>
            <a:r>
              <a:rPr lang="en-US" dirty="0"/>
              <a:t>August 28-30,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74A71-DEAE-491D-3827-0C345187347A}"/>
              </a:ext>
            </a:extLst>
          </p:cNvPr>
          <p:cNvSpPr txBox="1"/>
          <p:nvPr/>
        </p:nvSpPr>
        <p:spPr>
          <a:xfrm>
            <a:off x="1407839" y="1643270"/>
            <a:ext cx="4896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Leadership Journey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August 28: Deliver session (~200)</a:t>
            </a:r>
          </a:p>
          <a:p>
            <a:r>
              <a:rPr lang="en-US" dirty="0"/>
              <a:t>August 21: Final rehearsal (~200)</a:t>
            </a:r>
          </a:p>
          <a:p>
            <a:r>
              <a:rPr lang="en-US" dirty="0"/>
              <a:t>August 1: Slides complete, begin rehearsals (~205)</a:t>
            </a:r>
          </a:p>
          <a:p>
            <a:r>
              <a:rPr lang="en-US" dirty="0"/>
              <a:t>July 1: Slides built, but </a:t>
            </a:r>
            <a:r>
              <a:rPr lang="en-US" dirty="0" err="1"/>
              <a:t>unstyled</a:t>
            </a:r>
            <a:r>
              <a:rPr lang="en-US" dirty="0"/>
              <a:t> (~210)</a:t>
            </a:r>
          </a:p>
          <a:p>
            <a:r>
              <a:rPr lang="en-US" dirty="0"/>
              <a:t>June 1: Script complete (~220)</a:t>
            </a:r>
          </a:p>
          <a:p>
            <a:r>
              <a:rPr lang="en-US" dirty="0"/>
              <a:t>May 1: Outline complete (&lt; 230)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AACD0-C8B4-5075-56D6-3ACDD76B5703}"/>
              </a:ext>
            </a:extLst>
          </p:cNvPr>
          <p:cNvSpPr txBox="1"/>
          <p:nvPr/>
        </p:nvSpPr>
        <p:spPr>
          <a:xfrm>
            <a:off x="6420474" y="1643270"/>
            <a:ext cx="5013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Interviewing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August 28: Deliver session (~200)</a:t>
            </a:r>
          </a:p>
          <a:p>
            <a:r>
              <a:rPr lang="en-US" dirty="0"/>
              <a:t>August 24: Final rehearsal (~200)</a:t>
            </a:r>
          </a:p>
          <a:p>
            <a:r>
              <a:rPr lang="en-US" dirty="0"/>
              <a:t>August 10: Slides complete, begin rehearsals (~205)</a:t>
            </a:r>
          </a:p>
          <a:p>
            <a:r>
              <a:rPr lang="en-US" dirty="0"/>
              <a:t>July 24: Slides built, but </a:t>
            </a:r>
            <a:r>
              <a:rPr lang="en-US" dirty="0" err="1"/>
              <a:t>unstyled</a:t>
            </a:r>
            <a:r>
              <a:rPr lang="en-US" dirty="0"/>
              <a:t> (~210)</a:t>
            </a:r>
          </a:p>
          <a:p>
            <a:r>
              <a:rPr lang="en-US" dirty="0"/>
              <a:t>June 24: Script complete (~220)</a:t>
            </a:r>
          </a:p>
          <a:p>
            <a:r>
              <a:rPr lang="en-US" dirty="0"/>
              <a:t>April 24: Outline complete (&lt; 230)</a:t>
            </a:r>
          </a:p>
        </p:txBody>
      </p:sp>
    </p:spTree>
    <p:extLst>
      <p:ext uri="{BB962C8B-B14F-4D97-AF65-F5344CB8AC3E}">
        <p14:creationId xmlns:p14="http://schemas.microsoft.com/office/powerpoint/2010/main" val="77504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10401</TotalTime>
  <Words>163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Eaton</dc:creator>
  <cp:lastModifiedBy>Michael Eaton</cp:lastModifiedBy>
  <cp:revision>3</cp:revision>
  <dcterms:created xsi:type="dcterms:W3CDTF">2023-04-04T23:57:42Z</dcterms:created>
  <dcterms:modified xsi:type="dcterms:W3CDTF">2023-05-19T23:33:24Z</dcterms:modified>
</cp:coreProperties>
</file>