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79" r:id="rId4"/>
    <p:sldId id="271" r:id="rId5"/>
    <p:sldId id="261" r:id="rId6"/>
    <p:sldId id="262" r:id="rId7"/>
    <p:sldId id="267" r:id="rId8"/>
    <p:sldId id="263" r:id="rId9"/>
    <p:sldId id="265" r:id="rId10"/>
    <p:sldId id="264" r:id="rId11"/>
    <p:sldId id="266" r:id="rId12"/>
    <p:sldId id="268" r:id="rId13"/>
    <p:sldId id="269" r:id="rId14"/>
    <p:sldId id="270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893" autoAdjust="0"/>
  </p:normalViewPr>
  <p:slideViewPr>
    <p:cSldViewPr>
      <p:cViewPr varScale="1">
        <p:scale>
          <a:sx n="66" d="100"/>
          <a:sy n="66" d="100"/>
        </p:scale>
        <p:origin x="-20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93858-92C8-43DB-B514-88892EAF66AA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B21A7-B443-48C2-AD7B-A3C763BB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81DE-5738-4D04-AD98-5E3E56C3887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D0BA-4518-4A3E-8FF0-8C0B7294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81DE-5738-4D04-AD98-5E3E56C3887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D0BA-4518-4A3E-8FF0-8C0B7294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81DE-5738-4D04-AD98-5E3E56C3887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D0BA-4518-4A3E-8FF0-8C0B7294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95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/>
            </a:lvl1pPr>
          </a:lstStyle>
          <a:p>
            <a:pPr eaLnBrk="1" hangingPunct="1"/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538861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81DE-5738-4D04-AD98-5E3E56C3887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D0BA-4518-4A3E-8FF0-8C0B7294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81DE-5738-4D04-AD98-5E3E56C3887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D0BA-4518-4A3E-8FF0-8C0B7294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81DE-5738-4D04-AD98-5E3E56C3887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D0BA-4518-4A3E-8FF0-8C0B7294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8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81DE-5738-4D04-AD98-5E3E56C3887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D0BA-4518-4A3E-8FF0-8C0B7294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0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81DE-5738-4D04-AD98-5E3E56C3887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D0BA-4518-4A3E-8FF0-8C0B7294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81DE-5738-4D04-AD98-5E3E56C3887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D0BA-4518-4A3E-8FF0-8C0B7294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6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81DE-5738-4D04-AD98-5E3E56C3887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D0BA-4518-4A3E-8FF0-8C0B7294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8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81DE-5738-4D04-AD98-5E3E56C3887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D0BA-4518-4A3E-8FF0-8C0B7294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A81DE-5738-4D04-AD98-5E3E56C3887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1D0BA-4518-4A3E-8FF0-8C0B7294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3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k4Uft" TargetMode="External"/><Relationship Id="rId2" Type="http://schemas.openxmlformats.org/officeDocument/2006/relationships/hyperlink" Target="http://en.wikipedia.org/wiki/Model_View_ViewMode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caliburnmicro.codeplex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Simplify your </a:t>
            </a:r>
            <a:r>
              <a:rPr lang="en-US" dirty="0" smtClean="0"/>
              <a:t>XAML </a:t>
            </a:r>
            <a:r>
              <a:rPr lang="en-US" dirty="0" smtClean="0"/>
              <a:t>Applications with </a:t>
            </a:r>
            <a:r>
              <a:rPr lang="en-US" dirty="0" err="1" smtClean="0"/>
              <a:t>Caliburn.Micro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0" y="5580460"/>
            <a:ext cx="2514600" cy="1143000"/>
          </a:xfrm>
        </p:spPr>
        <p:txBody>
          <a:bodyPr>
            <a:noAutofit/>
          </a:bodyPr>
          <a:lstStyle/>
          <a:p>
            <a:pPr algn="r"/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Michael Eaton</a:t>
            </a:r>
          </a:p>
          <a:p>
            <a:pPr algn="r"/>
            <a:r>
              <a:rPr lang="en-US" sz="1400" dirty="0" err="1" smtClean="0"/>
              <a:t>Validus</a:t>
            </a:r>
            <a:r>
              <a:rPr lang="en-US" sz="1400" dirty="0" smtClean="0"/>
              <a:t> Solutions, LLC.</a:t>
            </a:r>
          </a:p>
          <a:p>
            <a:pPr algn="r"/>
            <a:r>
              <a:rPr lang="en-US" sz="1400" dirty="0" smtClean="0"/>
              <a:t>@</a:t>
            </a:r>
            <a:r>
              <a:rPr lang="en-US" sz="1400" dirty="0" err="1" smtClean="0"/>
              <a:t>mjeaton</a:t>
            </a:r>
            <a:endParaRPr lang="en-US" sz="1400" dirty="0"/>
          </a:p>
        </p:txBody>
      </p:sp>
      <p:pic>
        <p:nvPicPr>
          <p:cNvPr id="4" name="Picture 3" descr="Validus_Color_Tra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900" y="5857186"/>
            <a:ext cx="2057400" cy="8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Bootstrapper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MVVM on Wikipedia</a:t>
            </a:r>
          </a:p>
          <a:p>
            <a:pPr lvl="1"/>
            <a:r>
              <a:rPr lang="en-US" sz="2400" dirty="0">
                <a:hlinkClick r:id="rId2"/>
              </a:rPr>
              <a:t>http://en.wikipedia.org/wiki/Model_View_ViewModel</a:t>
            </a:r>
            <a:endParaRPr lang="en-US" sz="2400" dirty="0" smtClean="0"/>
          </a:p>
          <a:p>
            <a:r>
              <a:rPr lang="en-US" sz="2800" dirty="0" smtClean="0"/>
              <a:t>Rob </a:t>
            </a:r>
            <a:r>
              <a:rPr lang="en-US" sz="2800" dirty="0" err="1" smtClean="0"/>
              <a:t>Eisenburg’s</a:t>
            </a:r>
            <a:r>
              <a:rPr lang="en-US" sz="2800" dirty="0" smtClean="0"/>
              <a:t> MIX10 MVVM Talk</a:t>
            </a:r>
          </a:p>
          <a:p>
            <a:pPr lvl="1"/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bit.ly/gk4Uft</a:t>
            </a:r>
            <a:endParaRPr lang="en-US" sz="2400" dirty="0" smtClean="0"/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Caliburn.Micro</a:t>
            </a:r>
            <a:r>
              <a:rPr lang="en-US" sz="2800" dirty="0" smtClean="0"/>
              <a:t> Project</a:t>
            </a:r>
          </a:p>
          <a:p>
            <a:pPr lvl="1"/>
            <a:r>
              <a:rPr lang="en-US" sz="2400" dirty="0">
                <a:hlinkClick r:id="rId4"/>
              </a:rPr>
              <a:t>http://caliburnmicro.codeplex.com/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99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8510"/>
            <a:ext cx="8229600" cy="15009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9600" dirty="0"/>
              <a:t>a</a:t>
            </a:r>
            <a:r>
              <a:rPr lang="en-US" sz="9600" dirty="0" smtClean="0"/>
              <a:t>bout.me/</a:t>
            </a:r>
            <a:r>
              <a:rPr lang="en-US" sz="9600" dirty="0" err="1" smtClean="0"/>
              <a:t>mjeaton</a:t>
            </a:r>
            <a:endParaRPr lang="en-US" sz="9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8510"/>
            <a:ext cx="8229600" cy="15009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9600" dirty="0"/>
              <a:t>a</a:t>
            </a:r>
            <a:r>
              <a:rPr lang="en-US" sz="9600" dirty="0" smtClean="0"/>
              <a:t>bout.me/</a:t>
            </a:r>
            <a:r>
              <a:rPr lang="en-US" sz="9600" dirty="0" err="1" smtClean="0"/>
              <a:t>mjeaton</a:t>
            </a:r>
            <a:endParaRPr lang="en-US" sz="9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err="1" smtClean="0"/>
              <a:t>Caliburn.Micro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Code-Behind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Code-Behind is evil</a:t>
            </a:r>
          </a:p>
          <a:p>
            <a:r>
              <a:rPr lang="en-US" dirty="0" smtClean="0"/>
              <a:t>The Code-Behind is not testable</a:t>
            </a:r>
          </a:p>
          <a:p>
            <a:r>
              <a:rPr lang="en-US" dirty="0" smtClean="0"/>
              <a:t>The Code-Behind is not maintainable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MVVM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projects\TDDBook\XXXXXX  fg100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752600"/>
            <a:ext cx="17716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6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Caliburn.Micro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4423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MVVM Frameworks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Light</a:t>
            </a:r>
          </a:p>
          <a:p>
            <a:r>
              <a:rPr lang="en-US" dirty="0" smtClean="0"/>
              <a:t>Cinch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</a:t>
            </a:r>
            <a:r>
              <a:rPr lang="en-US" dirty="0" err="1" smtClean="0"/>
              <a:t>Caliburn.Micro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9215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3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 Over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77</Words>
  <Application>Microsoft Office PowerPoint</Application>
  <PresentationFormat>On-screen Show (4:3)</PresentationFormat>
  <Paragraphs>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Simplify your XAML Applications with Caliburn.Micro</vt:lpstr>
      <vt:lpstr>PowerPoint Presentation</vt:lpstr>
      <vt:lpstr>Caliburn.Micro</vt:lpstr>
      <vt:lpstr>The Code-Behind</vt:lpstr>
      <vt:lpstr>Overview of MVVM Pattern</vt:lpstr>
      <vt:lpstr>Overview of Caliburn.Micro</vt:lpstr>
      <vt:lpstr>Other MVVM Frameworks?</vt:lpstr>
      <vt:lpstr>Installing Caliburn.Micro</vt:lpstr>
      <vt:lpstr>Convention Over Configuration</vt:lpstr>
      <vt:lpstr>Bootstrapper</vt:lpstr>
      <vt:lpstr>Views</vt:lpstr>
      <vt:lpstr>ViewModels</vt:lpstr>
      <vt:lpstr>Testing</vt:lpstr>
      <vt:lpstr>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Eaton</dc:creator>
  <cp:lastModifiedBy>Michael Eaton</cp:lastModifiedBy>
  <cp:revision>22</cp:revision>
  <dcterms:created xsi:type="dcterms:W3CDTF">2011-04-20T22:06:06Z</dcterms:created>
  <dcterms:modified xsi:type="dcterms:W3CDTF">2013-11-01T13:54:17Z</dcterms:modified>
</cp:coreProperties>
</file>