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8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8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1E38-29AE-634B-A8A7-416675D5FB90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E81D-62BF-C840-87DF-B2B28DD0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9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PLATINUM SPONSORS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1118" y="423320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aige Technolog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05" y="446380"/>
            <a:ext cx="2274149" cy="1091592"/>
          </a:xfrm>
          <a:prstGeom prst="rect">
            <a:avLst/>
          </a:prstGeom>
        </p:spPr>
      </p:pic>
      <p:pic>
        <p:nvPicPr>
          <p:cNvPr id="10" name="Picture 9" descr="Stackif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2" y="483327"/>
            <a:ext cx="2846936" cy="993356"/>
          </a:xfrm>
          <a:prstGeom prst="rect">
            <a:avLst/>
          </a:prstGeom>
        </p:spPr>
      </p:pic>
      <p:pic>
        <p:nvPicPr>
          <p:cNvPr id="11" name="Picture 10" descr="Ingenuity Consulting Partn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45" y="1567113"/>
            <a:ext cx="2719254" cy="1020766"/>
          </a:xfrm>
          <a:prstGeom prst="rect">
            <a:avLst/>
          </a:prstGeom>
        </p:spPr>
      </p:pic>
      <p:pic>
        <p:nvPicPr>
          <p:cNvPr id="12" name="Picture 11" descr="Spri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80" y="1481391"/>
            <a:ext cx="3068170" cy="1331116"/>
          </a:xfrm>
          <a:prstGeom prst="rect">
            <a:avLst/>
          </a:prstGeom>
        </p:spPr>
      </p:pic>
      <p:pic>
        <p:nvPicPr>
          <p:cNvPr id="13" name="Picture 12" descr="Alfresc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93" y="488735"/>
            <a:ext cx="3070354" cy="1001408"/>
          </a:xfrm>
          <a:prstGeom prst="rect">
            <a:avLst/>
          </a:prstGeom>
        </p:spPr>
      </p:pic>
      <p:pic>
        <p:nvPicPr>
          <p:cNvPr id="14" name="Picture 13" descr="Balance Innovatio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9" y="1532352"/>
            <a:ext cx="1525435" cy="120626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98520" y="2846319"/>
            <a:ext cx="893452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247698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GOLD SPONSORS</a:t>
            </a:r>
            <a:endParaRPr lang="en-US" dirty="0"/>
          </a:p>
        </p:txBody>
      </p:sp>
      <p:pic>
        <p:nvPicPr>
          <p:cNvPr id="19" name="Picture 18" descr="Advantage Tec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09" y="2896723"/>
            <a:ext cx="2275458" cy="647241"/>
          </a:xfrm>
          <a:prstGeom prst="rect">
            <a:avLst/>
          </a:prstGeom>
        </p:spPr>
      </p:pic>
      <p:pic>
        <p:nvPicPr>
          <p:cNvPr id="20" name="Picture 19" descr="Adventur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43" y="3638092"/>
            <a:ext cx="1395526" cy="930351"/>
          </a:xfrm>
          <a:prstGeom prst="rect">
            <a:avLst/>
          </a:prstGeom>
        </p:spPr>
      </p:pic>
      <p:pic>
        <p:nvPicPr>
          <p:cNvPr id="21" name="Picture 20" descr="DS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9" y="4704244"/>
            <a:ext cx="1136260" cy="1022634"/>
          </a:xfrm>
          <a:prstGeom prst="rect">
            <a:avLst/>
          </a:prstGeom>
        </p:spPr>
      </p:pic>
      <p:pic>
        <p:nvPicPr>
          <p:cNvPr id="22" name="Picture 21" descr="Teleri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29" y="5097405"/>
            <a:ext cx="2130222" cy="852089"/>
          </a:xfrm>
          <a:prstGeom prst="rect">
            <a:avLst/>
          </a:prstGeom>
        </p:spPr>
      </p:pic>
      <p:pic>
        <p:nvPicPr>
          <p:cNvPr id="23" name="Picture 22" descr="Keyhole Softwar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0" y="2900881"/>
            <a:ext cx="1951942" cy="706417"/>
          </a:xfrm>
          <a:prstGeom prst="rect">
            <a:avLst/>
          </a:prstGeom>
        </p:spPr>
      </p:pic>
      <p:pic>
        <p:nvPicPr>
          <p:cNvPr id="24" name="Picture 23" descr="Centriq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93" y="2863031"/>
            <a:ext cx="1442271" cy="665125"/>
          </a:xfrm>
          <a:prstGeom prst="rect">
            <a:avLst/>
          </a:prstGeom>
        </p:spPr>
      </p:pic>
      <p:pic>
        <p:nvPicPr>
          <p:cNvPr id="25" name="Picture 24" descr="CARFA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84" y="5069046"/>
            <a:ext cx="2130222" cy="395614"/>
          </a:xfrm>
          <a:prstGeom prst="rect">
            <a:avLst/>
          </a:prstGeom>
        </p:spPr>
      </p:pic>
      <p:pic>
        <p:nvPicPr>
          <p:cNvPr id="26" name="Picture 25" descr="Perceptive Softwar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36" y="4420332"/>
            <a:ext cx="3511653" cy="635442"/>
          </a:xfrm>
          <a:prstGeom prst="rect">
            <a:avLst/>
          </a:prstGeom>
        </p:spPr>
      </p:pic>
      <p:pic>
        <p:nvPicPr>
          <p:cNvPr id="27" name="Picture 26" descr="VersionOn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75" y="3686999"/>
            <a:ext cx="1332318" cy="1332318"/>
          </a:xfrm>
          <a:prstGeom prst="rect">
            <a:avLst/>
          </a:prstGeom>
        </p:spPr>
      </p:pic>
      <p:pic>
        <p:nvPicPr>
          <p:cNvPr id="28" name="Picture 27" descr="UMB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47" y="3038007"/>
            <a:ext cx="1849623" cy="466809"/>
          </a:xfrm>
          <a:prstGeom prst="rect">
            <a:avLst/>
          </a:prstGeom>
        </p:spPr>
      </p:pic>
      <p:pic>
        <p:nvPicPr>
          <p:cNvPr id="29" name="Picture 28" descr="kcpmi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23" y="3661406"/>
            <a:ext cx="1604183" cy="695146"/>
          </a:xfrm>
          <a:prstGeom prst="rect">
            <a:avLst/>
          </a:prstGeom>
        </p:spPr>
      </p:pic>
      <p:pic>
        <p:nvPicPr>
          <p:cNvPr id="30" name="Picture 29" descr="Adaptive Solutions Grou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91" y="3712478"/>
            <a:ext cx="2424545" cy="55418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567950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SILVER SPONSORS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97261" y="6051315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Discount ASP.NET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0" y="6204896"/>
            <a:ext cx="1225691" cy="459634"/>
          </a:xfrm>
          <a:prstGeom prst="rect">
            <a:avLst/>
          </a:prstGeom>
        </p:spPr>
      </p:pic>
      <p:pic>
        <p:nvPicPr>
          <p:cNvPr id="37" name="Picture 36" descr="Microsoft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21" y="6258088"/>
            <a:ext cx="1872159" cy="401177"/>
          </a:xfrm>
          <a:prstGeom prst="rect">
            <a:avLst/>
          </a:prstGeom>
        </p:spPr>
      </p:pic>
      <p:pic>
        <p:nvPicPr>
          <p:cNvPr id="38" name="Picture 37" descr="ComponentOn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04" y="6117963"/>
            <a:ext cx="754852" cy="6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Mills</dc:creator>
  <cp:lastModifiedBy>Lee Brandt</cp:lastModifiedBy>
  <cp:revision>4</cp:revision>
  <dcterms:created xsi:type="dcterms:W3CDTF">2013-04-29T14:50:01Z</dcterms:created>
  <dcterms:modified xsi:type="dcterms:W3CDTF">2013-05-01T13:47:48Z</dcterms:modified>
</cp:coreProperties>
</file>