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256" r:id="rId3"/>
    <p:sldId id="258" r:id="rId4"/>
    <p:sldId id="280" r:id="rId5"/>
    <p:sldId id="281" r:id="rId6"/>
    <p:sldId id="282" r:id="rId7"/>
    <p:sldId id="267" r:id="rId8"/>
    <p:sldId id="263" r:id="rId9"/>
    <p:sldId id="274" r:id="rId10"/>
    <p:sldId id="268" r:id="rId11"/>
    <p:sldId id="264" r:id="rId12"/>
    <p:sldId id="265" r:id="rId13"/>
    <p:sldId id="273" r:id="rId14"/>
    <p:sldId id="269" r:id="rId15"/>
    <p:sldId id="270" r:id="rId16"/>
    <p:sldId id="271" r:id="rId17"/>
    <p:sldId id="272" r:id="rId18"/>
    <p:sldId id="275" r:id="rId19"/>
    <p:sldId id="276" r:id="rId20"/>
    <p:sldId id="277" r:id="rId21"/>
    <p:sldId id="278" r:id="rId22"/>
    <p:sldId id="279" r:id="rId23"/>
    <p:sldId id="26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53" autoAdjust="0"/>
  </p:normalViewPr>
  <p:slideViewPr>
    <p:cSldViewPr>
      <p:cViewPr varScale="1">
        <p:scale>
          <a:sx n="57" d="100"/>
          <a:sy n="57" d="100"/>
        </p:scale>
        <p:origin x="-232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7A1E8-0383-45E1-9423-9CDE310C98E3}" type="datetimeFigureOut">
              <a:rPr lang="en-US" smtClean="0"/>
              <a:t>7/12/2013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F7AF8-E2CA-4977-B9C8-1830E2635149}" type="slidenum">
              <a:rPr lang="en-US" smtClean="0"/>
              <a:t>‹#›</a:t>
            </a:fld>
            <a:endParaRPr lang="en-US"/>
          </a:p>
        </p:txBody>
      </p:sp>
    </p:spTree>
    <p:extLst>
      <p:ext uri="{BB962C8B-B14F-4D97-AF65-F5344CB8AC3E}">
        <p14:creationId xmlns:p14="http://schemas.microsoft.com/office/powerpoint/2010/main" val="322482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2</a:t>
            </a:fld>
            <a:endParaRPr lang="en-US"/>
          </a:p>
        </p:txBody>
      </p:sp>
    </p:spTree>
    <p:extLst>
      <p:ext uri="{BB962C8B-B14F-4D97-AF65-F5344CB8AC3E}">
        <p14:creationId xmlns:p14="http://schemas.microsoft.com/office/powerpoint/2010/main" val="68513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1CC2FF-2C64-4E33-9E97-5C0812EAE2BD}" type="slidenum">
              <a:rPr lang="en-US" smtClean="0"/>
              <a:pPr/>
              <a:t>5</a:t>
            </a:fld>
            <a:endParaRPr lang="en-US"/>
          </a:p>
        </p:txBody>
      </p:sp>
    </p:spTree>
    <p:extLst>
      <p:ext uri="{BB962C8B-B14F-4D97-AF65-F5344CB8AC3E}">
        <p14:creationId xmlns:p14="http://schemas.microsoft.com/office/powerpoint/2010/main" val="30511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Productivity: the quality, state, or fact of being able to generate, </a:t>
            </a:r>
            <a:br>
              <a:rPr lang="en-US" sz="1200" dirty="0" smtClean="0"/>
            </a:br>
            <a:r>
              <a:rPr lang="en-US" sz="1200" dirty="0" smtClean="0"/>
              <a:t>create, enhance, or bring forth goods and services.</a:t>
            </a:r>
          </a:p>
          <a:p>
            <a:pPr marL="0" indent="0">
              <a:buNone/>
            </a:pPr>
            <a:endParaRPr lang="en-US" sz="1200" dirty="0" smtClean="0"/>
          </a:p>
          <a:p>
            <a:pPr marL="0" indent="0">
              <a:buNone/>
            </a:pPr>
            <a:r>
              <a:rPr lang="en-US" sz="1200" dirty="0" smtClean="0"/>
              <a:t>In business, a measure of worker efficiency, such as one hundred units per hour.</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8</a:t>
            </a:fld>
            <a:endParaRPr lang="en-US"/>
          </a:p>
        </p:txBody>
      </p:sp>
    </p:spTree>
    <p:extLst>
      <p:ext uri="{BB962C8B-B14F-4D97-AF65-F5344CB8AC3E}">
        <p14:creationId xmlns:p14="http://schemas.microsoft.com/office/powerpoint/2010/main" val="412132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smtClean="0"/>
          </a:p>
          <a:p>
            <a:r>
              <a:rPr lang="en-US" sz="1200" dirty="0" smtClean="0"/>
              <a:t>distraction  (</a:t>
            </a:r>
            <a:r>
              <a:rPr lang="en-US" sz="1200" dirty="0" err="1" smtClean="0"/>
              <a:t>dɪˈstrækʃən</a:t>
            </a:r>
            <a:r>
              <a:rPr lang="en-US" sz="1200" dirty="0" smtClean="0"/>
              <a:t>) </a:t>
            </a:r>
          </a:p>
          <a:p>
            <a:r>
              <a:rPr lang="en-US" sz="1200" dirty="0" smtClean="0"/>
              <a:t> </a:t>
            </a:r>
          </a:p>
          <a:p>
            <a:r>
              <a:rPr lang="en-US" sz="1200" dirty="0" smtClean="0"/>
              <a:t>— n</a:t>
            </a:r>
          </a:p>
          <a:p>
            <a:r>
              <a:rPr lang="en-US" sz="1200" dirty="0" smtClean="0"/>
              <a:t>1.	the act or an instance of distracting or the state of being distracted</a:t>
            </a:r>
          </a:p>
          <a:p>
            <a:r>
              <a:rPr lang="en-US" sz="1200" dirty="0" smtClean="0"/>
              <a:t>2.	something that serves as a diversion or entertainment</a:t>
            </a:r>
          </a:p>
          <a:p>
            <a:r>
              <a:rPr lang="en-US" sz="1200" dirty="0" smtClean="0"/>
              <a:t>3.	an interruption; an obstacle to concentration</a:t>
            </a:r>
          </a:p>
          <a:p>
            <a:r>
              <a:rPr lang="en-US" sz="1200" dirty="0" smtClean="0"/>
              <a:t>4.	mental turmoil or madness</a:t>
            </a:r>
            <a:endParaRPr lang="en-US" sz="1200" dirty="0"/>
          </a:p>
        </p:txBody>
      </p:sp>
      <p:sp>
        <p:nvSpPr>
          <p:cNvPr id="4" name="Slide Number Placeholder 3"/>
          <p:cNvSpPr>
            <a:spLocks noGrp="1"/>
          </p:cNvSpPr>
          <p:nvPr>
            <p:ph type="sldNum" sz="quarter" idx="10"/>
          </p:nvPr>
        </p:nvSpPr>
        <p:spPr/>
        <p:txBody>
          <a:bodyPr/>
          <a:lstStyle/>
          <a:p>
            <a:fld id="{012F7AF8-E2CA-4977-B9C8-1830E2635149}" type="slidenum">
              <a:rPr lang="en-US" smtClean="0"/>
              <a:t>10</a:t>
            </a:fld>
            <a:endParaRPr lang="en-US"/>
          </a:p>
        </p:txBody>
      </p:sp>
    </p:spTree>
    <p:extLst>
      <p:ext uri="{BB962C8B-B14F-4D97-AF65-F5344CB8AC3E}">
        <p14:creationId xmlns:p14="http://schemas.microsoft.com/office/powerpoint/2010/main" val="414414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F7AF8-E2CA-4977-B9C8-1830E2635149}" type="slidenum">
              <a:rPr lang="en-US" smtClean="0"/>
              <a:t>14</a:t>
            </a:fld>
            <a:endParaRPr lang="en-US"/>
          </a:p>
        </p:txBody>
      </p:sp>
    </p:spTree>
    <p:extLst>
      <p:ext uri="{BB962C8B-B14F-4D97-AF65-F5344CB8AC3E}">
        <p14:creationId xmlns:p14="http://schemas.microsoft.com/office/powerpoint/2010/main" val="83279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96734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0273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9088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7F349-6A34-4AEB-AFFD-A12F30F320E5}"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48970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07F349-6A34-4AEB-AFFD-A12F30F320E5}" type="datetimeFigureOut">
              <a:rPr lang="en-US" smtClean="0"/>
              <a:t>7/12/2013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7775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07F349-6A34-4AEB-AFFD-A12F30F320E5}"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98310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07F349-6A34-4AEB-AFFD-A12F30F320E5}" type="datetimeFigureOut">
              <a:rPr lang="en-US" smtClean="0"/>
              <a:t>7/12/2013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144132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07F349-6A34-4AEB-AFFD-A12F30F320E5}" type="datetimeFigureOut">
              <a:rPr lang="en-US" smtClean="0"/>
              <a:t>7/12/2013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0524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7F349-6A34-4AEB-AFFD-A12F30F320E5}" type="datetimeFigureOut">
              <a:rPr lang="en-US" smtClean="0"/>
              <a:t>7/12/2013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2990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84248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07F349-6A34-4AEB-AFFD-A12F30F320E5}" type="datetimeFigureOut">
              <a:rPr lang="en-US" smtClean="0"/>
              <a:t>7/12/2013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22AF1-138C-4FAD-8EDF-A2A8FA1E0B12}" type="slidenum">
              <a:rPr lang="en-US" smtClean="0"/>
              <a:t>‹#›</a:t>
            </a:fld>
            <a:endParaRPr lang="en-US"/>
          </a:p>
        </p:txBody>
      </p:sp>
    </p:spTree>
    <p:extLst>
      <p:ext uri="{BB962C8B-B14F-4D97-AF65-F5344CB8AC3E}">
        <p14:creationId xmlns:p14="http://schemas.microsoft.com/office/powerpoint/2010/main" val="269553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7F349-6A34-4AEB-AFFD-A12F30F320E5}" type="datetimeFigureOut">
              <a:rPr lang="en-US" smtClean="0"/>
              <a:t>7/12/2013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22AF1-138C-4FAD-8EDF-A2A8FA1E0B12}" type="slidenum">
              <a:rPr lang="en-US" smtClean="0"/>
              <a:t>‹#›</a:t>
            </a:fld>
            <a:endParaRPr lang="en-US"/>
          </a:p>
        </p:txBody>
      </p:sp>
    </p:spTree>
    <p:extLst>
      <p:ext uri="{BB962C8B-B14F-4D97-AF65-F5344CB8AC3E}">
        <p14:creationId xmlns:p14="http://schemas.microsoft.com/office/powerpoint/2010/main" val="1065337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eg"/><Relationship Id="rId9"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eg"/><Relationship Id="rId9"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 Id="rId4" Type="http://schemas.openxmlformats.org/officeDocument/2006/relationships/hyperlink" Target="http://www.linkedin.com/in/mjeat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gif"/><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witter.com/mjeat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56295727"/>
              </p:ext>
            </p:extLst>
          </p:nvPr>
        </p:nvGraphicFramePr>
        <p:xfrm>
          <a:off x="457200" y="457200"/>
          <a:ext cx="8229600" cy="5791200"/>
        </p:xfrm>
        <a:graphic>
          <a:graphicData uri="http://schemas.openxmlformats.org/drawingml/2006/table">
            <a:tbl>
              <a:tblPr/>
              <a:tblGrid>
                <a:gridCol w="8229600"/>
              </a:tblGrid>
              <a:tr h="5791200">
                <a:tc>
                  <a:txBody>
                    <a:bodyPr/>
                    <a:lstStyle/>
                    <a:p>
                      <a:pPr algn="l"/>
                      <a:r>
                        <a:rPr lang="en-US" dirty="0"/>
                        <a:t/>
                      </a:r>
                      <a:br>
                        <a:rPr lang="en-US" dirty="0"/>
                      </a:br>
                      <a:r>
                        <a:rPr lang="en-US" dirty="0"/>
                        <a:t>You want to be more productive, but in the world of cellphones, instant messaging, social networks and cube life, it can be tough. In this session, you'll learn how to get more than 15 minutes of actual work done in a week by doing 3 simple things. Be </a:t>
                      </a:r>
                      <a:r>
                        <a:rPr lang="en-US" dirty="0" smtClean="0"/>
                        <a:t>m/ore </a:t>
                      </a:r>
                      <a:r>
                        <a:rPr lang="en-US" dirty="0"/>
                        <a:t>productive and have more time to do the fun things you really want to do.</a:t>
                      </a:r>
                    </a:p>
                  </a:txBody>
                  <a:tcPr>
                    <a:lnL>
                      <a:noFill/>
                    </a:lnL>
                    <a:lnR>
                      <a:noFill/>
                    </a:lnR>
                    <a:lnT>
                      <a:noFill/>
                    </a:lnT>
                    <a:lnB>
                      <a:noFill/>
                    </a:lnB>
                  </a:tcPr>
                </a:tc>
              </a:tr>
            </a:tbl>
          </a:graphicData>
        </a:graphic>
      </p:graphicFrame>
    </p:spTree>
    <p:extLst>
      <p:ext uri="{BB962C8B-B14F-4D97-AF65-F5344CB8AC3E}">
        <p14:creationId xmlns:p14="http://schemas.microsoft.com/office/powerpoint/2010/main" val="331433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3914" y="457200"/>
            <a:ext cx="8534400" cy="2677656"/>
          </a:xfrm>
          <a:prstGeom prst="rect">
            <a:avLst/>
          </a:prstGeom>
        </p:spPr>
        <p:txBody>
          <a:bodyPr wrap="square">
            <a:spAutoFit/>
          </a:bodyPr>
          <a:lstStyle/>
          <a:p>
            <a:endParaRPr lang="en-US" sz="2800" dirty="0"/>
          </a:p>
          <a:p>
            <a:r>
              <a:rPr lang="en-US" sz="2000" dirty="0"/>
              <a:t>distraction  (</a:t>
            </a:r>
            <a:r>
              <a:rPr lang="en-US" sz="2000" dirty="0" err="1"/>
              <a:t>dɪˈstrækʃən</a:t>
            </a:r>
            <a:r>
              <a:rPr lang="en-US" sz="2000" dirty="0"/>
              <a:t>) </a:t>
            </a:r>
          </a:p>
          <a:p>
            <a:r>
              <a:rPr lang="en-US" sz="2000" dirty="0"/>
              <a:t> </a:t>
            </a:r>
          </a:p>
          <a:p>
            <a:r>
              <a:rPr lang="en-US" sz="2000" dirty="0"/>
              <a:t>— n</a:t>
            </a:r>
          </a:p>
          <a:p>
            <a:r>
              <a:rPr lang="en-US" sz="2000" dirty="0"/>
              <a:t>1.	the act or an instance of distracting or the state of being distracted</a:t>
            </a:r>
          </a:p>
          <a:p>
            <a:r>
              <a:rPr lang="en-US" sz="2000" dirty="0"/>
              <a:t>2.	something that serves as a diversion or entertainment</a:t>
            </a:r>
          </a:p>
          <a:p>
            <a:r>
              <a:rPr lang="en-US" sz="2000" dirty="0"/>
              <a:t>3.	an interruption; an obstacle to concentration</a:t>
            </a:r>
          </a:p>
          <a:p>
            <a:r>
              <a:rPr lang="en-US" sz="2000" dirty="0"/>
              <a:t>4.	mental turmoil or madness</a:t>
            </a:r>
          </a:p>
        </p:txBody>
      </p:sp>
    </p:spTree>
    <p:extLst>
      <p:ext uri="{BB962C8B-B14F-4D97-AF65-F5344CB8AC3E}">
        <p14:creationId xmlns:p14="http://schemas.microsoft.com/office/powerpoint/2010/main" val="349024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
            <a:ext cx="321733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7200"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9476" y="468498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599" y="2133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spTree>
    <p:extLst>
      <p:ext uri="{BB962C8B-B14F-4D97-AF65-F5344CB8AC3E}">
        <p14:creationId xmlns:p14="http://schemas.microsoft.com/office/powerpoint/2010/main" val="31676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14400"/>
            <a:ext cx="7132216" cy="5038458"/>
          </a:xfrm>
          <a:prstGeom prst="rect">
            <a:avLst/>
          </a:prstGeom>
        </p:spPr>
      </p:pic>
    </p:spTree>
    <p:extLst>
      <p:ext uri="{BB962C8B-B14F-4D97-AF65-F5344CB8AC3E}">
        <p14:creationId xmlns:p14="http://schemas.microsoft.com/office/powerpoint/2010/main" val="264622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87144"/>
            <a:ext cx="2438199" cy="243819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7200" y="4669971"/>
            <a:ext cx="2032000" cy="2032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000"/>
            <a:ext cx="3217333" cy="1809750"/>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715205" y="1787709"/>
            <a:ext cx="3371396" cy="2577664"/>
          </a:xfr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7200" y="685800"/>
            <a:ext cx="3250794" cy="3250794"/>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9476" y="4684985"/>
            <a:ext cx="2456688" cy="1842516"/>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599" y="2133600"/>
            <a:ext cx="2438400" cy="24384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67200" y="228600"/>
            <a:ext cx="2743200" cy="1476161"/>
          </a:xfrm>
          <a:prstGeom prst="rect">
            <a:avLst/>
          </a:prstGeom>
        </p:spPr>
      </p:pic>
      <p:sp>
        <p:nvSpPr>
          <p:cNvPr id="2" name="&quot;No&quot; Symbol 1"/>
          <p:cNvSpPr/>
          <p:nvPr/>
        </p:nvSpPr>
        <p:spPr>
          <a:xfrm>
            <a:off x="660197" y="148771"/>
            <a:ext cx="7772400" cy="6553200"/>
          </a:xfrm>
          <a:prstGeom prst="noSmoking">
            <a:avLst/>
          </a:prstGeom>
          <a:solidFill>
            <a:srgbClr val="FF000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5230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1047750"/>
            <a:ext cx="4762500" cy="4762500"/>
          </a:xfrm>
          <a:prstGeom prst="rect">
            <a:avLst/>
          </a:prstGeom>
        </p:spPr>
      </p:pic>
    </p:spTree>
    <p:extLst>
      <p:ext uri="{BB962C8B-B14F-4D97-AF65-F5344CB8AC3E}">
        <p14:creationId xmlns:p14="http://schemas.microsoft.com/office/powerpoint/2010/main" val="2981699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47800"/>
            <a:ext cx="6594076" cy="3709987"/>
          </a:xfrm>
          <a:prstGeom prst="rect">
            <a:avLst/>
          </a:prstGeom>
        </p:spPr>
      </p:pic>
    </p:spTree>
    <p:extLst>
      <p:ext uri="{BB962C8B-B14F-4D97-AF65-F5344CB8AC3E}">
        <p14:creationId xmlns:p14="http://schemas.microsoft.com/office/powerpoint/2010/main" val="3316293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 my cube wall circa 1998</a:t>
            </a:r>
            <a:endParaRPr lang="en-US" dirty="0"/>
          </a:p>
        </p:txBody>
      </p:sp>
      <p:sp>
        <p:nvSpPr>
          <p:cNvPr id="5" name="Content Placeholder 4"/>
          <p:cNvSpPr>
            <a:spLocks noGrp="1"/>
          </p:cNvSpPr>
          <p:nvPr>
            <p:ph idx="1"/>
          </p:nvPr>
        </p:nvSpPr>
        <p:spPr/>
        <p:txBody>
          <a:bodyPr/>
          <a:lstStyle/>
          <a:p>
            <a:pPr marL="0" indent="0">
              <a:buNone/>
            </a:pPr>
            <a:r>
              <a:rPr lang="en-US" sz="5400" dirty="0" smtClean="0"/>
              <a:t>“Don’t waste your breath on me and I won’t waste my hate on you.”</a:t>
            </a:r>
          </a:p>
          <a:p>
            <a:pPr marL="0" indent="0">
              <a:buNone/>
            </a:pPr>
            <a:endParaRPr lang="en-US" dirty="0"/>
          </a:p>
          <a:p>
            <a:pPr marL="0" indent="0">
              <a:buNone/>
            </a:pPr>
            <a:r>
              <a:rPr lang="en-US" dirty="0" smtClean="0"/>
              <a:t>Lyrics from Metallica’s “Wasting my hate”</a:t>
            </a:r>
            <a:endParaRPr lang="en-US" dirty="0"/>
          </a:p>
        </p:txBody>
      </p:sp>
    </p:spTree>
    <p:extLst>
      <p:ext uri="{BB962C8B-B14F-4D97-AF65-F5344CB8AC3E}">
        <p14:creationId xmlns:p14="http://schemas.microsoft.com/office/powerpoint/2010/main" val="4270994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Manage / Limit</a:t>
            </a:r>
            <a:endParaRPr lang="en-US" dirty="0"/>
          </a:p>
        </p:txBody>
      </p:sp>
    </p:spTree>
    <p:extLst>
      <p:ext uri="{BB962C8B-B14F-4D97-AF65-F5344CB8AC3E}">
        <p14:creationId xmlns:p14="http://schemas.microsoft.com/office/powerpoint/2010/main" val="78839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850" y="69850"/>
            <a:ext cx="6718300" cy="6718300"/>
          </a:xfrm>
          <a:prstGeom prst="rect">
            <a:avLst/>
          </a:prstGeom>
        </p:spPr>
      </p:pic>
    </p:spTree>
    <p:extLst>
      <p:ext uri="{BB962C8B-B14F-4D97-AF65-F5344CB8AC3E}">
        <p14:creationId xmlns:p14="http://schemas.microsoft.com/office/powerpoint/2010/main" val="820328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518" y="762000"/>
            <a:ext cx="8243282" cy="5325160"/>
          </a:xfrm>
          <a:prstGeom prst="rect">
            <a:avLst/>
          </a:prstGeom>
        </p:spPr>
      </p:pic>
    </p:spTree>
    <p:extLst>
      <p:ext uri="{BB962C8B-B14F-4D97-AF65-F5344CB8AC3E}">
        <p14:creationId xmlns:p14="http://schemas.microsoft.com/office/powerpoint/2010/main" val="3243846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3 Simple Things for Increased Productivity</a:t>
            </a:r>
          </a:p>
        </p:txBody>
      </p:sp>
      <p:sp>
        <p:nvSpPr>
          <p:cNvPr id="3" name="Subtitle 2"/>
          <p:cNvSpPr>
            <a:spLocks noGrp="1"/>
          </p:cNvSpPr>
          <p:nvPr>
            <p:ph type="subTitle" idx="1"/>
          </p:nvPr>
        </p:nvSpPr>
        <p:spPr/>
        <p:txBody>
          <a:bodyPr/>
          <a:lstStyle/>
          <a:p>
            <a:r>
              <a:rPr lang="en-US" dirty="0" err="1" smtClean="0"/>
              <a:t>Codestock</a:t>
            </a:r>
            <a:endParaRPr lang="en-US" dirty="0"/>
          </a:p>
        </p:txBody>
      </p:sp>
      <p:sp>
        <p:nvSpPr>
          <p:cNvPr id="4"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5" name="Picture 4"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003207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r>
              <a:rPr lang="en-US" dirty="0" smtClean="0"/>
              <a:t>Relax</a:t>
            </a:r>
            <a:endParaRPr lang="en-US" dirty="0"/>
          </a:p>
        </p:txBody>
      </p:sp>
    </p:spTree>
    <p:extLst>
      <p:ext uri="{BB962C8B-B14F-4D97-AF65-F5344CB8AC3E}">
        <p14:creationId xmlns:p14="http://schemas.microsoft.com/office/powerpoint/2010/main" val="3536024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56577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8283203" cy="3452686"/>
          </a:xfrm>
          <a:prstGeom prst="rect">
            <a:avLst/>
          </a:prstGeom>
        </p:spPr>
      </p:pic>
    </p:spTree>
    <p:extLst>
      <p:ext uri="{BB962C8B-B14F-4D97-AF65-F5344CB8AC3E}">
        <p14:creationId xmlns:p14="http://schemas.microsoft.com/office/powerpoint/2010/main" val="941297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a:p>
            <a:r>
              <a:rPr lang="en-US" sz="2800" dirty="0" smtClean="0"/>
              <a:t>LinkedIn: </a:t>
            </a:r>
            <a:r>
              <a:rPr lang="en-US" sz="2800" dirty="0">
                <a:hlinkClick r:id="rId4"/>
              </a:rPr>
              <a:t>http://www.linkedin.com/in/mjeaton</a:t>
            </a:r>
            <a:endParaRPr lang="en-US" sz="2800" dirty="0" smtClean="0"/>
          </a:p>
        </p:txBody>
      </p:sp>
    </p:spTree>
    <p:extLst>
      <p:ext uri="{BB962C8B-B14F-4D97-AF65-F5344CB8AC3E}">
        <p14:creationId xmlns:p14="http://schemas.microsoft.com/office/powerpoint/2010/main" val="28963129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2067427"/>
            <a:ext cx="6467476" cy="2723147"/>
          </a:xfrm>
        </p:spPr>
      </p:pic>
    </p:spTree>
    <p:extLst>
      <p:ext uri="{BB962C8B-B14F-4D97-AF65-F5344CB8AC3E}">
        <p14:creationId xmlns:p14="http://schemas.microsoft.com/office/powerpoint/2010/main" val="114086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1000" y="812800"/>
            <a:ext cx="4470400" cy="33528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979" y="812800"/>
            <a:ext cx="3851832" cy="2971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422650"/>
            <a:ext cx="2984500" cy="3048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533400"/>
            <a:ext cx="1476375" cy="2312395"/>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050" y="3543300"/>
            <a:ext cx="3200400" cy="24003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979" y="4699000"/>
            <a:ext cx="2362200" cy="1771650"/>
          </a:xfrm>
          <a:prstGeom prst="rect">
            <a:avLst/>
          </a:prstGeom>
        </p:spPr>
      </p:pic>
    </p:spTree>
    <p:extLst>
      <p:ext uri="{BB962C8B-B14F-4D97-AF65-F5344CB8AC3E}">
        <p14:creationId xmlns:p14="http://schemas.microsoft.com/office/powerpoint/2010/main" val="1859317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875" y="2847975"/>
            <a:ext cx="4286250" cy="1190625"/>
          </a:xfrm>
        </p:spPr>
      </p:pic>
      <p:sp>
        <p:nvSpPr>
          <p:cNvPr id="2" name="Rectangle 1"/>
          <p:cNvSpPr/>
          <p:nvPr/>
        </p:nvSpPr>
        <p:spPr>
          <a:xfrm>
            <a:off x="4317076" y="381000"/>
            <a:ext cx="4572000" cy="2585323"/>
          </a:xfrm>
          <a:prstGeom prst="rect">
            <a:avLst/>
          </a:prstGeom>
        </p:spPr>
        <p:txBody>
          <a:bodyPr>
            <a:spAutoFit/>
          </a:bodyPr>
          <a:lstStyle/>
          <a:p>
            <a:r>
              <a:rPr lang="en-US" dirty="0"/>
              <a:t>"In a time where organizers are censoring speakers and their content, @</a:t>
            </a:r>
            <a:r>
              <a:rPr lang="en-US" dirty="0" err="1"/>
              <a:t>mjeaton</a:t>
            </a:r>
            <a:r>
              <a:rPr lang="en-US" dirty="0"/>
              <a:t> and @</a:t>
            </a:r>
            <a:r>
              <a:rPr lang="en-US" dirty="0" err="1"/>
              <a:t>kalamazoox</a:t>
            </a:r>
            <a:r>
              <a:rPr lang="en-US" dirty="0"/>
              <a:t> is a bastion of freedom. He is a luminary."</a:t>
            </a:r>
            <a:br>
              <a:rPr lang="en-US" dirty="0"/>
            </a:br>
            <a:r>
              <a:rPr lang="en-US" dirty="0"/>
              <a:t/>
            </a:r>
            <a:br>
              <a:rPr lang="en-US" dirty="0"/>
            </a:br>
            <a:r>
              <a:rPr lang="en-US" dirty="0"/>
              <a:t>"@</a:t>
            </a:r>
            <a:r>
              <a:rPr lang="en-US" dirty="0" err="1"/>
              <a:t>mjeaton</a:t>
            </a:r>
            <a:r>
              <a:rPr lang="en-US" dirty="0"/>
              <a:t> @</a:t>
            </a:r>
            <a:r>
              <a:rPr lang="en-US" dirty="0" err="1"/>
              <a:t>kalamazoox</a:t>
            </a:r>
            <a:r>
              <a:rPr lang="en-US" dirty="0"/>
              <a:t> believes in the open exchange of ideas, however uncomfortable, and trusts humans to think, collaborate and create."</a:t>
            </a:r>
          </a:p>
        </p:txBody>
      </p:sp>
      <p:sp>
        <p:nvSpPr>
          <p:cNvPr id="3" name="Rectangle 2"/>
          <p:cNvSpPr/>
          <p:nvPr/>
        </p:nvSpPr>
        <p:spPr>
          <a:xfrm>
            <a:off x="152400" y="4092476"/>
            <a:ext cx="4572000" cy="2308324"/>
          </a:xfrm>
          <a:prstGeom prst="rect">
            <a:avLst/>
          </a:prstGeom>
        </p:spPr>
        <p:txBody>
          <a:bodyPr>
            <a:spAutoFit/>
          </a:bodyPr>
          <a:lstStyle/>
          <a:p>
            <a:r>
              <a:rPr lang="en-US" dirty="0"/>
              <a:t>"#kalx12 is like an All Star team of speakers. Every single one would have been the best talk at every other conference."</a:t>
            </a:r>
            <a:br>
              <a:rPr lang="en-US" dirty="0"/>
            </a:br>
            <a:r>
              <a:rPr lang="en-US" dirty="0"/>
              <a:t/>
            </a:r>
            <a:br>
              <a:rPr lang="en-US" dirty="0"/>
            </a:br>
            <a:r>
              <a:rPr lang="en-US" dirty="0"/>
              <a:t>"I've discovered @</a:t>
            </a:r>
            <a:r>
              <a:rPr lang="en-US" dirty="0" err="1"/>
              <a:t>kalamazoox</a:t>
            </a:r>
            <a:r>
              <a:rPr lang="en-US" dirty="0"/>
              <a:t> is a hidden gem. Today was like a braver, more profane set of </a:t>
            </a:r>
            <a:r>
              <a:rPr lang="en-US" dirty="0" err="1"/>
              <a:t>dev</a:t>
            </a:r>
            <a:r>
              <a:rPr lang="en-US" dirty="0"/>
              <a:t>-oriented TED talks. Lots of passion and humor."</a:t>
            </a:r>
          </a:p>
        </p:txBody>
      </p:sp>
      <p:sp>
        <p:nvSpPr>
          <p:cNvPr id="5" name="Rectangle 4"/>
          <p:cNvSpPr/>
          <p:nvPr/>
        </p:nvSpPr>
        <p:spPr>
          <a:xfrm>
            <a:off x="457200" y="514350"/>
            <a:ext cx="3505200" cy="646331"/>
          </a:xfrm>
          <a:prstGeom prst="rect">
            <a:avLst/>
          </a:prstGeom>
        </p:spPr>
        <p:txBody>
          <a:bodyPr wrap="square">
            <a:spAutoFit/>
          </a:bodyPr>
          <a:lstStyle/>
          <a:p>
            <a:r>
              <a:rPr lang="en-US" dirty="0"/>
              <a:t>If parts of you don't change after #</a:t>
            </a:r>
            <a:r>
              <a:rPr lang="en-US" b="1" dirty="0"/>
              <a:t>kalx13</a:t>
            </a:r>
            <a:r>
              <a:rPr lang="en-US" dirty="0"/>
              <a:t>, you’re not listening.</a:t>
            </a:r>
          </a:p>
        </p:txBody>
      </p:sp>
      <p:sp>
        <p:nvSpPr>
          <p:cNvPr id="6" name="Rectangle 5"/>
          <p:cNvSpPr/>
          <p:nvPr/>
        </p:nvSpPr>
        <p:spPr>
          <a:xfrm>
            <a:off x="5117176" y="5222766"/>
            <a:ext cx="3657600" cy="923330"/>
          </a:xfrm>
          <a:prstGeom prst="rect">
            <a:avLst/>
          </a:prstGeom>
        </p:spPr>
        <p:txBody>
          <a:bodyPr wrap="square">
            <a:spAutoFit/>
          </a:bodyPr>
          <a:lstStyle/>
          <a:p>
            <a:r>
              <a:rPr lang="en-US" dirty="0"/>
              <a:t>#</a:t>
            </a:r>
            <a:r>
              <a:rPr lang="en-US" b="1" dirty="0"/>
              <a:t>kalx13</a:t>
            </a:r>
            <a:r>
              <a:rPr lang="en-US" dirty="0"/>
              <a:t> part awesome insightful talks, part </a:t>
            </a:r>
            <a:r>
              <a:rPr lang="en-US" dirty="0">
                <a:hlinkClick r:id="rId4"/>
              </a:rPr>
              <a:t>@</a:t>
            </a:r>
            <a:r>
              <a:rPr lang="en-US" dirty="0" err="1">
                <a:hlinkClick r:id="rId4"/>
              </a:rPr>
              <a:t>mjeaton</a:t>
            </a:r>
            <a:r>
              <a:rPr lang="en-US" dirty="0"/>
              <a:t> and friends roasting each other :)</a:t>
            </a:r>
          </a:p>
        </p:txBody>
      </p:sp>
      <p:sp>
        <p:nvSpPr>
          <p:cNvPr id="7" name="Rectangle 6"/>
          <p:cNvSpPr/>
          <p:nvPr/>
        </p:nvSpPr>
        <p:spPr>
          <a:xfrm>
            <a:off x="5486400" y="4054376"/>
            <a:ext cx="3200400" cy="646331"/>
          </a:xfrm>
          <a:prstGeom prst="rect">
            <a:avLst/>
          </a:prstGeom>
        </p:spPr>
        <p:txBody>
          <a:bodyPr wrap="square">
            <a:spAutoFit/>
          </a:bodyPr>
          <a:lstStyle/>
          <a:p>
            <a:r>
              <a:rPr lang="en-US" dirty="0"/>
              <a:t>Other </a:t>
            </a:r>
            <a:r>
              <a:rPr lang="en-US" dirty="0" err="1"/>
              <a:t>confs</a:t>
            </a:r>
            <a:r>
              <a:rPr lang="en-US" dirty="0"/>
              <a:t> are for the head, #kalx13 is for the heart.</a:t>
            </a:r>
          </a:p>
        </p:txBody>
      </p:sp>
    </p:spTree>
    <p:extLst>
      <p:ext uri="{BB962C8B-B14F-4D97-AF65-F5344CB8AC3E}">
        <p14:creationId xmlns:p14="http://schemas.microsoft.com/office/powerpoint/2010/main" val="309507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fontScale="85000" lnSpcReduction="10000"/>
          </a:bodyPr>
          <a:lstStyle/>
          <a:p>
            <a:pPr marL="0" indent="0" algn="ctr">
              <a:buNone/>
            </a:pPr>
            <a:r>
              <a:rPr lang="en-US" sz="9600" dirty="0"/>
              <a:t>a</a:t>
            </a:r>
            <a:r>
              <a:rPr lang="en-US" sz="9600" dirty="0" smtClean="0"/>
              <a:t>bout.me/</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2555356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p:nvSpPr>
        <p:spPr>
          <a:xfrm>
            <a:off x="4876800" y="0"/>
            <a:ext cx="4267200" cy="2062103"/>
          </a:xfrm>
          <a:prstGeom prst="rect">
            <a:avLst/>
          </a:prstGeom>
        </p:spPr>
        <p:txBody>
          <a:bodyPr wrap="square">
            <a:spAutoFit/>
          </a:bodyPr>
          <a:lstStyle/>
          <a:p>
            <a:r>
              <a:rPr lang="en-US" sz="3200" dirty="0" smtClean="0"/>
              <a:t>“I'd say in a given week I probably only do about fifteen minutes of real, actual, work.” </a:t>
            </a:r>
            <a:endParaRPr lang="en-US" sz="3200" dirty="0"/>
          </a:p>
        </p:txBody>
      </p:sp>
    </p:spTree>
    <p:extLst>
      <p:ext uri="{BB962C8B-B14F-4D97-AF65-F5344CB8AC3E}">
        <p14:creationId xmlns:p14="http://schemas.microsoft.com/office/powerpoint/2010/main" val="4034583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800" dirty="0" smtClean="0"/>
              <a:t>Productivity: </a:t>
            </a:r>
            <a:r>
              <a:rPr lang="en-US" sz="2800" dirty="0"/>
              <a:t>the quality, state, or fact of being able to generate, </a:t>
            </a:r>
            <a:r>
              <a:rPr lang="en-US" sz="2800" dirty="0" smtClean="0"/>
              <a:t/>
            </a:r>
            <a:br>
              <a:rPr lang="en-US" sz="2800" dirty="0" smtClean="0"/>
            </a:br>
            <a:r>
              <a:rPr lang="en-US" sz="2800" dirty="0" smtClean="0"/>
              <a:t>create, enhance</a:t>
            </a:r>
            <a:r>
              <a:rPr lang="en-US" sz="2800" dirty="0"/>
              <a:t>, or bring forth goods and </a:t>
            </a:r>
            <a:r>
              <a:rPr lang="en-US" sz="2800" dirty="0" smtClean="0"/>
              <a:t>services.</a:t>
            </a:r>
          </a:p>
          <a:p>
            <a:pPr marL="0" indent="0">
              <a:buNone/>
            </a:pPr>
            <a:endParaRPr lang="en-US" sz="2800" dirty="0"/>
          </a:p>
          <a:p>
            <a:pPr marL="0" indent="0">
              <a:buNone/>
            </a:pPr>
            <a:r>
              <a:rPr lang="en-US" sz="2800" dirty="0"/>
              <a:t>In business, a measure of worker efficiency, such as </a:t>
            </a:r>
            <a:r>
              <a:rPr lang="en-US" sz="2800" dirty="0" smtClean="0"/>
              <a:t>one hundred units</a:t>
            </a:r>
            <a:r>
              <a:rPr lang="en-US" sz="2800" dirty="0"/>
              <a:t> per hour.</a:t>
            </a:r>
          </a:p>
        </p:txBody>
      </p:sp>
    </p:spTree>
    <p:extLst>
      <p:ext uri="{BB962C8B-B14F-4D97-AF65-F5344CB8AC3E}">
        <p14:creationId xmlns:p14="http://schemas.microsoft.com/office/powerpoint/2010/main" val="1812258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0519"/>
            <a:ext cx="8229600" cy="1096962"/>
          </a:xfrm>
        </p:spPr>
        <p:txBody>
          <a:bodyPr/>
          <a:lstStyle/>
          <a:p>
            <a:r>
              <a:rPr lang="en-US" dirty="0" smtClean="0"/>
              <a:t>Reduce or eliminate</a:t>
            </a:r>
            <a:endParaRPr lang="en-US" dirty="0"/>
          </a:p>
        </p:txBody>
      </p:sp>
    </p:spTree>
    <p:extLst>
      <p:ext uri="{BB962C8B-B14F-4D97-AF65-F5344CB8AC3E}">
        <p14:creationId xmlns:p14="http://schemas.microsoft.com/office/powerpoint/2010/main" val="3009840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216</Words>
  <Application>Microsoft Office PowerPoint</Application>
  <PresentationFormat>On-screen Show (4:3)</PresentationFormat>
  <Paragraphs>51</Paragraphs>
  <Slides>23</Slides>
  <Notes>5</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3 Simple Things for Increased Productivity</vt:lpstr>
      <vt:lpstr>PowerPoint Presentation</vt:lpstr>
      <vt:lpstr>PowerPoint Presentation</vt:lpstr>
      <vt:lpstr>PowerPoint Presentation</vt:lpstr>
      <vt:lpstr>PowerPoint Presentation</vt:lpstr>
      <vt:lpstr>PowerPoint Presentation</vt:lpstr>
      <vt:lpstr>PowerPoint Presentation</vt:lpstr>
      <vt:lpstr>Reduce or eliminate</vt:lpstr>
      <vt:lpstr>PowerPoint Presentation</vt:lpstr>
      <vt:lpstr>PowerPoint Presentation</vt:lpstr>
      <vt:lpstr>PowerPoint Presentation</vt:lpstr>
      <vt:lpstr>PowerPoint Presentation</vt:lpstr>
      <vt:lpstr>PowerPoint Presentation</vt:lpstr>
      <vt:lpstr>PowerPoint Presentation</vt:lpstr>
      <vt:lpstr>On my cube wall circa 1998</vt:lpstr>
      <vt:lpstr>Manage / Limit</vt:lpstr>
      <vt:lpstr>PowerPoint Presentation</vt:lpstr>
      <vt:lpstr>PowerPoint Presentation</vt:lpstr>
      <vt:lpstr>Relax</vt:lpstr>
      <vt:lpstr>PowerPoint Presentation</vt:lpstr>
      <vt:lpstr>PowerPoint Presentation</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Things</dc:title>
  <dc:creator>mjeaton</dc:creator>
  <cp:lastModifiedBy>Michael Eaton</cp:lastModifiedBy>
  <cp:revision>20</cp:revision>
  <dcterms:created xsi:type="dcterms:W3CDTF">2012-06-13T02:19:58Z</dcterms:created>
  <dcterms:modified xsi:type="dcterms:W3CDTF">2013-07-12T19:41:52Z</dcterms:modified>
</cp:coreProperties>
</file>