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6" r:id="rId2"/>
    <p:sldId id="256" r:id="rId3"/>
    <p:sldId id="258" r:id="rId4"/>
    <p:sldId id="282" r:id="rId5"/>
    <p:sldId id="267" r:id="rId6"/>
    <p:sldId id="263" r:id="rId7"/>
    <p:sldId id="295" r:id="rId8"/>
    <p:sldId id="268" r:id="rId9"/>
    <p:sldId id="264" r:id="rId10"/>
    <p:sldId id="265" r:id="rId11"/>
    <p:sldId id="285" r:id="rId12"/>
    <p:sldId id="274" r:id="rId13"/>
    <p:sldId id="283" r:id="rId14"/>
    <p:sldId id="269" r:id="rId15"/>
    <p:sldId id="270" r:id="rId16"/>
    <p:sldId id="271" r:id="rId17"/>
    <p:sldId id="288" r:id="rId18"/>
    <p:sldId id="294" r:id="rId19"/>
    <p:sldId id="272" r:id="rId20"/>
    <p:sldId id="289" r:id="rId21"/>
    <p:sldId id="290" r:id="rId22"/>
    <p:sldId id="291" r:id="rId23"/>
    <p:sldId id="292" r:id="rId24"/>
    <p:sldId id="275" r:id="rId25"/>
    <p:sldId id="276" r:id="rId26"/>
    <p:sldId id="287" r:id="rId27"/>
    <p:sldId id="277" r:id="rId28"/>
    <p:sldId id="278" r:id="rId29"/>
    <p:sldId id="279" r:id="rId30"/>
    <p:sldId id="296" r:id="rId31"/>
    <p:sldId id="26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453" autoAdjust="0"/>
  </p:normalViewPr>
  <p:slideViewPr>
    <p:cSldViewPr>
      <p:cViewPr>
        <p:scale>
          <a:sx n="50" d="100"/>
          <a:sy n="50" d="100"/>
        </p:scale>
        <p:origin x="2544"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7A1E8-0383-45E1-9423-9CDE310C98E3}" type="datetimeFigureOut">
              <a:rPr lang="en-US" smtClean="0"/>
              <a:t>5/16/2014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F7AF8-E2CA-4977-B9C8-1830E2635149}" type="slidenum">
              <a:rPr lang="en-US" smtClean="0"/>
              <a:t>‹#›</a:t>
            </a:fld>
            <a:endParaRPr lang="en-US"/>
          </a:p>
        </p:txBody>
      </p:sp>
    </p:spTree>
    <p:extLst>
      <p:ext uri="{BB962C8B-B14F-4D97-AF65-F5344CB8AC3E}">
        <p14:creationId xmlns:p14="http://schemas.microsoft.com/office/powerpoint/2010/main" val="3224825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2</a:t>
            </a:fld>
            <a:endParaRPr lang="en-US"/>
          </a:p>
        </p:txBody>
      </p:sp>
    </p:spTree>
    <p:extLst>
      <p:ext uri="{BB962C8B-B14F-4D97-AF65-F5344CB8AC3E}">
        <p14:creationId xmlns:p14="http://schemas.microsoft.com/office/powerpoint/2010/main" val="685132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or may not work.</a:t>
            </a:r>
            <a:r>
              <a:rPr lang="en-US" baseline="0" dirty="0" smtClean="0"/>
              <a: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16</a:t>
            </a:fld>
            <a:endParaRPr lang="en-US"/>
          </a:p>
        </p:txBody>
      </p:sp>
    </p:spTree>
    <p:extLst>
      <p:ext uri="{BB962C8B-B14F-4D97-AF65-F5344CB8AC3E}">
        <p14:creationId xmlns:p14="http://schemas.microsoft.com/office/powerpoint/2010/main" val="2240201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StayFocusd Dashboard</a:t>
            </a:r>
          </a:p>
          <a:p>
            <a:endParaRPr lang="en-US" dirty="0" smtClean="0"/>
          </a:p>
          <a:p>
            <a:r>
              <a:rPr lang="en-US" dirty="0" smtClean="0"/>
              <a:t>Reminders and</a:t>
            </a:r>
            <a:r>
              <a:rPr lang="en-US" baseline="0" dirty="0" smtClean="0"/>
              <a:t> nags</a:t>
            </a:r>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17</a:t>
            </a:fld>
            <a:endParaRPr lang="en-US"/>
          </a:p>
        </p:txBody>
      </p:sp>
    </p:spTree>
    <p:extLst>
      <p:ext uri="{BB962C8B-B14F-4D97-AF65-F5344CB8AC3E}">
        <p14:creationId xmlns:p14="http://schemas.microsoft.com/office/powerpoint/2010/main" val="257588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StayFocusd</a:t>
            </a:r>
            <a:r>
              <a:rPr lang="en-US" baseline="0" dirty="0" smtClean="0"/>
              <a:t> options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18</a:t>
            </a:fld>
            <a:endParaRPr lang="en-US"/>
          </a:p>
        </p:txBody>
      </p:sp>
    </p:spTree>
    <p:extLst>
      <p:ext uri="{BB962C8B-B14F-4D97-AF65-F5344CB8AC3E}">
        <p14:creationId xmlns:p14="http://schemas.microsoft.com/office/powerpoint/2010/main" val="3804187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a:t>
            </a:r>
            <a:r>
              <a:rPr lang="en-US" baseline="0" dirty="0" smtClean="0"/>
              <a:t> and limiting </a:t>
            </a:r>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19</a:t>
            </a:fld>
            <a:endParaRPr lang="en-US"/>
          </a:p>
        </p:txBody>
      </p:sp>
    </p:spTree>
    <p:extLst>
      <p:ext uri="{BB962C8B-B14F-4D97-AF65-F5344CB8AC3E}">
        <p14:creationId xmlns:p14="http://schemas.microsoft.com/office/powerpoint/2010/main" val="253620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activities of the day</a:t>
            </a:r>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20</a:t>
            </a:fld>
            <a:endParaRPr lang="en-US"/>
          </a:p>
        </p:txBody>
      </p:sp>
    </p:spTree>
    <p:extLst>
      <p:ext uri="{BB962C8B-B14F-4D97-AF65-F5344CB8AC3E}">
        <p14:creationId xmlns:p14="http://schemas.microsoft.com/office/powerpoint/2010/main" val="3108674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Lifetime milestones</a:t>
            </a:r>
          </a:p>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21</a:t>
            </a:fld>
            <a:endParaRPr lang="en-US"/>
          </a:p>
        </p:txBody>
      </p:sp>
    </p:spTree>
    <p:extLst>
      <p:ext uri="{BB962C8B-B14F-4D97-AF65-F5344CB8AC3E}">
        <p14:creationId xmlns:p14="http://schemas.microsoft.com/office/powerpoint/2010/main" val="658980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historical time tracking data…</a:t>
            </a:r>
          </a:p>
          <a:p>
            <a:endParaRPr lang="en-US" dirty="0" smtClean="0"/>
          </a:p>
          <a:p>
            <a:r>
              <a:rPr lang="en-US" dirty="0" smtClean="0"/>
              <a:t>Average Hours Per Month</a:t>
            </a:r>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22</a:t>
            </a:fld>
            <a:endParaRPr lang="en-US"/>
          </a:p>
        </p:txBody>
      </p:sp>
    </p:spTree>
    <p:extLst>
      <p:ext uri="{BB962C8B-B14F-4D97-AF65-F5344CB8AC3E}">
        <p14:creationId xmlns:p14="http://schemas.microsoft.com/office/powerpoint/2010/main" val="664940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historical time tracking data, hours per month by year</a:t>
            </a:r>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23</a:t>
            </a:fld>
            <a:endParaRPr lang="en-US"/>
          </a:p>
        </p:txBody>
      </p:sp>
    </p:spTree>
    <p:extLst>
      <p:ext uri="{BB962C8B-B14F-4D97-AF65-F5344CB8AC3E}">
        <p14:creationId xmlns:p14="http://schemas.microsoft.com/office/powerpoint/2010/main" val="26992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Productivity: the quality, state, or fact of being able to generate, </a:t>
            </a:r>
            <a:br>
              <a:rPr lang="en-US" sz="1200" dirty="0" smtClean="0"/>
            </a:br>
            <a:r>
              <a:rPr lang="en-US" sz="1200" dirty="0" smtClean="0"/>
              <a:t>create, enhance, or bring forth goods and services.</a:t>
            </a:r>
          </a:p>
          <a:p>
            <a:pPr marL="0" indent="0">
              <a:buNone/>
            </a:pPr>
            <a:endParaRPr lang="en-US" sz="1200" dirty="0" smtClean="0"/>
          </a:p>
          <a:p>
            <a:pPr marL="0" indent="0">
              <a:buNone/>
            </a:pPr>
            <a:r>
              <a:rPr lang="en-US" sz="1200" dirty="0" smtClean="0"/>
              <a:t>In business, a measure of worker efficiency, such as one hundred units per hour.</a:t>
            </a:r>
            <a:endParaRPr lang="en-US" sz="1200" dirty="0"/>
          </a:p>
        </p:txBody>
      </p:sp>
      <p:sp>
        <p:nvSpPr>
          <p:cNvPr id="4" name="Slide Number Placeholder 3"/>
          <p:cNvSpPr>
            <a:spLocks noGrp="1"/>
          </p:cNvSpPr>
          <p:nvPr>
            <p:ph type="sldNum" sz="quarter" idx="10"/>
          </p:nvPr>
        </p:nvSpPr>
        <p:spPr/>
        <p:txBody>
          <a:bodyPr/>
          <a:lstStyle/>
          <a:p>
            <a:fld id="{012F7AF8-E2CA-4977-B9C8-1830E2635149}" type="slidenum">
              <a:rPr lang="en-US" smtClean="0"/>
              <a:t>6</a:t>
            </a:fld>
            <a:endParaRPr lang="en-US"/>
          </a:p>
        </p:txBody>
      </p:sp>
    </p:spTree>
    <p:extLst>
      <p:ext uri="{BB962C8B-B14F-4D97-AF65-F5344CB8AC3E}">
        <p14:creationId xmlns:p14="http://schemas.microsoft.com/office/powerpoint/2010/main" val="412132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p>
          <a:p>
            <a:r>
              <a:rPr lang="en-US" sz="1200" dirty="0" smtClean="0"/>
              <a:t>distraction  (</a:t>
            </a:r>
            <a:r>
              <a:rPr lang="en-US" sz="1200" dirty="0" err="1" smtClean="0"/>
              <a:t>dɪˈstrækʃən</a:t>
            </a:r>
            <a:r>
              <a:rPr lang="en-US" sz="1200" dirty="0" smtClean="0"/>
              <a:t>) </a:t>
            </a:r>
          </a:p>
          <a:p>
            <a:r>
              <a:rPr lang="en-US" sz="1200" dirty="0" smtClean="0"/>
              <a:t> </a:t>
            </a:r>
          </a:p>
          <a:p>
            <a:r>
              <a:rPr lang="en-US" sz="1200" dirty="0" smtClean="0"/>
              <a:t>— n</a:t>
            </a:r>
          </a:p>
          <a:p>
            <a:r>
              <a:rPr lang="en-US" sz="1200" dirty="0" smtClean="0"/>
              <a:t>1.	the act or an instance of distracting or the state of being distracted</a:t>
            </a:r>
          </a:p>
          <a:p>
            <a:r>
              <a:rPr lang="en-US" sz="1200" dirty="0" smtClean="0"/>
              <a:t>2.	something that serves as a diversion or entertainment</a:t>
            </a:r>
          </a:p>
          <a:p>
            <a:r>
              <a:rPr lang="en-US" sz="1200" dirty="0" smtClean="0"/>
              <a:t>3.	an interruption; an obstacle to concentration</a:t>
            </a:r>
          </a:p>
          <a:p>
            <a:r>
              <a:rPr lang="en-US" sz="1200" dirty="0" smtClean="0"/>
              <a:t>4.	mental turmoil or madness</a:t>
            </a:r>
            <a:endParaRPr lang="en-US" sz="1200" dirty="0"/>
          </a:p>
        </p:txBody>
      </p:sp>
      <p:sp>
        <p:nvSpPr>
          <p:cNvPr id="4" name="Slide Number Placeholder 3"/>
          <p:cNvSpPr>
            <a:spLocks noGrp="1"/>
          </p:cNvSpPr>
          <p:nvPr>
            <p:ph type="sldNum" sz="quarter" idx="10"/>
          </p:nvPr>
        </p:nvSpPr>
        <p:spPr/>
        <p:txBody>
          <a:bodyPr/>
          <a:lstStyle/>
          <a:p>
            <a:fld id="{012F7AF8-E2CA-4977-B9C8-1830E2635149}" type="slidenum">
              <a:rPr lang="en-US" smtClean="0"/>
              <a:t>8</a:t>
            </a:fld>
            <a:endParaRPr lang="en-US"/>
          </a:p>
        </p:txBody>
      </p:sp>
    </p:spTree>
    <p:extLst>
      <p:ext uri="{BB962C8B-B14F-4D97-AF65-F5344CB8AC3E}">
        <p14:creationId xmlns:p14="http://schemas.microsoft.com/office/powerpoint/2010/main" val="414414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networking</a:t>
            </a:r>
          </a:p>
          <a:p>
            <a:r>
              <a:rPr lang="en-US" dirty="0" smtClean="0"/>
              <a:t>Silly time wasting</a:t>
            </a:r>
            <a:r>
              <a:rPr lang="en-US" baseline="0" dirty="0" smtClean="0"/>
              <a:t> games</a:t>
            </a:r>
          </a:p>
          <a:p>
            <a:r>
              <a:rPr lang="en-US" baseline="0" dirty="0" smtClean="0"/>
              <a:t>Xbox</a:t>
            </a:r>
          </a:p>
          <a:p>
            <a:r>
              <a:rPr lang="en-US" baseline="0" dirty="0" smtClean="0"/>
              <a:t>More time wasting games</a:t>
            </a:r>
          </a:p>
          <a:p>
            <a:r>
              <a:rPr lang="en-US" baseline="0" dirty="0" smtClean="0"/>
              <a:t>*sigh* World of Warcraft / amount of time spent over the years</a:t>
            </a:r>
          </a:p>
          <a:p>
            <a:r>
              <a:rPr lang="en-US" baseline="0" dirty="0" smtClean="0"/>
              <a:t>People</a:t>
            </a:r>
          </a:p>
          <a:p>
            <a:r>
              <a:rPr lang="en-US" baseline="0" dirty="0" smtClean="0"/>
              <a:t>Email</a:t>
            </a:r>
          </a:p>
          <a:p>
            <a:r>
              <a:rPr lang="en-US" baseline="0" dirty="0" smtClean="0"/>
              <a:t>Chats</a:t>
            </a:r>
          </a:p>
          <a:p>
            <a:r>
              <a:rPr lang="en-US" baseline="0" dirty="0" smtClean="0"/>
              <a:t>More time wasting games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9</a:t>
            </a:fld>
            <a:endParaRPr lang="en-US"/>
          </a:p>
        </p:txBody>
      </p:sp>
    </p:spTree>
    <p:extLst>
      <p:ext uri="{BB962C8B-B14F-4D97-AF65-F5344CB8AC3E}">
        <p14:creationId xmlns:p14="http://schemas.microsoft.com/office/powerpoint/2010/main" val="120170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10</a:t>
            </a:fld>
            <a:endParaRPr lang="en-US"/>
          </a:p>
        </p:txBody>
      </p:sp>
    </p:spTree>
    <p:extLst>
      <p:ext uri="{BB962C8B-B14F-4D97-AF65-F5344CB8AC3E}">
        <p14:creationId xmlns:p14="http://schemas.microsoft.com/office/powerpoint/2010/main" val="209051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Driven to distraction</a:t>
            </a:r>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11</a:t>
            </a:fld>
            <a:endParaRPr lang="en-US"/>
          </a:p>
        </p:txBody>
      </p:sp>
    </p:spTree>
    <p:extLst>
      <p:ext uri="{BB962C8B-B14F-4D97-AF65-F5344CB8AC3E}">
        <p14:creationId xmlns:p14="http://schemas.microsoft.com/office/powerpoint/2010/main" val="209855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Totally eliminating things may or may not work.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12F7AF8-E2CA-4977-B9C8-1830E2635149}" type="slidenum">
              <a:rPr lang="en-US" smtClean="0"/>
              <a:t>13</a:t>
            </a:fld>
            <a:endParaRPr lang="en-US"/>
          </a:p>
        </p:txBody>
      </p:sp>
    </p:spTree>
    <p:extLst>
      <p:ext uri="{BB962C8B-B14F-4D97-AF65-F5344CB8AC3E}">
        <p14:creationId xmlns:p14="http://schemas.microsoft.com/office/powerpoint/2010/main" val="2352348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ways to help</a:t>
            </a:r>
            <a:r>
              <a:rPr lang="en-US" baseline="0" dirty="0" smtClean="0"/>
              <a:t> you focus</a:t>
            </a:r>
          </a:p>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14</a:t>
            </a:fld>
            <a:endParaRPr lang="en-US"/>
          </a:p>
        </p:txBody>
      </p:sp>
    </p:spTree>
    <p:extLst>
      <p:ext uri="{BB962C8B-B14F-4D97-AF65-F5344CB8AC3E}">
        <p14:creationId xmlns:p14="http://schemas.microsoft.com/office/powerpoint/2010/main" val="832793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preferred method is turning the metal up to 11</a:t>
            </a:r>
          </a:p>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15</a:t>
            </a:fld>
            <a:endParaRPr lang="en-US"/>
          </a:p>
        </p:txBody>
      </p:sp>
    </p:spTree>
    <p:extLst>
      <p:ext uri="{BB962C8B-B14F-4D97-AF65-F5344CB8AC3E}">
        <p14:creationId xmlns:p14="http://schemas.microsoft.com/office/powerpoint/2010/main" val="225965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96734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0273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9088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48970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7F349-6A34-4AEB-AFFD-A12F30F320E5}"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7775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7F349-6A34-4AEB-AFFD-A12F30F320E5}" type="datetimeFigureOut">
              <a:rPr lang="en-US" smtClean="0"/>
              <a:t>5/16/2014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98310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7F349-6A34-4AEB-AFFD-A12F30F320E5}" type="datetimeFigureOut">
              <a:rPr lang="en-US" smtClean="0"/>
              <a:t>5/16/2014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44132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7F349-6A34-4AEB-AFFD-A12F30F320E5}" type="datetimeFigureOut">
              <a:rPr lang="en-US" smtClean="0"/>
              <a:t>5/16/2014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20524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7F349-6A34-4AEB-AFFD-A12F30F320E5}" type="datetimeFigureOut">
              <a:rPr lang="en-US" smtClean="0"/>
              <a:t>5/16/2014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2990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7F349-6A34-4AEB-AFFD-A12F30F320E5}" type="datetimeFigureOut">
              <a:rPr lang="en-US" smtClean="0"/>
              <a:t>5/16/2014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84248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7F349-6A34-4AEB-AFFD-A12F30F320E5}" type="datetimeFigureOut">
              <a:rPr lang="en-US" smtClean="0"/>
              <a:t>5/16/2014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6955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7F349-6A34-4AEB-AFFD-A12F30F320E5}" type="datetimeFigureOut">
              <a:rPr lang="en-US" smtClean="0"/>
              <a:t>5/16/2014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22AF1-138C-4FAD-8EDF-A2A8FA1E0B12}" type="slidenum">
              <a:rPr lang="en-US" smtClean="0"/>
              <a:t>‹#›</a:t>
            </a:fld>
            <a:endParaRPr lang="en-US"/>
          </a:p>
        </p:txBody>
      </p:sp>
    </p:spTree>
    <p:extLst>
      <p:ext uri="{BB962C8B-B14F-4D97-AF65-F5344CB8AC3E}">
        <p14:creationId xmlns:p14="http://schemas.microsoft.com/office/powerpoint/2010/main" val="106533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 Id="rId4" Type="http://schemas.openxmlformats.org/officeDocument/2006/relationships/hyperlink" Target="http://www.linkedin.com/in/mjeat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56295727"/>
              </p:ext>
            </p:extLst>
          </p:nvPr>
        </p:nvGraphicFramePr>
        <p:xfrm>
          <a:off x="457200" y="457200"/>
          <a:ext cx="8229600" cy="5791200"/>
        </p:xfrm>
        <a:graphic>
          <a:graphicData uri="http://schemas.openxmlformats.org/drawingml/2006/table">
            <a:tbl>
              <a:tblPr/>
              <a:tblGrid>
                <a:gridCol w="8229600"/>
              </a:tblGrid>
              <a:tr h="5791200">
                <a:tc>
                  <a:txBody>
                    <a:bodyPr/>
                    <a:lstStyle/>
                    <a:p>
                      <a:pPr algn="l"/>
                      <a:r>
                        <a:rPr lang="en-US" dirty="0"/>
                        <a:t/>
                      </a:r>
                      <a:br>
                        <a:rPr lang="en-US" dirty="0"/>
                      </a:br>
                      <a:r>
                        <a:rPr lang="en-US" dirty="0"/>
                        <a:t>You want to be more productive, but in the world of cellphones, instant messaging, social networks and cube life, it can be tough. In this session, you'll learn how to get more than 15 minutes of actual work done in a week by doing 3 simple things. Be </a:t>
                      </a:r>
                      <a:r>
                        <a:rPr lang="en-US" dirty="0" smtClean="0"/>
                        <a:t>m/ore </a:t>
                      </a:r>
                      <a:r>
                        <a:rPr lang="en-US" dirty="0"/>
                        <a:t>productive and have more time to do the fun things you really want to do.</a:t>
                      </a:r>
                    </a:p>
                  </a:txBody>
                  <a:tcPr>
                    <a:lnL>
                      <a:noFill/>
                    </a:lnL>
                    <a:lnR>
                      <a:noFill/>
                    </a:lnR>
                    <a:lnT>
                      <a:noFill/>
                    </a:lnT>
                    <a:lnB>
                      <a:noFill/>
                    </a:lnB>
                  </a:tcPr>
                </a:tc>
              </a:tr>
            </a:tbl>
          </a:graphicData>
        </a:graphic>
      </p:graphicFrame>
    </p:spTree>
    <p:extLst>
      <p:ext uri="{BB962C8B-B14F-4D97-AF65-F5344CB8AC3E}">
        <p14:creationId xmlns:p14="http://schemas.microsoft.com/office/powerpoint/2010/main" val="331433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14400"/>
            <a:ext cx="7132216" cy="5038458"/>
          </a:xfrm>
          <a:prstGeom prst="rect">
            <a:avLst/>
          </a:prstGeom>
        </p:spPr>
      </p:pic>
    </p:spTree>
    <p:extLst>
      <p:ext uri="{BB962C8B-B14F-4D97-AF65-F5344CB8AC3E}">
        <p14:creationId xmlns:p14="http://schemas.microsoft.com/office/powerpoint/2010/main" val="264622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81000"/>
            <a:ext cx="6248400" cy="6248400"/>
          </a:xfrm>
          <a:prstGeom prst="rect">
            <a:avLst/>
          </a:prstGeom>
        </p:spPr>
      </p:pic>
    </p:spTree>
    <p:extLst>
      <p:ext uri="{BB962C8B-B14F-4D97-AF65-F5344CB8AC3E}">
        <p14:creationId xmlns:p14="http://schemas.microsoft.com/office/powerpoint/2010/main" val="3848280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0519"/>
            <a:ext cx="8229600" cy="1096962"/>
          </a:xfrm>
        </p:spPr>
        <p:txBody>
          <a:bodyPr/>
          <a:lstStyle/>
          <a:p>
            <a:r>
              <a:rPr lang="en-US" dirty="0" smtClean="0"/>
              <a:t>Reduce or eliminate</a:t>
            </a:r>
            <a:endParaRPr lang="en-US" dirty="0"/>
          </a:p>
        </p:txBody>
      </p:sp>
    </p:spTree>
    <p:extLst>
      <p:ext uri="{BB962C8B-B14F-4D97-AF65-F5344CB8AC3E}">
        <p14:creationId xmlns:p14="http://schemas.microsoft.com/office/powerpoint/2010/main" val="3009840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7200" y="4669971"/>
            <a:ext cx="2032000" cy="2032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407" y="4800600"/>
            <a:ext cx="1286193" cy="1809750"/>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5205" y="1787709"/>
            <a:ext cx="3371396" cy="2577664"/>
          </a:xfr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6606" y="685800"/>
            <a:ext cx="3250794" cy="325079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01112" y="4859455"/>
            <a:ext cx="2456688" cy="1842516"/>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812" y="228600"/>
            <a:ext cx="2438400" cy="24384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7200" y="228600"/>
            <a:ext cx="2743200" cy="1476161"/>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800" y="4387144"/>
            <a:ext cx="2438199" cy="2438199"/>
          </a:xfrm>
          <a:prstGeom prst="rect">
            <a:avLst/>
          </a:prstGeom>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0697" y="2744468"/>
            <a:ext cx="2882935" cy="1925503"/>
          </a:xfrm>
          <a:prstGeom prst="rect">
            <a:avLst/>
          </a:prstGeom>
        </p:spPr>
      </p:pic>
      <p:sp>
        <p:nvSpPr>
          <p:cNvPr id="11" name="&quot;No&quot; Symbol 10"/>
          <p:cNvSpPr/>
          <p:nvPr/>
        </p:nvSpPr>
        <p:spPr>
          <a:xfrm>
            <a:off x="660197" y="148771"/>
            <a:ext cx="7772400" cy="6553200"/>
          </a:xfrm>
          <a:prstGeom prst="noSmoking">
            <a:avLst/>
          </a:prstGeom>
          <a:solidFill>
            <a:srgbClr val="FF00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2961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047750"/>
            <a:ext cx="4762500" cy="4762500"/>
          </a:xfrm>
          <a:prstGeom prst="rect">
            <a:avLst/>
          </a:prstGeom>
        </p:spPr>
      </p:pic>
    </p:spTree>
    <p:extLst>
      <p:ext uri="{BB962C8B-B14F-4D97-AF65-F5344CB8AC3E}">
        <p14:creationId xmlns:p14="http://schemas.microsoft.com/office/powerpoint/2010/main" val="2981699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447800"/>
            <a:ext cx="6594076" cy="3709987"/>
          </a:xfrm>
          <a:prstGeom prst="rect">
            <a:avLst/>
          </a:prstGeom>
        </p:spPr>
      </p:pic>
    </p:spTree>
    <p:extLst>
      <p:ext uri="{BB962C8B-B14F-4D97-AF65-F5344CB8AC3E}">
        <p14:creationId xmlns:p14="http://schemas.microsoft.com/office/powerpoint/2010/main" val="331629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 my cube wall circa 1998</a:t>
            </a:r>
            <a:endParaRPr lang="en-US" dirty="0"/>
          </a:p>
        </p:txBody>
      </p:sp>
      <p:sp>
        <p:nvSpPr>
          <p:cNvPr id="5" name="Content Placeholder 4"/>
          <p:cNvSpPr>
            <a:spLocks noGrp="1"/>
          </p:cNvSpPr>
          <p:nvPr>
            <p:ph idx="1"/>
          </p:nvPr>
        </p:nvSpPr>
        <p:spPr/>
        <p:txBody>
          <a:bodyPr/>
          <a:lstStyle/>
          <a:p>
            <a:pPr marL="0" indent="0">
              <a:buNone/>
            </a:pPr>
            <a:r>
              <a:rPr lang="en-US" sz="5400" dirty="0" smtClean="0"/>
              <a:t>“Don’t waste your breath on me and I won’t waste my hate on you.”</a:t>
            </a:r>
          </a:p>
          <a:p>
            <a:pPr marL="0" indent="0">
              <a:buNone/>
            </a:pPr>
            <a:endParaRPr lang="en-US" dirty="0"/>
          </a:p>
          <a:p>
            <a:pPr marL="0" indent="0">
              <a:buNone/>
            </a:pPr>
            <a:r>
              <a:rPr lang="en-US" dirty="0" smtClean="0"/>
              <a:t>Lyrics from Metallica’s “Wasting my hate”</a:t>
            </a:r>
            <a:endParaRPr lang="en-US" dirty="0"/>
          </a:p>
        </p:txBody>
      </p:sp>
    </p:spTree>
    <p:extLst>
      <p:ext uri="{BB962C8B-B14F-4D97-AF65-F5344CB8AC3E}">
        <p14:creationId xmlns:p14="http://schemas.microsoft.com/office/powerpoint/2010/main" val="4270994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 y="609600"/>
            <a:ext cx="9571428" cy="4904762"/>
          </a:xfrm>
          <a:prstGeom prst="rect">
            <a:avLst/>
          </a:prstGeom>
        </p:spPr>
      </p:pic>
      <p:pic>
        <p:nvPicPr>
          <p:cNvPr id="5" name="Picture 4"/>
          <p:cNvPicPr>
            <a:picLocks noChangeAspect="1"/>
          </p:cNvPicPr>
          <p:nvPr/>
        </p:nvPicPr>
        <p:blipFill>
          <a:blip r:embed="rId4"/>
          <a:stretch>
            <a:fillRect/>
          </a:stretch>
        </p:blipFill>
        <p:spPr>
          <a:xfrm>
            <a:off x="2233905" y="1938524"/>
            <a:ext cx="4676190" cy="2980952"/>
          </a:xfrm>
          <a:prstGeom prst="rect">
            <a:avLst/>
          </a:prstGeom>
        </p:spPr>
      </p:pic>
    </p:spTree>
    <p:extLst>
      <p:ext uri="{BB962C8B-B14F-4D97-AF65-F5344CB8AC3E}">
        <p14:creationId xmlns:p14="http://schemas.microsoft.com/office/powerpoint/2010/main" val="158159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3238" y="1071857"/>
            <a:ext cx="9390476" cy="4714286"/>
          </a:xfrm>
          <a:prstGeom prst="rect">
            <a:avLst/>
          </a:prstGeom>
          <a:solidFill>
            <a:srgbClr val="FFFF00"/>
          </a:solidFill>
        </p:spPr>
      </p:pic>
    </p:spTree>
    <p:extLst>
      <p:ext uri="{BB962C8B-B14F-4D97-AF65-F5344CB8AC3E}">
        <p14:creationId xmlns:p14="http://schemas.microsoft.com/office/powerpoint/2010/main" val="3875076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Manage / Limit</a:t>
            </a:r>
            <a:endParaRPr lang="en-US" dirty="0"/>
          </a:p>
        </p:txBody>
      </p:sp>
    </p:spTree>
    <p:extLst>
      <p:ext uri="{BB962C8B-B14F-4D97-AF65-F5344CB8AC3E}">
        <p14:creationId xmlns:p14="http://schemas.microsoft.com/office/powerpoint/2010/main" val="78839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3 Simple Things for Increased Productivity</a:t>
            </a:r>
          </a:p>
        </p:txBody>
      </p:sp>
      <p:sp>
        <p:nvSpPr>
          <p:cNvPr id="3" name="Subtitle 2"/>
          <p:cNvSpPr>
            <a:spLocks noGrp="1"/>
          </p:cNvSpPr>
          <p:nvPr>
            <p:ph type="subTitle" idx="1"/>
          </p:nvPr>
        </p:nvSpPr>
        <p:spPr/>
        <p:txBody>
          <a:bodyPr/>
          <a:lstStyle/>
          <a:p>
            <a:r>
              <a:rPr lang="en-US" dirty="0" smtClean="0"/>
              <a:t>KCDC 2014</a:t>
            </a:r>
            <a:endParaRPr lang="en-US" dirty="0"/>
          </a:p>
        </p:txBody>
      </p:sp>
      <p:sp>
        <p:nvSpPr>
          <p:cNvPr id="4"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5" name="Picture 4"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003207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600200"/>
            <a:ext cx="9525000" cy="3952381"/>
          </a:xfrm>
          <a:prstGeom prst="rect">
            <a:avLst/>
          </a:prstGeom>
        </p:spPr>
      </p:pic>
    </p:spTree>
    <p:extLst>
      <p:ext uri="{BB962C8B-B14F-4D97-AF65-F5344CB8AC3E}">
        <p14:creationId xmlns:p14="http://schemas.microsoft.com/office/powerpoint/2010/main" val="156510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57714" y="2057571"/>
            <a:ext cx="6428571" cy="2742857"/>
          </a:xfrm>
          <a:prstGeom prst="rect">
            <a:avLst/>
          </a:prstGeom>
        </p:spPr>
      </p:pic>
    </p:spTree>
    <p:extLst>
      <p:ext uri="{BB962C8B-B14F-4D97-AF65-F5344CB8AC3E}">
        <p14:creationId xmlns:p14="http://schemas.microsoft.com/office/powerpoint/2010/main" val="1829080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1524" y="1557571"/>
            <a:ext cx="5380952" cy="3742857"/>
          </a:xfrm>
          <a:prstGeom prst="rect">
            <a:avLst/>
          </a:prstGeom>
        </p:spPr>
      </p:pic>
    </p:spTree>
    <p:extLst>
      <p:ext uri="{BB962C8B-B14F-4D97-AF65-F5344CB8AC3E}">
        <p14:creationId xmlns:p14="http://schemas.microsoft.com/office/powerpoint/2010/main" val="9007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7238" y="1562333"/>
            <a:ext cx="8009524" cy="3733333"/>
          </a:xfrm>
          <a:prstGeom prst="rect">
            <a:avLst/>
          </a:prstGeom>
        </p:spPr>
      </p:pic>
    </p:spTree>
    <p:extLst>
      <p:ext uri="{BB962C8B-B14F-4D97-AF65-F5344CB8AC3E}">
        <p14:creationId xmlns:p14="http://schemas.microsoft.com/office/powerpoint/2010/main" val="1317372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850" y="69850"/>
            <a:ext cx="6718300" cy="6718300"/>
          </a:xfrm>
          <a:prstGeom prst="rect">
            <a:avLst/>
          </a:prstGeom>
        </p:spPr>
      </p:pic>
    </p:spTree>
    <p:extLst>
      <p:ext uri="{BB962C8B-B14F-4D97-AF65-F5344CB8AC3E}">
        <p14:creationId xmlns:p14="http://schemas.microsoft.com/office/powerpoint/2010/main" val="820328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18" y="762000"/>
            <a:ext cx="8243282" cy="5325160"/>
          </a:xfrm>
          <a:prstGeom prst="rect">
            <a:avLst/>
          </a:prstGeom>
        </p:spPr>
      </p:pic>
    </p:spTree>
    <p:extLst>
      <p:ext uri="{BB962C8B-B14F-4D97-AF65-F5344CB8AC3E}">
        <p14:creationId xmlns:p14="http://schemas.microsoft.com/office/powerpoint/2010/main" val="3243846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050" y="685800"/>
            <a:ext cx="11428571" cy="5533333"/>
          </a:xfrm>
          <a:prstGeom prst="rect">
            <a:avLst/>
          </a:prstGeom>
        </p:spPr>
      </p:pic>
    </p:spTree>
    <p:extLst>
      <p:ext uri="{BB962C8B-B14F-4D97-AF65-F5344CB8AC3E}">
        <p14:creationId xmlns:p14="http://schemas.microsoft.com/office/powerpoint/2010/main" val="359544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Relax</a:t>
            </a:r>
            <a:endParaRPr lang="en-US" dirty="0"/>
          </a:p>
        </p:txBody>
      </p:sp>
    </p:spTree>
    <p:extLst>
      <p:ext uri="{BB962C8B-B14F-4D97-AF65-F5344CB8AC3E}">
        <p14:creationId xmlns:p14="http://schemas.microsoft.com/office/powerpoint/2010/main" val="3536024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4187" y="3325585"/>
            <a:ext cx="4389813" cy="353241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953000" cy="37147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2771"/>
            <a:ext cx="4430419" cy="3322814"/>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3714750"/>
            <a:ext cx="4754187" cy="3143250"/>
          </a:xfrm>
          <a:prstGeom prst="rect">
            <a:avLst/>
          </a:prstGeom>
        </p:spPr>
      </p:pic>
    </p:spTree>
    <p:extLst>
      <p:ext uri="{BB962C8B-B14F-4D97-AF65-F5344CB8AC3E}">
        <p14:creationId xmlns:p14="http://schemas.microsoft.com/office/powerpoint/2010/main" val="856577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8283203" cy="3452686"/>
          </a:xfrm>
          <a:prstGeom prst="rect">
            <a:avLst/>
          </a:prstGeom>
        </p:spPr>
      </p:pic>
    </p:spTree>
    <p:extLst>
      <p:ext uri="{BB962C8B-B14F-4D97-AF65-F5344CB8AC3E}">
        <p14:creationId xmlns:p14="http://schemas.microsoft.com/office/powerpoint/2010/main" val="941297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2067427"/>
            <a:ext cx="6467476" cy="2723147"/>
          </a:xfrm>
        </p:spPr>
      </p:pic>
    </p:spTree>
    <p:extLst>
      <p:ext uri="{BB962C8B-B14F-4D97-AF65-F5344CB8AC3E}">
        <p14:creationId xmlns:p14="http://schemas.microsoft.com/office/powerpoint/2010/main" val="1140868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428" y="671857"/>
            <a:ext cx="4857143" cy="5514286"/>
          </a:xfrm>
          <a:prstGeom prst="rect">
            <a:avLst/>
          </a:prstGeom>
        </p:spPr>
      </p:pic>
    </p:spTree>
    <p:extLst>
      <p:ext uri="{BB962C8B-B14F-4D97-AF65-F5344CB8AC3E}">
        <p14:creationId xmlns:p14="http://schemas.microsoft.com/office/powerpoint/2010/main" val="2355122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a:p>
            <a:r>
              <a:rPr lang="en-US" sz="2800" dirty="0" smtClean="0"/>
              <a:t>LinkedIn: </a:t>
            </a:r>
            <a:r>
              <a:rPr lang="en-US" sz="2800" dirty="0">
                <a:hlinkClick r:id="rId4"/>
              </a:rPr>
              <a:t>http://www.linkedin.com/in/mjeaton</a:t>
            </a:r>
            <a:endParaRPr lang="en-US" sz="2800" dirty="0" smtClean="0"/>
          </a:p>
        </p:txBody>
      </p:sp>
    </p:spTree>
    <p:extLst>
      <p:ext uri="{BB962C8B-B14F-4D97-AF65-F5344CB8AC3E}">
        <p14:creationId xmlns:p14="http://schemas.microsoft.com/office/powerpoint/2010/main" val="28963129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55535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4876800" y="0"/>
            <a:ext cx="4267200" cy="2062103"/>
          </a:xfrm>
          <a:prstGeom prst="rect">
            <a:avLst/>
          </a:prstGeom>
        </p:spPr>
        <p:txBody>
          <a:bodyPr wrap="square">
            <a:spAutoFit/>
          </a:bodyPr>
          <a:lstStyle/>
          <a:p>
            <a:r>
              <a:rPr lang="en-US" sz="3200" dirty="0" smtClean="0"/>
              <a:t>“I'd say in a given week I probably only do about fifteen minutes of real, actual, work.” </a:t>
            </a:r>
            <a:endParaRPr lang="en-US" sz="3200" dirty="0"/>
          </a:p>
        </p:txBody>
      </p:sp>
    </p:spTree>
    <p:extLst>
      <p:ext uri="{BB962C8B-B14F-4D97-AF65-F5344CB8AC3E}">
        <p14:creationId xmlns:p14="http://schemas.microsoft.com/office/powerpoint/2010/main" val="4034583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800" dirty="0" smtClean="0"/>
              <a:t>Productivity: </a:t>
            </a:r>
            <a:r>
              <a:rPr lang="en-US" sz="2800" dirty="0"/>
              <a:t>the quality, state, or fact of being able to generate, </a:t>
            </a:r>
            <a:r>
              <a:rPr lang="en-US" sz="2800" dirty="0" smtClean="0"/>
              <a:t/>
            </a:r>
            <a:br>
              <a:rPr lang="en-US" sz="2800" dirty="0" smtClean="0"/>
            </a:br>
            <a:r>
              <a:rPr lang="en-US" sz="2800" dirty="0" smtClean="0"/>
              <a:t>create, enhance</a:t>
            </a:r>
            <a:r>
              <a:rPr lang="en-US" sz="2800" dirty="0"/>
              <a:t>, or bring forth goods and </a:t>
            </a:r>
            <a:r>
              <a:rPr lang="en-US" sz="2800" dirty="0" smtClean="0"/>
              <a:t>services.</a:t>
            </a:r>
          </a:p>
          <a:p>
            <a:pPr marL="0" indent="0">
              <a:buNone/>
            </a:pPr>
            <a:endParaRPr lang="en-US" sz="2800" dirty="0"/>
          </a:p>
          <a:p>
            <a:pPr marL="0" indent="0">
              <a:buNone/>
            </a:pPr>
            <a:r>
              <a:rPr lang="en-US" sz="2800" dirty="0"/>
              <a:t>In business, a measure of worker efficiency, such as </a:t>
            </a:r>
            <a:r>
              <a:rPr lang="en-US" sz="2800" dirty="0" smtClean="0"/>
              <a:t>one hundred units</a:t>
            </a:r>
            <a:r>
              <a:rPr lang="en-US" sz="2800" dirty="0"/>
              <a:t> per hour.</a:t>
            </a:r>
          </a:p>
        </p:txBody>
      </p:sp>
    </p:spTree>
    <p:extLst>
      <p:ext uri="{BB962C8B-B14F-4D97-AF65-F5344CB8AC3E}">
        <p14:creationId xmlns:p14="http://schemas.microsoft.com/office/powerpoint/2010/main" val="1812258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Identify</a:t>
            </a:r>
            <a:endParaRPr lang="en-US" dirty="0"/>
          </a:p>
        </p:txBody>
      </p:sp>
    </p:spTree>
    <p:extLst>
      <p:ext uri="{BB962C8B-B14F-4D97-AF65-F5344CB8AC3E}">
        <p14:creationId xmlns:p14="http://schemas.microsoft.com/office/powerpoint/2010/main" val="264031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3914" y="457200"/>
            <a:ext cx="8534400" cy="2677656"/>
          </a:xfrm>
          <a:prstGeom prst="rect">
            <a:avLst/>
          </a:prstGeom>
        </p:spPr>
        <p:txBody>
          <a:bodyPr wrap="square">
            <a:spAutoFit/>
          </a:bodyPr>
          <a:lstStyle/>
          <a:p>
            <a:endParaRPr lang="en-US" sz="2800" dirty="0"/>
          </a:p>
          <a:p>
            <a:r>
              <a:rPr lang="en-US" sz="2000" dirty="0"/>
              <a:t>distraction  (</a:t>
            </a:r>
            <a:r>
              <a:rPr lang="en-US" sz="2000" dirty="0" err="1"/>
              <a:t>dɪˈstrækʃən</a:t>
            </a:r>
            <a:r>
              <a:rPr lang="en-US" sz="2000" dirty="0"/>
              <a:t>) </a:t>
            </a:r>
          </a:p>
          <a:p>
            <a:r>
              <a:rPr lang="en-US" sz="2000" dirty="0"/>
              <a:t> </a:t>
            </a:r>
          </a:p>
          <a:p>
            <a:r>
              <a:rPr lang="en-US" sz="2000" dirty="0"/>
              <a:t>— n</a:t>
            </a:r>
          </a:p>
          <a:p>
            <a:r>
              <a:rPr lang="en-US" sz="2000" dirty="0"/>
              <a:t>1.	the act or an instance of distracting or the state of being distracted</a:t>
            </a:r>
          </a:p>
          <a:p>
            <a:r>
              <a:rPr lang="en-US" sz="2000" dirty="0"/>
              <a:t>2.	something that serves as a diversion or entertainment</a:t>
            </a:r>
          </a:p>
          <a:p>
            <a:r>
              <a:rPr lang="en-US" sz="2000" dirty="0"/>
              <a:t>3.	an interruption; an obstacle to concentration</a:t>
            </a:r>
          </a:p>
          <a:p>
            <a:r>
              <a:rPr lang="en-US" sz="2000" dirty="0"/>
              <a:t>4.	mental turmoil or madness</a:t>
            </a:r>
          </a:p>
        </p:txBody>
      </p:sp>
    </p:spTree>
    <p:extLst>
      <p:ext uri="{BB962C8B-B14F-4D97-AF65-F5344CB8AC3E}">
        <p14:creationId xmlns:p14="http://schemas.microsoft.com/office/powerpoint/2010/main" val="349024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7200" y="4669971"/>
            <a:ext cx="2032000" cy="2032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407" y="4800600"/>
            <a:ext cx="1286193" cy="1809750"/>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5205" y="1787709"/>
            <a:ext cx="3371396" cy="2577664"/>
          </a:xfr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6606" y="685800"/>
            <a:ext cx="3250794" cy="325079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01112" y="4859455"/>
            <a:ext cx="2456688" cy="1842516"/>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812" y="228600"/>
            <a:ext cx="2438400" cy="24384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7200" y="228600"/>
            <a:ext cx="2743200" cy="1476161"/>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800" y="4387144"/>
            <a:ext cx="2438199" cy="2438199"/>
          </a:xfrm>
          <a:prstGeom prst="rect">
            <a:avLst/>
          </a:prstGeom>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0697" y="2744468"/>
            <a:ext cx="2882935" cy="1925503"/>
          </a:xfrm>
          <a:prstGeom prst="rect">
            <a:avLst/>
          </a:prstGeom>
        </p:spPr>
      </p:pic>
    </p:spTree>
    <p:extLst>
      <p:ext uri="{BB962C8B-B14F-4D97-AF65-F5344CB8AC3E}">
        <p14:creationId xmlns:p14="http://schemas.microsoft.com/office/powerpoint/2010/main" val="3167638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238</Words>
  <Application>Microsoft Office PowerPoint</Application>
  <PresentationFormat>On-screen Show (4:3)</PresentationFormat>
  <Paragraphs>84</Paragraphs>
  <Slides>31</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PowerPoint Presentation</vt:lpstr>
      <vt:lpstr>3 Simple Things for Increased Productivity</vt:lpstr>
      <vt:lpstr>PowerPoint Presentation</vt:lpstr>
      <vt:lpstr>PowerPoint Presentation</vt:lpstr>
      <vt:lpstr>PowerPoint Presentation</vt:lpstr>
      <vt:lpstr>PowerPoint Presentation</vt:lpstr>
      <vt:lpstr>Identify</vt:lpstr>
      <vt:lpstr>PowerPoint Presentation</vt:lpstr>
      <vt:lpstr>PowerPoint Presentation</vt:lpstr>
      <vt:lpstr>PowerPoint Presentation</vt:lpstr>
      <vt:lpstr>PowerPoint Presentation</vt:lpstr>
      <vt:lpstr>Reduce or eliminate</vt:lpstr>
      <vt:lpstr>PowerPoint Presentation</vt:lpstr>
      <vt:lpstr>PowerPoint Presentation</vt:lpstr>
      <vt:lpstr>PowerPoint Presentation</vt:lpstr>
      <vt:lpstr>On my cube wall circa 1998</vt:lpstr>
      <vt:lpstr>PowerPoint Presentation</vt:lpstr>
      <vt:lpstr>PowerPoint Presentation</vt:lpstr>
      <vt:lpstr>Manage / Limit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Relax</vt:lpstr>
      <vt:lpstr>PowerPoint Presentation</vt:lpstr>
      <vt:lpstr>PowerPoint Presentation</vt:lpstr>
      <vt:lpstr>PowerPoint Presentation</vt:lpstr>
      <vt:lpstr>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Things</dc:title>
  <dc:creator>mjeaton</dc:creator>
  <cp:lastModifiedBy>Michael Eaton</cp:lastModifiedBy>
  <cp:revision>27</cp:revision>
  <dcterms:created xsi:type="dcterms:W3CDTF">2012-06-13T02:19:58Z</dcterms:created>
  <dcterms:modified xsi:type="dcterms:W3CDTF">2014-05-16T13:44:35Z</dcterms:modified>
</cp:coreProperties>
</file>