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2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2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9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9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9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5/7/14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6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7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5/7/14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3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6E3-29A9-874C-B80D-C4D9C846BBB6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9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66E3-29A9-874C-B80D-C4D9C846BBB6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ED167-E928-A943-AC2D-CDCABD0D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24174"/>
              </p:ext>
            </p:extLst>
          </p:nvPr>
        </p:nvGraphicFramePr>
        <p:xfrm>
          <a:off x="85746" y="127139"/>
          <a:ext cx="8956888" cy="1540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1540503">
                <a:tc>
                  <a:txBody>
                    <a:bodyPr/>
                    <a:lstStyle/>
                    <a:p>
                      <a:pPr algn="l"/>
                      <a:r>
                        <a:rPr lang="en-US" sz="2400" u="sng" dirty="0" smtClean="0">
                          <a:solidFill>
                            <a:schemeClr val="accent6"/>
                          </a:solidFill>
                        </a:rPr>
                        <a:t>Titanium</a:t>
                      </a:r>
                      <a:r>
                        <a:rPr lang="en-US" sz="2400" u="sng" baseline="0" dirty="0" smtClean="0">
                          <a:solidFill>
                            <a:schemeClr val="accent6"/>
                          </a:solidFill>
                        </a:rPr>
                        <a:t> Sponsors</a:t>
                      </a:r>
                      <a:endParaRPr lang="en-US" sz="2400" u="sng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AJi Softw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1" y="574458"/>
            <a:ext cx="2869405" cy="1007480"/>
          </a:xfrm>
          <a:prstGeom prst="rect">
            <a:avLst/>
          </a:prstGeom>
        </p:spPr>
      </p:pic>
      <p:pic>
        <p:nvPicPr>
          <p:cNvPr id="7" name="Picture 6" descr="AdventureTe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20" y="173036"/>
            <a:ext cx="1558713" cy="1454799"/>
          </a:xfrm>
          <a:prstGeom prst="rect">
            <a:avLst/>
          </a:prstGeom>
        </p:spPr>
      </p:pic>
      <p:pic>
        <p:nvPicPr>
          <p:cNvPr id="8" name="Picture 7" descr="Paige Technologi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183588"/>
            <a:ext cx="2280389" cy="1444247"/>
          </a:xfrm>
          <a:prstGeom prst="rect">
            <a:avLst/>
          </a:prstGeom>
        </p:spPr>
      </p:pic>
      <p:pic>
        <p:nvPicPr>
          <p:cNvPr id="9" name="Picture 8" descr="Valore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21" y="182922"/>
            <a:ext cx="2172680" cy="144845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91532"/>
              </p:ext>
            </p:extLst>
          </p:nvPr>
        </p:nvGraphicFramePr>
        <p:xfrm>
          <a:off x="85746" y="1820653"/>
          <a:ext cx="8956888" cy="24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2478505"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rgbClr val="F79646"/>
                          </a:solidFill>
                        </a:rPr>
                        <a:t>Platinum</a:t>
                      </a:r>
                      <a:r>
                        <a:rPr lang="en-US" sz="2000" u="sng" baseline="0" dirty="0" smtClean="0">
                          <a:solidFill>
                            <a:srgbClr val="F79646"/>
                          </a:solidFill>
                        </a:rPr>
                        <a:t> Sponsors</a:t>
                      </a:r>
                      <a:endParaRPr lang="en-US" sz="2000" u="sng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8" y="2295319"/>
            <a:ext cx="2130693" cy="419037"/>
          </a:xfrm>
          <a:prstGeom prst="rect">
            <a:avLst/>
          </a:prstGeom>
        </p:spPr>
      </p:pic>
      <p:pic>
        <p:nvPicPr>
          <p:cNvPr id="12" name="Picture 11" descr="Balance Innovation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617" y="2330006"/>
            <a:ext cx="1209914" cy="956763"/>
          </a:xfrm>
          <a:prstGeom prst="rect">
            <a:avLst/>
          </a:prstGeom>
        </p:spPr>
      </p:pic>
      <p:pic>
        <p:nvPicPr>
          <p:cNvPr id="13" name="Picture 12" descr="DevExpres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83" y="2808388"/>
            <a:ext cx="2329697" cy="388283"/>
          </a:xfrm>
          <a:prstGeom prst="rect">
            <a:avLst/>
          </a:prstGeom>
        </p:spPr>
      </p:pic>
      <p:pic>
        <p:nvPicPr>
          <p:cNvPr id="14" name="Picture 13" descr="DS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07" y="1909763"/>
            <a:ext cx="1239523" cy="1115571"/>
          </a:xfrm>
          <a:prstGeom prst="rect">
            <a:avLst/>
          </a:prstGeom>
        </p:spPr>
      </p:pic>
      <p:pic>
        <p:nvPicPr>
          <p:cNvPr id="15" name="Picture 14" descr="Epiq System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16" y="2024013"/>
            <a:ext cx="1655306" cy="728335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" y="3215130"/>
            <a:ext cx="2284193" cy="541680"/>
          </a:xfrm>
          <a:prstGeom prst="rect">
            <a:avLst/>
          </a:prstGeom>
        </p:spPr>
      </p:pic>
      <p:pic>
        <p:nvPicPr>
          <p:cNvPr id="17" name="Picture 16" descr="Kauffman Lab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34" y="3626366"/>
            <a:ext cx="2249973" cy="464994"/>
          </a:xfrm>
          <a:prstGeom prst="rect">
            <a:avLst/>
          </a:prstGeom>
        </p:spPr>
      </p:pic>
      <p:pic>
        <p:nvPicPr>
          <p:cNvPr id="18" name="Picture 17" descr="OReill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99" y="3643066"/>
            <a:ext cx="1620339" cy="448294"/>
          </a:xfrm>
          <a:prstGeom prst="rect">
            <a:avLst/>
          </a:prstGeom>
        </p:spPr>
      </p:pic>
      <p:pic>
        <p:nvPicPr>
          <p:cNvPr id="19" name="Picture 18" descr="Sprint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1894463"/>
            <a:ext cx="1791274" cy="779409"/>
          </a:xfrm>
          <a:prstGeom prst="rect">
            <a:avLst/>
          </a:prstGeom>
        </p:spPr>
      </p:pic>
      <p:pic>
        <p:nvPicPr>
          <p:cNvPr id="20" name="Picture 19" descr="Freightquot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16" y="3410154"/>
            <a:ext cx="1610961" cy="681206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47933"/>
              </p:ext>
            </p:extLst>
          </p:nvPr>
        </p:nvGraphicFramePr>
        <p:xfrm>
          <a:off x="85746" y="4498053"/>
          <a:ext cx="8956888" cy="221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2218428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79646"/>
                          </a:solidFill>
                        </a:rPr>
                        <a:t>Gold Sponsors</a:t>
                      </a:r>
                      <a:endParaRPr lang="en-US" u="sng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21" descr="Advantage Tech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92" y="4605224"/>
            <a:ext cx="1569826" cy="514903"/>
          </a:xfrm>
          <a:prstGeom prst="rect">
            <a:avLst/>
          </a:prstGeom>
        </p:spPr>
      </p:pic>
      <p:pic>
        <p:nvPicPr>
          <p:cNvPr id="23" name="Picture 22" descr="Bradford and Galt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27" y="4605224"/>
            <a:ext cx="861694" cy="590876"/>
          </a:xfrm>
          <a:prstGeom prst="rect">
            <a:avLst/>
          </a:prstGeom>
        </p:spPr>
      </p:pic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42" y="4613162"/>
            <a:ext cx="1216306" cy="514903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8" y="4613163"/>
            <a:ext cx="1587892" cy="431000"/>
          </a:xfrm>
          <a:prstGeom prst="rect">
            <a:avLst/>
          </a:prstGeom>
        </p:spPr>
      </p:pic>
      <p:pic>
        <p:nvPicPr>
          <p:cNvPr id="26" name="Picture 25" descr="ComponentOn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7" y="4944478"/>
            <a:ext cx="709880" cy="624694"/>
          </a:xfrm>
          <a:prstGeom prst="rect">
            <a:avLst/>
          </a:prstGeom>
        </p:spPr>
      </p:pic>
      <p:pic>
        <p:nvPicPr>
          <p:cNvPr id="28" name="Picture 27" descr="DSI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95" y="5128273"/>
            <a:ext cx="1209501" cy="393171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40" y="5311926"/>
            <a:ext cx="1496173" cy="406104"/>
          </a:xfrm>
          <a:prstGeom prst="rect">
            <a:avLst/>
          </a:prstGeom>
        </p:spPr>
      </p:pic>
      <p:pic>
        <p:nvPicPr>
          <p:cNvPr id="30" name="Picture 29" descr="JetBrains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90" y="5324859"/>
            <a:ext cx="1034660" cy="393171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26" y="4613163"/>
            <a:ext cx="1259866" cy="455952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5" y="5828078"/>
            <a:ext cx="842725" cy="674180"/>
          </a:xfrm>
          <a:prstGeom prst="rect">
            <a:avLst/>
          </a:prstGeom>
        </p:spPr>
      </p:pic>
      <p:pic>
        <p:nvPicPr>
          <p:cNvPr id="33" name="Picture 32" descr="LRS Consulting Services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01" y="5196100"/>
            <a:ext cx="1066338" cy="355446"/>
          </a:xfrm>
          <a:prstGeom prst="rect">
            <a:avLst/>
          </a:prstGeom>
        </p:spPr>
      </p:pic>
      <p:pic>
        <p:nvPicPr>
          <p:cNvPr id="34" name="Picture 33" descr="Microsoft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65" y="5311926"/>
            <a:ext cx="1417795" cy="320017"/>
          </a:xfrm>
          <a:prstGeom prst="rect">
            <a:avLst/>
          </a:prstGeom>
        </p:spPr>
      </p:pic>
      <p:pic>
        <p:nvPicPr>
          <p:cNvPr id="35" name="Picture 34" descr="Multi Service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85" y="5706863"/>
            <a:ext cx="2455713" cy="329767"/>
          </a:xfrm>
          <a:prstGeom prst="rect">
            <a:avLst/>
          </a:prstGeom>
        </p:spPr>
      </p:pic>
      <p:pic>
        <p:nvPicPr>
          <p:cNvPr id="36" name="Picture 35" descr="Netchemia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02" y="5873975"/>
            <a:ext cx="1594781" cy="346295"/>
          </a:xfrm>
          <a:prstGeom prst="rect">
            <a:avLst/>
          </a:prstGeom>
        </p:spPr>
      </p:pic>
      <p:pic>
        <p:nvPicPr>
          <p:cNvPr id="37" name="Picture 36" descr="Oakwood Systems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90" y="5790484"/>
            <a:ext cx="1587687" cy="399190"/>
          </a:xfrm>
          <a:prstGeom prst="rect">
            <a:avLst/>
          </a:prstGeom>
        </p:spPr>
      </p:pic>
      <p:pic>
        <p:nvPicPr>
          <p:cNvPr id="38" name="Picture 37" descr="Perceptive Software.pn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3" y="6189672"/>
            <a:ext cx="1811996" cy="327885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42" y="5790484"/>
            <a:ext cx="1120237" cy="374479"/>
          </a:xfrm>
          <a:prstGeom prst="rect">
            <a:avLst/>
          </a:prstGeom>
        </p:spPr>
      </p:pic>
      <p:pic>
        <p:nvPicPr>
          <p:cNvPr id="40" name="Picture 39" descr="TEKSystems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22" y="6255404"/>
            <a:ext cx="1347952" cy="365873"/>
          </a:xfrm>
          <a:prstGeom prst="rect">
            <a:avLst/>
          </a:prstGeom>
        </p:spPr>
      </p:pic>
      <p:pic>
        <p:nvPicPr>
          <p:cNvPr id="41" name="Picture 40" descr="Twilio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6241431"/>
            <a:ext cx="1315837" cy="439866"/>
          </a:xfrm>
          <a:prstGeom prst="rect">
            <a:avLst/>
          </a:prstGeom>
        </p:spPr>
      </p:pic>
      <p:pic>
        <p:nvPicPr>
          <p:cNvPr id="42" name="Picture 41" descr="UnitedLex.png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07" y="6255406"/>
            <a:ext cx="1315837" cy="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5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Boon Lee</dc:creator>
  <cp:lastModifiedBy>Boon Lee</cp:lastModifiedBy>
  <cp:revision>6</cp:revision>
  <dcterms:created xsi:type="dcterms:W3CDTF">2014-05-07T07:41:40Z</dcterms:created>
  <dcterms:modified xsi:type="dcterms:W3CDTF">2014-05-07T08:45:18Z</dcterms:modified>
</cp:coreProperties>
</file>