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Lessons Learned from </a:t>
            </a:r>
            <a:r>
              <a:rPr lang="en-US" b="0" smtClean="0"/>
              <a:t>Working </a:t>
            </a:r>
            <a:r>
              <a:rPr lang="en-US" b="0" smtClean="0"/>
              <a:t>Remotely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Pants are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remote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 remote working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1994 to 1995 – Worked remotely on a team of 6 or 7. Worked in a silo.</a:t>
            </a:r>
          </a:p>
          <a:p>
            <a:endParaRPr lang="en-US" dirty="0"/>
          </a:p>
          <a:p>
            <a:r>
              <a:rPr lang="en-US" dirty="0"/>
              <a:t>1996 – Sole developer for small, custom </a:t>
            </a:r>
            <a:r>
              <a:rPr lang="en-US" dirty="0" err="1"/>
              <a:t>dev</a:t>
            </a:r>
            <a:r>
              <a:rPr lang="en-US" dirty="0"/>
              <a:t> shop</a:t>
            </a:r>
          </a:p>
          <a:p>
            <a:endParaRPr lang="en-US" dirty="0"/>
          </a:p>
          <a:p>
            <a:r>
              <a:rPr lang="en-US" dirty="0"/>
              <a:t>1997 to 2000 – Worked on a team of 5. Best team EVER.</a:t>
            </a:r>
          </a:p>
          <a:p>
            <a:endParaRPr lang="en-US" dirty="0"/>
          </a:p>
          <a:p>
            <a:r>
              <a:rPr lang="en-US" dirty="0"/>
              <a:t>2000 to 2001 – Project Director/Team Lead for mid-size consulting firm. Led several project teams.</a:t>
            </a:r>
          </a:p>
          <a:p>
            <a:endParaRPr lang="en-US" dirty="0"/>
          </a:p>
          <a:p>
            <a:r>
              <a:rPr lang="en-US" dirty="0"/>
              <a:t>2001 to early 2006 – Independent consultant – worked mostly alone, but did contribute to a couple project teams during that time.</a:t>
            </a:r>
          </a:p>
          <a:p>
            <a:endParaRPr lang="en-US" dirty="0"/>
          </a:p>
          <a:p>
            <a:r>
              <a:rPr lang="en-US" dirty="0"/>
              <a:t>2006 (roughly 9 months) – Tried my hand at working for “The Man” again. Worked on a small </a:t>
            </a:r>
            <a:r>
              <a:rPr lang="en-US" dirty="0" err="1"/>
              <a:t>dev</a:t>
            </a:r>
            <a:r>
              <a:rPr lang="en-US" dirty="0"/>
              <a:t> team.</a:t>
            </a:r>
          </a:p>
          <a:p>
            <a:endParaRPr lang="en-US" dirty="0"/>
          </a:p>
          <a:p>
            <a:r>
              <a:rPr lang="en-US" dirty="0"/>
              <a:t>2006 to Now – Independent consultant. Work mostly alone, but one of my projects has me on a team of 5 “local” developers + an offshore contingent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onvincing your 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enefits of remote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isadvantages of remote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ips for remote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http://about.me/mjeaton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026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25</TotalTime>
  <Words>181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Lessons Learned from Working Remotely</vt:lpstr>
      <vt:lpstr>what is remote working?</vt:lpstr>
      <vt:lpstr>my remote working history</vt:lpstr>
      <vt:lpstr>convincing your boss</vt:lpstr>
      <vt:lpstr>benefits of remote working</vt:lpstr>
      <vt:lpstr>disadvantages of remote working</vt:lpstr>
      <vt:lpstr>tips for remote working</vt:lpstr>
      <vt:lpstr>questions?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Working Remotely: Pants are optional </dc:title>
  <dc:creator>Michael Eaton</dc:creator>
  <cp:lastModifiedBy>Michael Eaton</cp:lastModifiedBy>
  <cp:revision>5</cp:revision>
  <dcterms:created xsi:type="dcterms:W3CDTF">2014-03-17T22:26:11Z</dcterms:created>
  <dcterms:modified xsi:type="dcterms:W3CDTF">2014-09-08T23:38:45Z</dcterms:modified>
</cp:coreProperties>
</file>