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2d571d17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2d571d17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d571d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d571d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2d571d1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2d571d1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2d571d1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2d571d1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2d571d1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2d571d1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2d571d1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2d571d1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2d571d17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2d571d17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2d571d17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2d571d17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2d571d17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2d571d17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24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Alzheimer’s </a:t>
            </a:r>
            <a:r>
              <a:rPr lang="en"/>
              <a:t>Awareness</a:t>
            </a:r>
            <a:r>
              <a:rPr lang="en"/>
              <a:t> </a:t>
            </a:r>
            <a:r>
              <a:rPr lang="en"/>
              <a:t>Crypto</a:t>
            </a:r>
            <a:r>
              <a:rPr lang="en"/>
              <a:t> Game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14 - Tom Roller, Michael Jedziniak, Blaine Edwards, Ilyas Khaja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500"/>
              <a:t>Our application, </a:t>
            </a:r>
            <a:r>
              <a:rPr lang="en" sz="1500"/>
              <a:t>Alzheimer’s Awareness Crypto Game, will be a video game that brings awareness to </a:t>
            </a:r>
            <a:r>
              <a:rPr lang="en" sz="1500"/>
              <a:t>Alzheimer's</a:t>
            </a:r>
            <a:r>
              <a:rPr lang="en" sz="1500"/>
              <a:t> and Dementia. This will benefit the non-profit Alzheimer’s Association and support their mission to cure/treat people suffering from Alzheimer’s or Dementia by </a:t>
            </a:r>
            <a:r>
              <a:rPr lang="en" sz="1500"/>
              <a:t>accelerating </a:t>
            </a:r>
            <a:r>
              <a:rPr lang="en" sz="1500"/>
              <a:t>research, driving risk reduction and early detection, and maximizing quality care and support.</a:t>
            </a:r>
            <a:endParaRPr sz="1500"/>
          </a:p>
          <a:p>
            <a:pPr indent="0" lvl="0" marL="0" rtl="0" algn="l">
              <a:lnSpc>
                <a:spcPct val="100000"/>
              </a:lnSpc>
              <a:spcBef>
                <a:spcPts val="1200"/>
              </a:spcBef>
              <a:spcAft>
                <a:spcPts val="1200"/>
              </a:spcAft>
              <a:buNone/>
            </a:pPr>
            <a:r>
              <a:rPr lang="en" sz="1500"/>
              <a:t>The Application will consist of 3 parts. An Alzheimer’s Simulation Game where the user will experience what it is </a:t>
            </a:r>
            <a:r>
              <a:rPr lang="en" sz="1500"/>
              <a:t>like to</a:t>
            </a:r>
            <a:r>
              <a:rPr lang="en" sz="1500"/>
              <a:t> h</a:t>
            </a:r>
            <a:r>
              <a:rPr lang="en" sz="1500"/>
              <a:t>av</a:t>
            </a:r>
            <a:r>
              <a:rPr lang="en" sz="1500"/>
              <a:t>e Alzheimer’s disease. An Alzheimer’s Learning Mode </a:t>
            </a:r>
            <a:r>
              <a:rPr lang="en" sz="1500"/>
              <a:t>where</a:t>
            </a:r>
            <a:r>
              <a:rPr lang="en" sz="1500"/>
              <a:t> the user can learn about Alzheimer’s and the latest research into this disease. A Cryptocurrency Mining Mode where the user (with their permission) can generate crypto that will be donated to support the </a:t>
            </a:r>
            <a:r>
              <a:rPr lang="en" sz="1500"/>
              <a:t>Alzheimer’s Association.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Purpose of the Project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purpose of this project is to help grow awareness and donations for the Alzheimer’s Association. While raising awareness does help the Alzheimer’s Association become more well-known and therefore bringing it to the attention of more potential donors, we </a:t>
            </a:r>
            <a:r>
              <a:rPr lang="en"/>
              <a:t>believe</a:t>
            </a:r>
            <a:r>
              <a:rPr lang="en"/>
              <a:t> that giving everyday users the option to generate funds for Alzheimer’s research would make a significant impact on donations given.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Scope of the Work</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front-end development, an user-friendly interface would be needed in order to reach a wide range of potential users. It should be easy to navigate, clear on what all the features do, and transparent about how their machine would be used if they were to opt-in to mining cryptocurrency for Alzheimer’s.</a:t>
            </a:r>
            <a:endParaRPr/>
          </a:p>
          <a:p>
            <a:pPr indent="0" lvl="0" marL="0" rtl="0" algn="l">
              <a:spcBef>
                <a:spcPts val="1200"/>
              </a:spcBef>
              <a:spcAft>
                <a:spcPts val="1200"/>
              </a:spcAft>
              <a:buNone/>
            </a:pPr>
            <a:r>
              <a:rPr lang="en"/>
              <a:t>For the back-end, most of the work would be figuring out how to mine a stable cryptocurrency efficiently so that the number of users eligible for mining is maximized. The Alzheimer’s simulation would need some logic so that the user can play. It would be all client-side and the only feature requiring internet would be mining. The learning mode would also not be as hard on the back end as it would just be displaying text/graphics.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Scope of the Product</a:t>
            </a:r>
            <a:endParaRPr/>
          </a:p>
        </p:txBody>
      </p:sp>
      <p:sp>
        <p:nvSpPr>
          <p:cNvPr id="111" name="Google Shape;111;p17"/>
          <p:cNvSpPr txBox="1"/>
          <p:nvPr>
            <p:ph idx="1" type="body"/>
          </p:nvPr>
        </p:nvSpPr>
        <p:spPr>
          <a:xfrm>
            <a:off x="729450" y="2078875"/>
            <a:ext cx="7688700" cy="28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Alzheimer’s Simulation Mode: The player initiates this mode by selecting it from the main menu. The system explains what this mode is about and instructions on how to navigate the simulation. The </a:t>
            </a:r>
            <a:r>
              <a:rPr lang="en"/>
              <a:t>system</a:t>
            </a:r>
            <a:r>
              <a:rPr lang="en"/>
              <a:t> then accepts commands from the player, such as INTERACT, LOOK, GO, etc. </a:t>
            </a:r>
            <a:endParaRPr/>
          </a:p>
          <a:p>
            <a:pPr indent="0" lvl="0" marL="0" rtl="0" algn="l">
              <a:spcBef>
                <a:spcPts val="1200"/>
              </a:spcBef>
              <a:spcAft>
                <a:spcPts val="0"/>
              </a:spcAft>
              <a:buNone/>
            </a:pPr>
            <a:r>
              <a:rPr lang="en"/>
              <a:t>Scenario: Alzheimer’s Learning Mode: The system displays a </a:t>
            </a:r>
            <a:r>
              <a:rPr lang="en"/>
              <a:t>opening</a:t>
            </a:r>
            <a:r>
              <a:rPr lang="en"/>
              <a:t> screen </a:t>
            </a:r>
            <a:r>
              <a:rPr lang="en"/>
              <a:t>explaining</a:t>
            </a:r>
            <a:r>
              <a:rPr lang="en"/>
              <a:t> the educational purposes of this mode to the player. The player can navigate through different sections such as: “What is Alzheimer’s?”, “How to support someone with Alzheimer’s?”, etc. </a:t>
            </a:r>
            <a:endParaRPr/>
          </a:p>
          <a:p>
            <a:pPr indent="0" lvl="0" marL="0" rtl="0" algn="l">
              <a:spcBef>
                <a:spcPts val="1200"/>
              </a:spcBef>
              <a:spcAft>
                <a:spcPts val="1200"/>
              </a:spcAft>
              <a:buNone/>
            </a:pPr>
            <a:r>
              <a:rPr lang="en"/>
              <a:t>Scenario: Crypto Mining Mode: Upon entering this mode, the system explains that any mined currency will automatically be donated. The user can then select how many GPUs they </a:t>
            </a:r>
            <a:r>
              <a:rPr lang="en"/>
              <a:t>want</a:t>
            </a:r>
            <a:r>
              <a:rPr lang="en"/>
              <a:t> to use, how long they want the miner to run, and other settings. The system starts the mining process, displaying a counter of the </a:t>
            </a:r>
            <a:r>
              <a:rPr lang="en"/>
              <a:t>amount</a:t>
            </a:r>
            <a:r>
              <a:rPr lang="en"/>
              <a:t> mined.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89075" y="1278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a:t>
            </a:r>
            <a:endParaRPr/>
          </a:p>
        </p:txBody>
      </p:sp>
      <p:sp>
        <p:nvSpPr>
          <p:cNvPr id="117" name="Google Shape;117;p18"/>
          <p:cNvSpPr txBox="1"/>
          <p:nvPr>
            <p:ph idx="1" type="body"/>
          </p:nvPr>
        </p:nvSpPr>
        <p:spPr>
          <a:xfrm>
            <a:off x="689075" y="20385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Client: </a:t>
            </a:r>
            <a:r>
              <a:rPr lang="en" sz="1500"/>
              <a:t>Alzheimer’s Association</a:t>
            </a:r>
            <a:endParaRPr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500"/>
              <a:t>Customer: </a:t>
            </a:r>
            <a:r>
              <a:rPr lang="en" sz="1500"/>
              <a:t>Steam, iOS App Store, Google Play Store, etc.</a:t>
            </a:r>
            <a:endParaRPr sz="1500"/>
          </a:p>
          <a:p>
            <a:pPr indent="0" lvl="0" marL="0" rtl="0" algn="l">
              <a:spcBef>
                <a:spcPts val="1200"/>
              </a:spcBef>
              <a:spcAft>
                <a:spcPts val="0"/>
              </a:spcAft>
              <a:buNone/>
            </a:pPr>
            <a:r>
              <a:t/>
            </a:r>
            <a:endParaRPr b="1" sz="1500"/>
          </a:p>
          <a:p>
            <a:pPr indent="0" lvl="0" marL="0" rtl="0" algn="l">
              <a:spcBef>
                <a:spcPts val="1200"/>
              </a:spcBef>
              <a:spcAft>
                <a:spcPts val="1200"/>
              </a:spcAft>
              <a:buNone/>
            </a:pPr>
            <a:r>
              <a:rPr b="1" lang="en" sz="1500"/>
              <a:t>User: </a:t>
            </a:r>
            <a:r>
              <a:rPr lang="en" sz="1500"/>
              <a:t>Gamers that wish to support or learn more about Alzheimer’s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Mandated Constraints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Performance</a:t>
            </a:r>
            <a:r>
              <a:rPr b="1" lang="en" sz="1500"/>
              <a:t>:</a:t>
            </a:r>
            <a:r>
              <a:rPr lang="en" sz="1500"/>
              <a:t> Playing the game can’t be too taxing as to take away from the crypto miner.  Not too demanding that it would </a:t>
            </a:r>
            <a:r>
              <a:rPr lang="en" sz="1500"/>
              <a:t>disallow players who only have average pc specs or sub-average.</a:t>
            </a:r>
            <a:endParaRPr sz="1500"/>
          </a:p>
          <a:p>
            <a:pPr indent="0" lvl="0" marL="0" rtl="0" algn="l">
              <a:spcBef>
                <a:spcPts val="1200"/>
              </a:spcBef>
              <a:spcAft>
                <a:spcPts val="0"/>
              </a:spcAft>
              <a:buNone/>
            </a:pPr>
            <a:r>
              <a:rPr b="1" lang="en" sz="1500"/>
              <a:t>Compatibility:</a:t>
            </a:r>
            <a:r>
              <a:rPr lang="en" sz="1500"/>
              <a:t> Windows, Mac.</a:t>
            </a:r>
            <a:endParaRPr sz="1500"/>
          </a:p>
          <a:p>
            <a:pPr indent="0" lvl="0" marL="0" rtl="0" algn="l">
              <a:spcBef>
                <a:spcPts val="1200"/>
              </a:spcBef>
              <a:spcAft>
                <a:spcPts val="1200"/>
              </a:spcAft>
              <a:buNone/>
            </a:pPr>
            <a:r>
              <a:rPr b="1" lang="en" sz="1500"/>
              <a:t>Security: </a:t>
            </a:r>
            <a:r>
              <a:rPr lang="en" sz="1500"/>
              <a:t>Wallet security and keeping devs from rerouting the crypto to their own wallet.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Alzheimer’s - </a:t>
            </a:r>
            <a:r>
              <a:rPr lang="en"/>
              <a:t>Alzheimer's disease is a progressive neurodegenerative disorder that is characterized by a gradual decline in memory, thinking, and reasoning skills. It is the most common cause of dementia in older adults. </a:t>
            </a:r>
            <a:endParaRPr/>
          </a:p>
          <a:p>
            <a:pPr indent="0" lvl="0" marL="0" rtl="0" algn="l">
              <a:spcBef>
                <a:spcPts val="1200"/>
              </a:spcBef>
              <a:spcAft>
                <a:spcPts val="0"/>
              </a:spcAft>
              <a:buNone/>
            </a:pPr>
            <a:r>
              <a:rPr b="1" lang="en"/>
              <a:t>Cryptocurrency - </a:t>
            </a:r>
            <a:r>
              <a:rPr lang="en"/>
              <a:t>A digital currency in which transactions are verified and records maintained by a decentralized system using cryptography, rather than by a centralized authority.</a:t>
            </a:r>
            <a:endParaRPr/>
          </a:p>
          <a:p>
            <a:pPr indent="0" lvl="0" marL="0" rtl="0" algn="l">
              <a:spcBef>
                <a:spcPts val="1200"/>
              </a:spcBef>
              <a:spcAft>
                <a:spcPts val="1200"/>
              </a:spcAft>
              <a:buNone/>
            </a:pPr>
            <a:r>
              <a:rPr b="1" lang="en"/>
              <a:t>Mining - </a:t>
            </a:r>
            <a:r>
              <a:rPr lang="en"/>
              <a:t>the process by which new coins or tokens are entered into circulation and the verification of transactions on a cryptocurrency network. It involves solving complex mathematical problems (or "hashing") using computer hardware, which in turn validates transactions and adds them to a public ledger called a blockchain.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Facts and Assumptions</a:t>
            </a:r>
            <a:endParaRPr/>
          </a:p>
        </p:txBody>
      </p:sp>
      <p:sp>
        <p:nvSpPr>
          <p:cNvPr id="135" name="Google Shape;135;p21"/>
          <p:cNvSpPr txBox="1"/>
          <p:nvPr>
            <p:ph idx="1" type="body"/>
          </p:nvPr>
        </p:nvSpPr>
        <p:spPr>
          <a:xfrm>
            <a:off x="729450" y="1853850"/>
            <a:ext cx="7688700" cy="26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b="1" lang="en" sz="1539"/>
              <a:t>Facts:</a:t>
            </a:r>
            <a:endParaRPr b="1" sz="1539"/>
          </a:p>
          <a:p>
            <a:pPr indent="0" lvl="0" marL="0" rtl="0" algn="l">
              <a:spcBef>
                <a:spcPts val="1200"/>
              </a:spcBef>
              <a:spcAft>
                <a:spcPts val="0"/>
              </a:spcAft>
              <a:buSzPts val="440"/>
              <a:buNone/>
            </a:pPr>
            <a:r>
              <a:rPr lang="en" sz="1539"/>
              <a:t>According to alz.org 6.7 million americans are living with </a:t>
            </a:r>
            <a:r>
              <a:rPr lang="en" sz="1539"/>
              <a:t>alzheimer's</a:t>
            </a:r>
            <a:r>
              <a:rPr lang="en" sz="1539"/>
              <a:t>, 13 million by 2050.</a:t>
            </a:r>
            <a:endParaRPr sz="1539"/>
          </a:p>
          <a:p>
            <a:pPr indent="0" lvl="0" marL="0" rtl="0" algn="l">
              <a:spcBef>
                <a:spcPts val="1200"/>
              </a:spcBef>
              <a:spcAft>
                <a:spcPts val="0"/>
              </a:spcAft>
              <a:buSzPts val="440"/>
              <a:buNone/>
            </a:pPr>
            <a:r>
              <a:rPr lang="en" sz="1539"/>
              <a:t>Alzheimer’s and other dementias will cost the US $345 million in 2023 rising to $1 trillion by 2050.</a:t>
            </a:r>
            <a:endParaRPr sz="1539"/>
          </a:p>
          <a:p>
            <a:pPr indent="0" lvl="0" marL="0" rtl="0" algn="l">
              <a:spcBef>
                <a:spcPts val="1200"/>
              </a:spcBef>
              <a:spcAft>
                <a:spcPts val="0"/>
              </a:spcAft>
              <a:buSzPts val="440"/>
              <a:buNone/>
            </a:pPr>
            <a:r>
              <a:rPr b="1" lang="en" sz="1539"/>
              <a:t>Assumptions:</a:t>
            </a:r>
            <a:endParaRPr b="1" sz="1539"/>
          </a:p>
          <a:p>
            <a:pPr indent="0" lvl="0" marL="0" rtl="0" algn="l">
              <a:spcBef>
                <a:spcPts val="1200"/>
              </a:spcBef>
              <a:spcAft>
                <a:spcPts val="0"/>
              </a:spcAft>
              <a:buSzPts val="440"/>
              <a:buNone/>
            </a:pPr>
            <a:r>
              <a:rPr lang="en" sz="1539"/>
              <a:t>It is assumed users have basic proficiency in computer use.</a:t>
            </a:r>
            <a:endParaRPr sz="1539"/>
          </a:p>
          <a:p>
            <a:pPr indent="0" lvl="0" marL="0" rtl="0" algn="l">
              <a:spcBef>
                <a:spcPts val="1200"/>
              </a:spcBef>
              <a:spcAft>
                <a:spcPts val="1200"/>
              </a:spcAft>
              <a:buSzPts val="440"/>
              <a:buNone/>
            </a:pPr>
            <a:r>
              <a:t/>
            </a:r>
            <a:endParaRPr sz="520"/>
          </a:p>
        </p:txBody>
      </p:sp>
      <p:sp>
        <p:nvSpPr>
          <p:cNvPr id="136" name="Google Shape;136;p21"/>
          <p:cNvSpPr txBox="1"/>
          <p:nvPr/>
        </p:nvSpPr>
        <p:spPr>
          <a:xfrm>
            <a:off x="862650" y="4471600"/>
            <a:ext cx="74223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Source: Alzeimer’s Association, “Alzeimer’s Disease Facts and Figures”, https://www.alz.org/alzheimers-dementia/facts-figures#:~:text=More%20than%206%20million%20Americans%20of%20all%20ages%20have%20Alzheimer's,older%20(10.7%25)%20has%20Alzheimer's.</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