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9" r:id="rId3"/>
    <p:sldId id="257" r:id="rId4"/>
    <p:sldId id="258" r:id="rId5"/>
    <p:sldId id="262" r:id="rId6"/>
    <p:sldId id="263" r:id="rId7"/>
    <p:sldId id="264" r:id="rId8"/>
    <p:sldId id="266" r:id="rId9"/>
    <p:sldId id="267" r:id="rId10"/>
    <p:sldId id="268" r:id="rId11"/>
    <p:sldId id="269" r:id="rId12"/>
    <p:sldId id="274" r:id="rId13"/>
    <p:sldId id="275" r:id="rId14"/>
    <p:sldId id="270" r:id="rId15"/>
    <p:sldId id="271" r:id="rId16"/>
    <p:sldId id="272" r:id="rId17"/>
    <p:sldId id="273" r:id="rId18"/>
    <p:sldId id="277" r:id="rId19"/>
    <p:sldId id="276" r:id="rId20"/>
    <p:sldId id="279" r:id="rId21"/>
    <p:sldId id="278" r:id="rId22"/>
    <p:sldId id="280" r:id="rId23"/>
    <p:sldId id="281" r:id="rId24"/>
    <p:sldId id="282" r:id="rId25"/>
    <p:sldId id="265"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7"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4A274-6863-4CDD-9E9B-B14BB6033C1C}" type="datetimeFigureOut">
              <a:rPr lang="en-US" smtClean="0"/>
              <a:pPr/>
              <a:t>5/7/2015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10B28-AC1D-44C2-A6EC-0B88A5C47B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6D10B28-AC1D-44C2-A6EC-0B88A5C47BBF}"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A6739B-3595-4762-AAAF-5CA8BE4153E1}" type="datetimeFigureOut">
              <a:rPr lang="en-US" smtClean="0"/>
              <a:pPr/>
              <a:t>5/7/2015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17FEF20-C682-4B5B-A518-B84B9B4B25A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6739B-3595-4762-AAAF-5CA8BE4153E1}"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6739B-3595-4762-AAAF-5CA8BE4153E1}"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6739B-3595-4762-AAAF-5CA8BE4153E1}"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A6739B-3595-4762-AAAF-5CA8BE4153E1}" type="datetimeFigureOut">
              <a:rPr lang="en-US" smtClean="0"/>
              <a:pPr/>
              <a:t>5/7/2015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FEF20-C682-4B5B-A518-B84B9B4B25A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A6739B-3595-4762-AAAF-5CA8BE4153E1}" type="datetimeFigureOut">
              <a:rPr lang="en-US" smtClean="0"/>
              <a:pPr/>
              <a:t>5/7/2015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A6739B-3595-4762-AAAF-5CA8BE4153E1}" type="datetimeFigureOut">
              <a:rPr lang="en-US" smtClean="0"/>
              <a:pPr/>
              <a:t>5/7/2015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A6739B-3595-4762-AAAF-5CA8BE4153E1}" type="datetimeFigureOut">
              <a:rPr lang="en-US" smtClean="0"/>
              <a:pPr/>
              <a:t>5/7/2015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6739B-3595-4762-AAAF-5CA8BE4153E1}" type="datetimeFigureOut">
              <a:rPr lang="en-US" smtClean="0"/>
              <a:pPr/>
              <a:t>5/7/2015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A6739B-3595-4762-AAAF-5CA8BE4153E1}" type="datetimeFigureOut">
              <a:rPr lang="en-US" smtClean="0"/>
              <a:pPr/>
              <a:t>5/7/2015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FEF20-C682-4B5B-A518-B84B9B4B25A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A6739B-3595-4762-AAAF-5CA8BE4153E1}" type="datetimeFigureOut">
              <a:rPr lang="en-US" smtClean="0"/>
              <a:pPr/>
              <a:t>5/7/2015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17FEF20-C682-4B5B-A518-B84B9B4B25A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A6739B-3595-4762-AAAF-5CA8BE4153E1}" type="datetimeFigureOut">
              <a:rPr lang="en-US" smtClean="0"/>
              <a:pPr/>
              <a:t>5/7/2015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7FEF20-C682-4B5B-A518-B84B9B4B25A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JC </a:t>
            </a:r>
            <a:r>
              <a:rPr lang="en-IN" dirty="0" err="1" smtClean="0"/>
              <a:t>Lifecare</a:t>
            </a:r>
            <a:endParaRPr lang="en-IN" dirty="0"/>
          </a:p>
        </p:txBody>
      </p:sp>
      <p:sp>
        <p:nvSpPr>
          <p:cNvPr id="3" name="Subtitle 2"/>
          <p:cNvSpPr>
            <a:spLocks noGrp="1"/>
          </p:cNvSpPr>
          <p:nvPr>
            <p:ph type="subTitle" idx="1"/>
          </p:nvPr>
        </p:nvSpPr>
        <p:spPr/>
        <p:txBody>
          <a:bodyPr/>
          <a:lstStyle/>
          <a:p>
            <a:r>
              <a:rPr lang="en-IN" dirty="0" smtClean="0"/>
              <a:t>Mobile Reporting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614998" cy="1143000"/>
          </a:xfrm>
        </p:spPr>
        <p:txBody>
          <a:bodyPr/>
          <a:lstStyle/>
          <a:p>
            <a:r>
              <a:rPr lang="en-IN" dirty="0" smtClean="0"/>
              <a:t>Product Promotion</a:t>
            </a:r>
            <a:endParaRPr lang="en-IN" dirty="0"/>
          </a:p>
        </p:txBody>
      </p:sp>
      <p:sp>
        <p:nvSpPr>
          <p:cNvPr id="3" name="Content Placeholder 2"/>
          <p:cNvSpPr>
            <a:spLocks noGrp="1"/>
          </p:cNvSpPr>
          <p:nvPr>
            <p:ph idx="1"/>
          </p:nvPr>
        </p:nvSpPr>
        <p:spPr>
          <a:xfrm>
            <a:off x="457200" y="1935480"/>
            <a:ext cx="5614998" cy="2136462"/>
          </a:xfrm>
        </p:spPr>
        <p:txBody>
          <a:bodyPr>
            <a:normAutofit fontScale="92500" lnSpcReduction="10000"/>
          </a:bodyPr>
          <a:lstStyle/>
          <a:p>
            <a:r>
              <a:rPr lang="en-IN" dirty="0" smtClean="0"/>
              <a:t>When click Yes on confirmation page then next page will be Product Promotion where select product and fill unit if sample gives to doctor and submit report. It again ask for confirmation for check you data.  </a:t>
            </a:r>
            <a:endParaRPr lang="en-IN" dirty="0"/>
          </a:p>
        </p:txBody>
      </p:sp>
      <p:pic>
        <p:nvPicPr>
          <p:cNvPr id="4098" name="Picture 2" descr="C:\Users\SANJEEV KUMAR\Documents\Bluetooth Folder\Screenshot_2015-03-11-00-25-42.png"/>
          <p:cNvPicPr>
            <a:picLocks noChangeAspect="1" noChangeArrowheads="1"/>
          </p:cNvPicPr>
          <p:nvPr/>
        </p:nvPicPr>
        <p:blipFill>
          <a:blip r:embed="rId2"/>
          <a:srcRect/>
          <a:stretch>
            <a:fillRect/>
          </a:stretch>
        </p:blipFill>
        <p:spPr bwMode="auto">
          <a:xfrm>
            <a:off x="4071934" y="3929066"/>
            <a:ext cx="1928810" cy="2714644"/>
          </a:xfrm>
          <a:prstGeom prst="rect">
            <a:avLst/>
          </a:prstGeom>
          <a:noFill/>
        </p:spPr>
      </p:pic>
      <p:pic>
        <p:nvPicPr>
          <p:cNvPr id="4099" name="Picture 3" descr="C:\Users\SANJEEV KUMAR\Documents\Bluetooth Folder\Screenshot_2015-03-11-00-26-17.png"/>
          <p:cNvPicPr>
            <a:picLocks noChangeAspect="1" noChangeArrowheads="1"/>
          </p:cNvPicPr>
          <p:nvPr/>
        </p:nvPicPr>
        <p:blipFill>
          <a:blip r:embed="rId3"/>
          <a:srcRect/>
          <a:stretch>
            <a:fillRect/>
          </a:stretch>
        </p:blipFill>
        <p:spPr bwMode="auto">
          <a:xfrm>
            <a:off x="6357950" y="428604"/>
            <a:ext cx="2571752" cy="407196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IN" dirty="0" smtClean="0"/>
              <a:t>Go To Chemist Directly</a:t>
            </a:r>
            <a:endParaRPr lang="en-IN" dirty="0"/>
          </a:p>
        </p:txBody>
      </p:sp>
      <p:sp>
        <p:nvSpPr>
          <p:cNvPr id="3" name="Content Placeholder 2"/>
          <p:cNvSpPr>
            <a:spLocks noGrp="1"/>
          </p:cNvSpPr>
          <p:nvPr>
            <p:ph idx="1"/>
          </p:nvPr>
        </p:nvSpPr>
        <p:spPr>
          <a:xfrm>
            <a:off x="457200" y="1935480"/>
            <a:ext cx="4972056" cy="4389120"/>
          </a:xfrm>
        </p:spPr>
        <p:txBody>
          <a:bodyPr/>
          <a:lstStyle/>
          <a:p>
            <a:r>
              <a:rPr lang="en-IN" dirty="0" smtClean="0"/>
              <a:t>When Doctor </a:t>
            </a:r>
            <a:r>
              <a:rPr lang="en-IN" dirty="0" smtClean="0"/>
              <a:t>Report submitted </a:t>
            </a:r>
            <a:r>
              <a:rPr lang="en-IN" dirty="0" smtClean="0"/>
              <a:t>then ask for chemist visit so we can go for chemist visit directly from here</a:t>
            </a:r>
            <a:r>
              <a:rPr lang="en-IN" dirty="0" smtClean="0"/>
              <a:t>.</a:t>
            </a:r>
          </a:p>
          <a:p>
            <a:r>
              <a:rPr lang="en-IN" dirty="0" smtClean="0"/>
              <a:t>If we don’t want chemist report now then press NO.</a:t>
            </a:r>
            <a:endParaRPr lang="en-IN" dirty="0"/>
          </a:p>
        </p:txBody>
      </p:sp>
      <p:pic>
        <p:nvPicPr>
          <p:cNvPr id="5122" name="Picture 2" descr="C:\Users\SANJEEV KUMAR\Documents\Bluetooth Folder\Screenshot_2015-03-11-00-26-34.png"/>
          <p:cNvPicPr>
            <a:picLocks noChangeAspect="1" noChangeArrowheads="1"/>
          </p:cNvPicPr>
          <p:nvPr/>
        </p:nvPicPr>
        <p:blipFill>
          <a:blip r:embed="rId2"/>
          <a:srcRect/>
          <a:stretch>
            <a:fillRect/>
          </a:stretch>
        </p:blipFill>
        <p:spPr bwMode="auto">
          <a:xfrm>
            <a:off x="5857884" y="1643050"/>
            <a:ext cx="2928942" cy="471490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Non-Listed Doctor Option</a:t>
            </a:r>
            <a:endParaRPr lang="en-IN" dirty="0"/>
          </a:p>
        </p:txBody>
      </p:sp>
      <p:sp>
        <p:nvSpPr>
          <p:cNvPr id="3" name="Content Placeholder 2"/>
          <p:cNvSpPr>
            <a:spLocks noGrp="1"/>
          </p:cNvSpPr>
          <p:nvPr>
            <p:ph idx="1"/>
          </p:nvPr>
        </p:nvSpPr>
        <p:spPr>
          <a:xfrm>
            <a:off x="457200" y="1935480"/>
            <a:ext cx="5614998" cy="4389120"/>
          </a:xfrm>
        </p:spPr>
        <p:txBody>
          <a:bodyPr/>
          <a:lstStyle/>
          <a:p>
            <a:r>
              <a:rPr lang="en-IN" dirty="0" smtClean="0"/>
              <a:t>When we looking for a doctor and that doctor is not in list then we can add a doctor from here</a:t>
            </a:r>
          </a:p>
          <a:p>
            <a:pPr>
              <a:buNone/>
            </a:pPr>
            <a:endParaRPr lang="en-IN" dirty="0" smtClean="0"/>
          </a:p>
          <a:p>
            <a:r>
              <a:rPr lang="en-IN" b="1" dirty="0" smtClean="0"/>
              <a:t>Go to menu option and click menu</a:t>
            </a:r>
          </a:p>
          <a:p>
            <a:endParaRPr lang="en-IN" dirty="0" smtClean="0"/>
          </a:p>
        </p:txBody>
      </p:sp>
      <p:pic>
        <p:nvPicPr>
          <p:cNvPr id="9218" name="Picture 2" descr="C:\Users\SANJEEV KUMAR\Documents\Bluetooth Folder\Screenshot_2015-03-11-00-21-42.png"/>
          <p:cNvPicPr>
            <a:picLocks noChangeAspect="1" noChangeArrowheads="1"/>
          </p:cNvPicPr>
          <p:nvPr/>
        </p:nvPicPr>
        <p:blipFill>
          <a:blip r:embed="rId2"/>
          <a:srcRect/>
          <a:stretch>
            <a:fillRect/>
          </a:stretch>
        </p:blipFill>
        <p:spPr bwMode="auto">
          <a:xfrm>
            <a:off x="5929322" y="1785926"/>
            <a:ext cx="3071803" cy="486569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972188" cy="724648"/>
          </a:xfrm>
        </p:spPr>
        <p:txBody>
          <a:bodyPr>
            <a:normAutofit fontScale="90000"/>
          </a:bodyPr>
          <a:lstStyle/>
          <a:p>
            <a:r>
              <a:rPr lang="en-IN" dirty="0" smtClean="0"/>
              <a:t>Add Non-Listed Doctor</a:t>
            </a:r>
            <a:endParaRPr lang="en-IN" dirty="0"/>
          </a:p>
        </p:txBody>
      </p:sp>
      <p:sp>
        <p:nvSpPr>
          <p:cNvPr id="3" name="Content Placeholder 2"/>
          <p:cNvSpPr>
            <a:spLocks noGrp="1"/>
          </p:cNvSpPr>
          <p:nvPr>
            <p:ph idx="1"/>
          </p:nvPr>
        </p:nvSpPr>
        <p:spPr>
          <a:xfrm>
            <a:off x="457200" y="1935480"/>
            <a:ext cx="5614998" cy="4389120"/>
          </a:xfrm>
        </p:spPr>
        <p:txBody>
          <a:bodyPr/>
          <a:lstStyle/>
          <a:p>
            <a:pPr>
              <a:buFont typeface="Wingdings" pitchFamily="2" charset="2"/>
              <a:buChar char="§"/>
            </a:pPr>
            <a:r>
              <a:rPr lang="en-IN" dirty="0" smtClean="0"/>
              <a:t>When </a:t>
            </a:r>
            <a:r>
              <a:rPr lang="en-IN" dirty="0" smtClean="0"/>
              <a:t>a doctor is not on list for which user wanted to report then they can add that doctor by these details. </a:t>
            </a:r>
            <a:endParaRPr lang="en-IN" dirty="0" smtClean="0"/>
          </a:p>
          <a:p>
            <a:pPr>
              <a:buFont typeface="Wingdings" pitchFamily="2" charset="2"/>
              <a:buChar char="§"/>
            </a:pPr>
            <a:r>
              <a:rPr lang="en-IN" dirty="0" smtClean="0"/>
              <a:t>After </a:t>
            </a:r>
            <a:r>
              <a:rPr lang="en-IN" dirty="0" smtClean="0"/>
              <a:t>add doctor from here go to doctor visit and find this doctor on list it will be there. </a:t>
            </a:r>
            <a:endParaRPr lang="en-IN" dirty="0"/>
          </a:p>
        </p:txBody>
      </p:sp>
      <p:pic>
        <p:nvPicPr>
          <p:cNvPr id="10242" name="Picture 2" descr="C:\Users\SANJEEV KUMAR\Documents\Bluetooth Folder\Screenshot_2015-03-11-01-13-16.png"/>
          <p:cNvPicPr>
            <a:picLocks noChangeAspect="1" noChangeArrowheads="1"/>
          </p:cNvPicPr>
          <p:nvPr/>
        </p:nvPicPr>
        <p:blipFill>
          <a:blip r:embed="rId2"/>
          <a:srcRect/>
          <a:stretch>
            <a:fillRect/>
          </a:stretch>
        </p:blipFill>
        <p:spPr bwMode="auto">
          <a:xfrm>
            <a:off x="6072198" y="1428736"/>
            <a:ext cx="2786066" cy="495300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257808" cy="1143000"/>
          </a:xfrm>
        </p:spPr>
        <p:txBody>
          <a:bodyPr/>
          <a:lstStyle/>
          <a:p>
            <a:r>
              <a:rPr lang="en-IN" dirty="0" smtClean="0"/>
              <a:t>Chemist Visit</a:t>
            </a:r>
            <a:endParaRPr lang="en-IN" dirty="0"/>
          </a:p>
        </p:txBody>
      </p:sp>
      <p:sp>
        <p:nvSpPr>
          <p:cNvPr id="3" name="Content Placeholder 2"/>
          <p:cNvSpPr>
            <a:spLocks noGrp="1"/>
          </p:cNvSpPr>
          <p:nvPr>
            <p:ph idx="1"/>
          </p:nvPr>
        </p:nvSpPr>
        <p:spPr>
          <a:xfrm>
            <a:off x="457200" y="1935480"/>
            <a:ext cx="5329246" cy="4389120"/>
          </a:xfrm>
        </p:spPr>
        <p:txBody>
          <a:bodyPr/>
          <a:lstStyle/>
          <a:p>
            <a:r>
              <a:rPr lang="en-IN" dirty="0" smtClean="0"/>
              <a:t>Select Chemist</a:t>
            </a:r>
          </a:p>
          <a:p>
            <a:r>
              <a:rPr lang="en-IN" dirty="0" smtClean="0"/>
              <a:t>Details about call.</a:t>
            </a:r>
          </a:p>
          <a:p>
            <a:r>
              <a:rPr lang="en-IN" dirty="0" smtClean="0"/>
              <a:t>Chose </a:t>
            </a:r>
            <a:r>
              <a:rPr lang="en-IN" b="1" dirty="0" smtClean="0"/>
              <a:t>RCPA</a:t>
            </a:r>
            <a:r>
              <a:rPr lang="en-IN" dirty="0" smtClean="0"/>
              <a:t> and unit(if any)</a:t>
            </a:r>
          </a:p>
          <a:p>
            <a:r>
              <a:rPr lang="en-IN" dirty="0" smtClean="0"/>
              <a:t>Submit the record then ask for confirmation, select </a:t>
            </a:r>
            <a:r>
              <a:rPr lang="en-IN" b="1" dirty="0" smtClean="0"/>
              <a:t>Yes</a:t>
            </a:r>
            <a:r>
              <a:rPr lang="en-IN" dirty="0" smtClean="0"/>
              <a:t> for </a:t>
            </a:r>
            <a:r>
              <a:rPr lang="en-IN" dirty="0" smtClean="0"/>
              <a:t>confirm.</a:t>
            </a:r>
            <a:endParaRPr lang="en-IN" dirty="0"/>
          </a:p>
        </p:txBody>
      </p:sp>
      <p:pic>
        <p:nvPicPr>
          <p:cNvPr id="6146" name="Picture 2" descr="C:\Users\SANJEEV KUMAR\Documents\Bluetooth Folder\screen9.png"/>
          <p:cNvPicPr>
            <a:picLocks noChangeAspect="1" noChangeArrowheads="1"/>
          </p:cNvPicPr>
          <p:nvPr/>
        </p:nvPicPr>
        <p:blipFill>
          <a:blip r:embed="rId2"/>
          <a:srcRect/>
          <a:stretch>
            <a:fillRect/>
          </a:stretch>
        </p:blipFill>
        <p:spPr bwMode="auto">
          <a:xfrm>
            <a:off x="5857884" y="1142984"/>
            <a:ext cx="3143240" cy="516732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Non-Listed Chemist Option	</a:t>
            </a:r>
            <a:endParaRPr lang="en-IN" dirty="0"/>
          </a:p>
        </p:txBody>
      </p:sp>
      <p:sp>
        <p:nvSpPr>
          <p:cNvPr id="3" name="Content Placeholder 2"/>
          <p:cNvSpPr>
            <a:spLocks noGrp="1"/>
          </p:cNvSpPr>
          <p:nvPr>
            <p:ph idx="1"/>
          </p:nvPr>
        </p:nvSpPr>
        <p:spPr>
          <a:xfrm>
            <a:off x="457200" y="1935480"/>
            <a:ext cx="5472122" cy="4389120"/>
          </a:xfrm>
        </p:spPr>
        <p:txBody>
          <a:bodyPr/>
          <a:lstStyle/>
          <a:p>
            <a:r>
              <a:rPr lang="en-IN" dirty="0" smtClean="0"/>
              <a:t>When looking for chemist and that chemist is not in list then we can add chemist from here</a:t>
            </a:r>
          </a:p>
          <a:p>
            <a:endParaRPr lang="en-IN" dirty="0" smtClean="0"/>
          </a:p>
          <a:p>
            <a:r>
              <a:rPr lang="en-IN" b="1" dirty="0" smtClean="0"/>
              <a:t>Click Menu Option on Chemist visit screen</a:t>
            </a:r>
            <a:endParaRPr lang="en-IN" b="1" dirty="0"/>
          </a:p>
        </p:txBody>
      </p:sp>
      <p:pic>
        <p:nvPicPr>
          <p:cNvPr id="7170" name="Picture 2" descr="C:\Users\SANJEEV KUMAR\Documents\Bluetooth Folder\Screenshot_2015-03-11-00-52-34.png"/>
          <p:cNvPicPr>
            <a:picLocks noChangeAspect="1" noChangeArrowheads="1"/>
          </p:cNvPicPr>
          <p:nvPr/>
        </p:nvPicPr>
        <p:blipFill>
          <a:blip r:embed="rId2"/>
          <a:srcRect/>
          <a:stretch>
            <a:fillRect/>
          </a:stretch>
        </p:blipFill>
        <p:spPr bwMode="auto">
          <a:xfrm>
            <a:off x="6215074" y="1857364"/>
            <a:ext cx="2500314" cy="459581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16" cy="1143000"/>
          </a:xfrm>
        </p:spPr>
        <p:txBody>
          <a:bodyPr/>
          <a:lstStyle/>
          <a:p>
            <a:r>
              <a:rPr lang="en-IN" dirty="0" smtClean="0"/>
              <a:t>Add Non-listed Chemist</a:t>
            </a:r>
            <a:endParaRPr lang="en-IN" dirty="0"/>
          </a:p>
        </p:txBody>
      </p:sp>
      <p:sp>
        <p:nvSpPr>
          <p:cNvPr id="3" name="Content Placeholder 2"/>
          <p:cNvSpPr>
            <a:spLocks noGrp="1"/>
          </p:cNvSpPr>
          <p:nvPr>
            <p:ph idx="1"/>
          </p:nvPr>
        </p:nvSpPr>
        <p:spPr>
          <a:xfrm>
            <a:off x="457200" y="1935480"/>
            <a:ext cx="5686436" cy="4389120"/>
          </a:xfrm>
        </p:spPr>
        <p:txBody>
          <a:bodyPr/>
          <a:lstStyle/>
          <a:p>
            <a:r>
              <a:rPr lang="en-IN" dirty="0" smtClean="0"/>
              <a:t>When a Chemist is not on list for which wanted to report then </a:t>
            </a:r>
            <a:r>
              <a:rPr lang="en-IN" dirty="0" smtClean="0"/>
              <a:t>you can </a:t>
            </a:r>
            <a:r>
              <a:rPr lang="en-IN" dirty="0" smtClean="0"/>
              <a:t>add that </a:t>
            </a:r>
            <a:r>
              <a:rPr lang="en-IN" dirty="0" smtClean="0"/>
              <a:t>chemist here. </a:t>
            </a:r>
          </a:p>
          <a:p>
            <a:endParaRPr lang="en-IN" dirty="0" smtClean="0"/>
          </a:p>
          <a:p>
            <a:r>
              <a:rPr lang="en-IN" dirty="0" smtClean="0"/>
              <a:t>After </a:t>
            </a:r>
            <a:r>
              <a:rPr lang="en-IN" dirty="0" smtClean="0"/>
              <a:t>add from here go to chemist visit and find this chemist on list it will be there.</a:t>
            </a:r>
            <a:endParaRPr lang="en-IN" dirty="0"/>
          </a:p>
        </p:txBody>
      </p:sp>
      <p:pic>
        <p:nvPicPr>
          <p:cNvPr id="8194" name="Picture 2" descr="C:\Users\SANJEEV KUMAR\Documents\Bluetooth Folder\Screenshot_2015-03-11-01-12-54.png"/>
          <p:cNvPicPr>
            <a:picLocks noChangeAspect="1" noChangeArrowheads="1"/>
          </p:cNvPicPr>
          <p:nvPr/>
        </p:nvPicPr>
        <p:blipFill>
          <a:blip r:embed="rId2"/>
          <a:srcRect/>
          <a:stretch>
            <a:fillRect/>
          </a:stretch>
        </p:blipFill>
        <p:spPr bwMode="auto">
          <a:xfrm>
            <a:off x="6215074" y="1785926"/>
            <a:ext cx="2714645" cy="46624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686436" cy="1143000"/>
          </a:xfrm>
        </p:spPr>
        <p:txBody>
          <a:bodyPr/>
          <a:lstStyle/>
          <a:p>
            <a:r>
              <a:rPr lang="en-IN" dirty="0" smtClean="0"/>
              <a:t>Stockist Visit</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Select stockist</a:t>
            </a:r>
          </a:p>
          <a:p>
            <a:r>
              <a:rPr lang="en-IN" dirty="0" smtClean="0"/>
              <a:t>Fill Order details(if any)</a:t>
            </a:r>
          </a:p>
          <a:p>
            <a:r>
              <a:rPr lang="en-IN" dirty="0" smtClean="0"/>
              <a:t>Fill Issues of that stockist(if any)</a:t>
            </a:r>
          </a:p>
          <a:p>
            <a:endParaRPr lang="en-IN" dirty="0" smtClean="0"/>
          </a:p>
          <a:p>
            <a:endParaRPr lang="en-IN" dirty="0" smtClean="0"/>
          </a:p>
          <a:p>
            <a:r>
              <a:rPr lang="en-IN" dirty="0" smtClean="0"/>
              <a:t>Submit after fill details it will ask for confirmation and select </a:t>
            </a:r>
            <a:r>
              <a:rPr lang="en-IN" b="1" dirty="0" smtClean="0"/>
              <a:t>Yes</a:t>
            </a:r>
            <a:r>
              <a:rPr lang="en-IN" dirty="0" smtClean="0"/>
              <a:t> it will submitted.</a:t>
            </a:r>
            <a:endParaRPr lang="en-IN" dirty="0"/>
          </a:p>
        </p:txBody>
      </p:sp>
      <p:pic>
        <p:nvPicPr>
          <p:cNvPr id="11266" name="Picture 2" descr="C:\Users\SANJEEV KUMAR\Documents\Bluetooth Folder\screen10.png"/>
          <p:cNvPicPr>
            <a:picLocks noChangeAspect="1" noChangeArrowheads="1"/>
          </p:cNvPicPr>
          <p:nvPr/>
        </p:nvPicPr>
        <p:blipFill>
          <a:blip r:embed="rId2"/>
          <a:srcRect/>
          <a:stretch>
            <a:fillRect/>
          </a:stretch>
        </p:blipFill>
        <p:spPr bwMode="auto">
          <a:xfrm>
            <a:off x="5643570" y="1214422"/>
            <a:ext cx="3286132" cy="523876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Non-Call Activity</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When Employee will go for other work apart from Call Activity like </a:t>
            </a:r>
            <a:endParaRPr lang="en-IN" dirty="0" smtClean="0"/>
          </a:p>
          <a:p>
            <a:endParaRPr lang="en-IN" dirty="0" smtClean="0"/>
          </a:p>
          <a:p>
            <a:r>
              <a:rPr lang="en-IN" dirty="0" smtClean="0"/>
              <a:t>Meeting.</a:t>
            </a:r>
          </a:p>
          <a:p>
            <a:r>
              <a:rPr lang="en-IN" dirty="0" smtClean="0"/>
              <a:t>Seminar.</a:t>
            </a:r>
          </a:p>
          <a:p>
            <a:r>
              <a:rPr lang="en-IN" dirty="0" smtClean="0"/>
              <a:t>Medical Camp.</a:t>
            </a:r>
            <a:endParaRPr lang="en-IN" dirty="0"/>
          </a:p>
        </p:txBody>
      </p:sp>
      <p:pic>
        <p:nvPicPr>
          <p:cNvPr id="12290" name="Picture 2" descr="C:\Users\SANJEEV KUMAR\Documents\Bluetooth Folder\Screenshot_2015-03-11-01-23-23.png"/>
          <p:cNvPicPr>
            <a:picLocks noChangeAspect="1" noChangeArrowheads="1"/>
          </p:cNvPicPr>
          <p:nvPr/>
        </p:nvPicPr>
        <p:blipFill>
          <a:blip r:embed="rId2"/>
          <a:srcRect/>
          <a:stretch>
            <a:fillRect/>
          </a:stretch>
        </p:blipFill>
        <p:spPr bwMode="auto">
          <a:xfrm>
            <a:off x="5643570" y="1214422"/>
            <a:ext cx="3286132" cy="531019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257808" cy="1143000"/>
          </a:xfrm>
        </p:spPr>
        <p:txBody>
          <a:bodyPr/>
          <a:lstStyle/>
          <a:p>
            <a:r>
              <a:rPr lang="en-IN" dirty="0" smtClean="0"/>
              <a:t>Visit Report Menu</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All the reports that we have submitted from call activity or non-call </a:t>
            </a:r>
            <a:r>
              <a:rPr lang="en-IN" dirty="0" smtClean="0"/>
              <a:t>activity for those reports summery we can see here. Reporting authority also can see their team report.</a:t>
            </a:r>
            <a:endParaRPr lang="en-IN" dirty="0" smtClean="0"/>
          </a:p>
          <a:p>
            <a:r>
              <a:rPr lang="en-IN" dirty="0" smtClean="0"/>
              <a:t>Chose the specific report type and see the </a:t>
            </a:r>
            <a:r>
              <a:rPr lang="en-IN" dirty="0" smtClean="0"/>
              <a:t>summery report of current month.</a:t>
            </a:r>
            <a:endParaRPr lang="en-IN" dirty="0"/>
          </a:p>
        </p:txBody>
      </p:sp>
      <p:pic>
        <p:nvPicPr>
          <p:cNvPr id="4098" name="Picture 2" descr="C:\Users\SANJEEV KUMAR\Documents\Bluetooth Folder\Screenshot_2015-05-07-01-50-47.png"/>
          <p:cNvPicPr>
            <a:picLocks noChangeAspect="1" noChangeArrowheads="1"/>
          </p:cNvPicPr>
          <p:nvPr/>
        </p:nvPicPr>
        <p:blipFill>
          <a:blip r:embed="rId2"/>
          <a:srcRect/>
          <a:stretch>
            <a:fillRect/>
          </a:stretch>
        </p:blipFill>
        <p:spPr bwMode="auto">
          <a:xfrm>
            <a:off x="5572132" y="1000108"/>
            <a:ext cx="3273420" cy="5615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dirty="0" smtClean="0"/>
              <a:t>Login Screen</a:t>
            </a:r>
            <a:endParaRPr lang="en-IN" dirty="0"/>
          </a:p>
        </p:txBody>
      </p:sp>
      <p:sp>
        <p:nvSpPr>
          <p:cNvPr id="3" name="Content Placeholder 2"/>
          <p:cNvSpPr>
            <a:spLocks noGrp="1"/>
          </p:cNvSpPr>
          <p:nvPr>
            <p:ph idx="1"/>
          </p:nvPr>
        </p:nvSpPr>
        <p:spPr>
          <a:xfrm>
            <a:off x="457200" y="1500174"/>
            <a:ext cx="4686304" cy="4824426"/>
          </a:xfrm>
        </p:spPr>
        <p:txBody>
          <a:bodyPr>
            <a:normAutofit/>
          </a:bodyPr>
          <a:lstStyle/>
          <a:p>
            <a:r>
              <a:rPr lang="en-IN" sz="2000" dirty="0" smtClean="0"/>
              <a:t>After installation of app first time login screen look like </a:t>
            </a:r>
            <a:r>
              <a:rPr lang="en-IN" sz="2000" dirty="0" smtClean="0"/>
              <a:t>it. When start login first time then mobile must have internet connection. </a:t>
            </a:r>
            <a:endParaRPr lang="en-IN" sz="2000" dirty="0" smtClean="0"/>
          </a:p>
          <a:p>
            <a:r>
              <a:rPr lang="en-IN" sz="2000" b="1" dirty="0" smtClean="0"/>
              <a:t>Username</a:t>
            </a:r>
            <a:r>
              <a:rPr lang="en-IN" sz="2000" dirty="0" smtClean="0"/>
              <a:t>: The username we use in HRM System that same username we here. </a:t>
            </a:r>
            <a:endParaRPr lang="en-IN" sz="2000" dirty="0" smtClean="0"/>
          </a:p>
          <a:p>
            <a:r>
              <a:rPr lang="en-IN" sz="2000" b="1" dirty="0" smtClean="0"/>
              <a:t>Password</a:t>
            </a:r>
            <a:r>
              <a:rPr lang="en-IN" sz="2000" dirty="0" smtClean="0"/>
              <a:t>: </a:t>
            </a:r>
            <a:r>
              <a:rPr lang="en-IN" sz="2000" dirty="0" smtClean="0"/>
              <a:t>The </a:t>
            </a:r>
            <a:r>
              <a:rPr lang="en-IN" sz="2000" dirty="0" smtClean="0"/>
              <a:t>password we use in </a:t>
            </a:r>
            <a:r>
              <a:rPr lang="en-IN" sz="2000" dirty="0" smtClean="0"/>
              <a:t>HRM System that same username we here. </a:t>
            </a:r>
          </a:p>
          <a:p>
            <a:r>
              <a:rPr lang="en-IN" sz="2000" b="1" dirty="0" smtClean="0"/>
              <a:t>Personal password:  </a:t>
            </a:r>
            <a:r>
              <a:rPr lang="en-IN" sz="2000" dirty="0" smtClean="0"/>
              <a:t>this password we take which memorable .</a:t>
            </a:r>
            <a:endParaRPr lang="en-IN" sz="2000" dirty="0" smtClean="0"/>
          </a:p>
        </p:txBody>
      </p:sp>
      <p:pic>
        <p:nvPicPr>
          <p:cNvPr id="1026" name="Picture 2" descr="C:\Users\SANJEEV KUMAR\Documents\Bluetooth Folder\Screenshot_2015-03-12-02-29-09.png"/>
          <p:cNvPicPr>
            <a:picLocks noChangeAspect="1" noChangeArrowheads="1"/>
          </p:cNvPicPr>
          <p:nvPr/>
        </p:nvPicPr>
        <p:blipFill>
          <a:blip r:embed="rId2"/>
          <a:srcRect/>
          <a:stretch>
            <a:fillRect/>
          </a:stretch>
        </p:blipFill>
        <p:spPr bwMode="auto">
          <a:xfrm>
            <a:off x="5357818" y="714356"/>
            <a:ext cx="3571884" cy="573882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sz="4400" dirty="0" smtClean="0"/>
              <a:t>Team Report</a:t>
            </a:r>
            <a:endParaRPr lang="en-IN" sz="4400" dirty="0"/>
          </a:p>
        </p:txBody>
      </p:sp>
      <p:sp>
        <p:nvSpPr>
          <p:cNvPr id="3" name="Content Placeholder 2"/>
          <p:cNvSpPr>
            <a:spLocks noGrp="1"/>
          </p:cNvSpPr>
          <p:nvPr>
            <p:ph idx="1"/>
          </p:nvPr>
        </p:nvSpPr>
        <p:spPr>
          <a:xfrm>
            <a:off x="457200" y="1935480"/>
            <a:ext cx="4829180" cy="4389120"/>
          </a:xfrm>
        </p:spPr>
        <p:txBody>
          <a:bodyPr/>
          <a:lstStyle/>
          <a:p>
            <a:r>
              <a:rPr lang="en-IN" dirty="0" smtClean="0"/>
              <a:t>This Tab only visible for Approval Authority like </a:t>
            </a:r>
            <a:r>
              <a:rPr lang="en-IN" b="1" dirty="0" smtClean="0"/>
              <a:t>ABM,RBM</a:t>
            </a:r>
            <a:r>
              <a:rPr lang="en-IN" dirty="0" smtClean="0"/>
              <a:t> and </a:t>
            </a:r>
            <a:r>
              <a:rPr lang="en-IN" b="1" dirty="0" smtClean="0"/>
              <a:t>ZBM</a:t>
            </a:r>
            <a:r>
              <a:rPr lang="en-IN" dirty="0" smtClean="0"/>
              <a:t>.</a:t>
            </a:r>
          </a:p>
          <a:p>
            <a:r>
              <a:rPr lang="en-IN" dirty="0" smtClean="0"/>
              <a:t>Here </a:t>
            </a:r>
            <a:r>
              <a:rPr lang="en-IN" dirty="0" smtClean="0"/>
              <a:t>we can filter </a:t>
            </a:r>
            <a:r>
              <a:rPr lang="en-IN" dirty="0" smtClean="0"/>
              <a:t>report by </a:t>
            </a:r>
            <a:r>
              <a:rPr lang="en-IN" dirty="0" smtClean="0"/>
              <a:t>Employee, </a:t>
            </a:r>
            <a:r>
              <a:rPr lang="en-IN" dirty="0" smtClean="0"/>
              <a:t>patch and </a:t>
            </a:r>
            <a:r>
              <a:rPr lang="en-IN" dirty="0" smtClean="0"/>
              <a:t>doctor.</a:t>
            </a:r>
            <a:endParaRPr lang="en-IN" dirty="0" smtClean="0"/>
          </a:p>
          <a:p>
            <a:r>
              <a:rPr lang="en-IN" dirty="0" smtClean="0"/>
              <a:t>We can also filter with reporting date</a:t>
            </a:r>
            <a:r>
              <a:rPr lang="en-IN" dirty="0" smtClean="0"/>
              <a:t>.</a:t>
            </a:r>
            <a:endParaRPr lang="en-IN" dirty="0"/>
          </a:p>
        </p:txBody>
      </p:sp>
      <p:pic>
        <p:nvPicPr>
          <p:cNvPr id="5122" name="Picture 2" descr="C:\Users\SANJEEV KUMAR\Documents\Bluetooth Folder\Screenshot_2015-05-07-02-04-32.png"/>
          <p:cNvPicPr>
            <a:picLocks noChangeAspect="1" noChangeArrowheads="1"/>
          </p:cNvPicPr>
          <p:nvPr/>
        </p:nvPicPr>
        <p:blipFill>
          <a:blip r:embed="rId2"/>
          <a:srcRect/>
          <a:stretch>
            <a:fillRect/>
          </a:stretch>
        </p:blipFill>
        <p:spPr bwMode="auto">
          <a:xfrm>
            <a:off x="5214942" y="1000108"/>
            <a:ext cx="3405185" cy="560389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829180" cy="1143000"/>
          </a:xfrm>
        </p:spPr>
        <p:txBody>
          <a:bodyPr/>
          <a:lstStyle/>
          <a:p>
            <a:r>
              <a:rPr lang="en-IN" dirty="0" smtClean="0"/>
              <a:t>Self </a:t>
            </a:r>
            <a:r>
              <a:rPr lang="en-IN" dirty="0" smtClean="0"/>
              <a:t>Report</a:t>
            </a:r>
            <a:endParaRPr lang="en-IN" dirty="0"/>
          </a:p>
        </p:txBody>
      </p:sp>
      <p:sp>
        <p:nvSpPr>
          <p:cNvPr id="3" name="Content Placeholder 2"/>
          <p:cNvSpPr>
            <a:spLocks noGrp="1"/>
          </p:cNvSpPr>
          <p:nvPr>
            <p:ph idx="1"/>
          </p:nvPr>
        </p:nvSpPr>
        <p:spPr>
          <a:xfrm>
            <a:off x="457200" y="1935480"/>
            <a:ext cx="5043494" cy="4389120"/>
          </a:xfrm>
        </p:spPr>
        <p:txBody>
          <a:bodyPr/>
          <a:lstStyle/>
          <a:p>
            <a:r>
              <a:rPr lang="en-IN" dirty="0" smtClean="0"/>
              <a:t>The first Tab will show the summery of self visited report.</a:t>
            </a:r>
          </a:p>
          <a:p>
            <a:r>
              <a:rPr lang="en-IN" dirty="0" smtClean="0"/>
              <a:t>We can also filter on date. </a:t>
            </a:r>
          </a:p>
          <a:p>
            <a:r>
              <a:rPr lang="en-IN" dirty="0" smtClean="0"/>
              <a:t>Call average, Doctor name, Patch Name, city name and date of reporting will display here as summery.</a:t>
            </a:r>
            <a:endParaRPr lang="en-IN" dirty="0"/>
          </a:p>
        </p:txBody>
      </p:sp>
      <p:pic>
        <p:nvPicPr>
          <p:cNvPr id="10242" name="Picture 2" descr="C:\Users\SANJEEV KUMAR\Documents\Bluetooth Folder\Screenshot_2015-05-07-02-31-29.png"/>
          <p:cNvPicPr>
            <a:picLocks noChangeAspect="1" noChangeArrowheads="1"/>
          </p:cNvPicPr>
          <p:nvPr/>
        </p:nvPicPr>
        <p:blipFill>
          <a:blip r:embed="rId2"/>
          <a:srcRect/>
          <a:stretch>
            <a:fillRect/>
          </a:stretch>
        </p:blipFill>
        <p:spPr bwMode="auto">
          <a:xfrm>
            <a:off x="5572132" y="1071546"/>
            <a:ext cx="3286148" cy="553245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114932" cy="1143000"/>
          </a:xfrm>
        </p:spPr>
        <p:txBody>
          <a:bodyPr/>
          <a:lstStyle/>
          <a:p>
            <a:r>
              <a:rPr lang="en-IN" dirty="0" smtClean="0"/>
              <a:t>CRM Menu</a:t>
            </a:r>
            <a:endParaRPr lang="en-IN" dirty="0"/>
          </a:p>
        </p:txBody>
      </p:sp>
      <p:sp>
        <p:nvSpPr>
          <p:cNvPr id="3" name="Content Placeholder 2"/>
          <p:cNvSpPr>
            <a:spLocks noGrp="1"/>
          </p:cNvSpPr>
          <p:nvPr>
            <p:ph idx="1"/>
          </p:nvPr>
        </p:nvSpPr>
        <p:spPr>
          <a:xfrm>
            <a:off x="457200" y="1935480"/>
            <a:ext cx="4829180" cy="4389120"/>
          </a:xfrm>
        </p:spPr>
        <p:txBody>
          <a:bodyPr/>
          <a:lstStyle/>
          <a:p>
            <a:r>
              <a:rPr lang="en-IN" dirty="0" smtClean="0"/>
              <a:t>When Click on CRM then these four </a:t>
            </a:r>
            <a:r>
              <a:rPr lang="en-IN" dirty="0" smtClean="0"/>
              <a:t>submenu </a:t>
            </a:r>
            <a:r>
              <a:rPr lang="en-IN" dirty="0" smtClean="0"/>
              <a:t>will list on next screen</a:t>
            </a:r>
          </a:p>
          <a:p>
            <a:r>
              <a:rPr lang="en-IN" b="1" dirty="0" smtClean="0"/>
              <a:t>CRM Request</a:t>
            </a:r>
            <a:r>
              <a:rPr lang="en-IN" dirty="0" smtClean="0"/>
              <a:t>.</a:t>
            </a:r>
          </a:p>
          <a:p>
            <a:r>
              <a:rPr lang="en-IN" b="1" dirty="0" smtClean="0"/>
              <a:t>ROI </a:t>
            </a:r>
            <a:r>
              <a:rPr lang="en-IN" b="1" dirty="0" smtClean="0"/>
              <a:t>Entry</a:t>
            </a:r>
            <a:r>
              <a:rPr lang="en-IN" dirty="0" smtClean="0"/>
              <a:t>.</a:t>
            </a:r>
            <a:endParaRPr lang="en-IN" dirty="0" smtClean="0"/>
          </a:p>
          <a:p>
            <a:r>
              <a:rPr lang="en-IN" b="1" dirty="0" smtClean="0"/>
              <a:t>CRM </a:t>
            </a:r>
            <a:r>
              <a:rPr lang="en-IN" b="1" dirty="0" smtClean="0"/>
              <a:t>List.</a:t>
            </a:r>
            <a:endParaRPr lang="en-IN" b="1" dirty="0" smtClean="0"/>
          </a:p>
          <a:p>
            <a:r>
              <a:rPr lang="en-IN" b="1" dirty="0" smtClean="0"/>
              <a:t>ROI </a:t>
            </a:r>
            <a:r>
              <a:rPr lang="en-IN" b="1" dirty="0" smtClean="0"/>
              <a:t>List.</a:t>
            </a:r>
            <a:endParaRPr lang="en-IN" b="1" dirty="0"/>
          </a:p>
        </p:txBody>
      </p:sp>
      <p:pic>
        <p:nvPicPr>
          <p:cNvPr id="6146" name="Picture 2" descr="C:\Users\SANJEEV KUMAR\Documents\Bluetooth Folder\Screenshot_2015-05-07-02-06-20.png"/>
          <p:cNvPicPr>
            <a:picLocks noChangeAspect="1" noChangeArrowheads="1"/>
          </p:cNvPicPr>
          <p:nvPr/>
        </p:nvPicPr>
        <p:blipFill>
          <a:blip r:embed="rId2"/>
          <a:srcRect/>
          <a:stretch>
            <a:fillRect/>
          </a:stretch>
        </p:blipFill>
        <p:spPr bwMode="auto">
          <a:xfrm>
            <a:off x="5357818" y="785794"/>
            <a:ext cx="3541708" cy="588647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614866" cy="1143000"/>
          </a:xfrm>
        </p:spPr>
        <p:txBody>
          <a:bodyPr/>
          <a:lstStyle/>
          <a:p>
            <a:r>
              <a:rPr lang="en-IN" dirty="0" smtClean="0"/>
              <a:t>CRM Request</a:t>
            </a:r>
            <a:endParaRPr lang="en-IN" dirty="0"/>
          </a:p>
        </p:txBody>
      </p:sp>
      <p:sp>
        <p:nvSpPr>
          <p:cNvPr id="3" name="Content Placeholder 2"/>
          <p:cNvSpPr>
            <a:spLocks noGrp="1"/>
          </p:cNvSpPr>
          <p:nvPr>
            <p:ph idx="1"/>
          </p:nvPr>
        </p:nvSpPr>
        <p:spPr>
          <a:xfrm>
            <a:off x="457200" y="1935480"/>
            <a:ext cx="5043494" cy="4389120"/>
          </a:xfrm>
        </p:spPr>
        <p:txBody>
          <a:bodyPr/>
          <a:lstStyle/>
          <a:p>
            <a:r>
              <a:rPr lang="en-IN" dirty="0" smtClean="0"/>
              <a:t>When Go for CRM then firstly have fill general information about CRM like </a:t>
            </a:r>
            <a:r>
              <a:rPr lang="en-IN" b="1" dirty="0" smtClean="0"/>
              <a:t>Doctor</a:t>
            </a:r>
            <a:r>
              <a:rPr lang="en-IN" dirty="0" smtClean="0"/>
              <a:t> , nature of request, </a:t>
            </a:r>
            <a:r>
              <a:rPr lang="en-IN" b="1" dirty="0" smtClean="0"/>
              <a:t>cost of activity </a:t>
            </a:r>
            <a:r>
              <a:rPr lang="en-IN" dirty="0" smtClean="0"/>
              <a:t>details about CRM and if payment will done by </a:t>
            </a:r>
            <a:r>
              <a:rPr lang="en-IN" b="1" dirty="0" smtClean="0"/>
              <a:t>cheque</a:t>
            </a:r>
            <a:r>
              <a:rPr lang="en-IN" dirty="0" smtClean="0"/>
              <a:t> or </a:t>
            </a:r>
            <a:r>
              <a:rPr lang="en-IN" b="1" dirty="0" smtClean="0"/>
              <a:t>DD</a:t>
            </a:r>
            <a:r>
              <a:rPr lang="en-IN" dirty="0" smtClean="0"/>
              <a:t> then details of it.</a:t>
            </a:r>
          </a:p>
          <a:p>
            <a:r>
              <a:rPr lang="en-IN" dirty="0" smtClean="0"/>
              <a:t>When this form will </a:t>
            </a:r>
            <a:r>
              <a:rPr lang="en-IN" dirty="0" smtClean="0"/>
              <a:t>complete </a:t>
            </a:r>
            <a:r>
              <a:rPr lang="en-IN" dirty="0" smtClean="0"/>
              <a:t>then </a:t>
            </a:r>
            <a:r>
              <a:rPr lang="en-IN" dirty="0" smtClean="0"/>
              <a:t>go </a:t>
            </a:r>
            <a:r>
              <a:rPr lang="en-IN" dirty="0" smtClean="0"/>
              <a:t>next for product page.</a:t>
            </a:r>
            <a:endParaRPr lang="en-IN" dirty="0"/>
          </a:p>
        </p:txBody>
      </p:sp>
      <p:pic>
        <p:nvPicPr>
          <p:cNvPr id="17410" name="Picture 2" descr="C:\Users\SANJEEV KUMAR\Documents\Bluetooth Folder\screen15.png"/>
          <p:cNvPicPr>
            <a:picLocks noChangeAspect="1" noChangeArrowheads="1"/>
          </p:cNvPicPr>
          <p:nvPr/>
        </p:nvPicPr>
        <p:blipFill>
          <a:blip r:embed="rId2"/>
          <a:srcRect/>
          <a:stretch>
            <a:fillRect/>
          </a:stretch>
        </p:blipFill>
        <p:spPr bwMode="auto">
          <a:xfrm>
            <a:off x="5643570" y="1214422"/>
            <a:ext cx="3071818" cy="516732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114932" cy="1143000"/>
          </a:xfrm>
        </p:spPr>
        <p:txBody>
          <a:bodyPr/>
          <a:lstStyle/>
          <a:p>
            <a:r>
              <a:rPr lang="en-IN" dirty="0" smtClean="0"/>
              <a:t>CRM Product 	</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Here firstly chose the product from list and then fill the units </a:t>
            </a:r>
            <a:r>
              <a:rPr lang="en-IN" dirty="0" smtClean="0"/>
              <a:t>every </a:t>
            </a:r>
            <a:r>
              <a:rPr lang="en-IN" dirty="0" smtClean="0"/>
              <a:t>month. Fill units here and Value of that units will auto fill in other box.</a:t>
            </a:r>
          </a:p>
          <a:p>
            <a:endParaRPr lang="en-IN" dirty="0" smtClean="0"/>
          </a:p>
          <a:p>
            <a:r>
              <a:rPr lang="en-IN" b="1" dirty="0" smtClean="0"/>
              <a:t>The months will be 3 moth back and 6 month ahead</a:t>
            </a:r>
            <a:r>
              <a:rPr lang="en-IN" dirty="0" smtClean="0"/>
              <a:t>.</a:t>
            </a:r>
            <a:endParaRPr lang="en-IN" dirty="0"/>
          </a:p>
        </p:txBody>
      </p:sp>
      <p:pic>
        <p:nvPicPr>
          <p:cNvPr id="18434" name="Picture 2" descr="C:\Users\SANJEEV KUMAR\Documents\Bluetooth Folder\screen16.png"/>
          <p:cNvPicPr>
            <a:picLocks noChangeAspect="1" noChangeArrowheads="1"/>
          </p:cNvPicPr>
          <p:nvPr/>
        </p:nvPicPr>
        <p:blipFill>
          <a:blip r:embed="rId2"/>
          <a:srcRect/>
          <a:stretch>
            <a:fillRect/>
          </a:stretch>
        </p:blipFill>
        <p:spPr bwMode="auto">
          <a:xfrm>
            <a:off x="5786446" y="1000108"/>
            <a:ext cx="3143256" cy="545307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329246" cy="1143000"/>
          </a:xfrm>
        </p:spPr>
        <p:txBody>
          <a:bodyPr/>
          <a:lstStyle/>
          <a:p>
            <a:r>
              <a:rPr lang="en-IN" dirty="0" smtClean="0"/>
              <a:t>CRM List</a:t>
            </a:r>
            <a:endParaRPr lang="en-IN" dirty="0"/>
          </a:p>
        </p:txBody>
      </p:sp>
      <p:sp>
        <p:nvSpPr>
          <p:cNvPr id="3" name="Content Placeholder 2"/>
          <p:cNvSpPr>
            <a:spLocks noGrp="1"/>
          </p:cNvSpPr>
          <p:nvPr>
            <p:ph idx="1"/>
          </p:nvPr>
        </p:nvSpPr>
        <p:spPr>
          <a:xfrm>
            <a:off x="457200" y="1935480"/>
            <a:ext cx="5186370" cy="4389120"/>
          </a:xfrm>
        </p:spPr>
        <p:txBody>
          <a:bodyPr/>
          <a:lstStyle/>
          <a:p>
            <a:r>
              <a:rPr lang="en-IN" dirty="0" smtClean="0"/>
              <a:t>When CRM will added then we can see that CRM in CRM list Menu.</a:t>
            </a:r>
          </a:p>
          <a:p>
            <a:endParaRPr lang="en-IN" dirty="0" smtClean="0"/>
          </a:p>
          <a:p>
            <a:r>
              <a:rPr lang="en-IN" dirty="0" smtClean="0"/>
              <a:t>Here we can see summery of the CRM like </a:t>
            </a:r>
            <a:r>
              <a:rPr lang="en-IN" b="1" dirty="0" smtClean="0"/>
              <a:t>CRM number</a:t>
            </a:r>
            <a:r>
              <a:rPr lang="en-IN" dirty="0" smtClean="0"/>
              <a:t>, </a:t>
            </a:r>
            <a:r>
              <a:rPr lang="en-IN" b="1" dirty="0" smtClean="0"/>
              <a:t>Amount</a:t>
            </a:r>
            <a:r>
              <a:rPr lang="en-IN" dirty="0" smtClean="0"/>
              <a:t>, </a:t>
            </a:r>
            <a:r>
              <a:rPr lang="en-IN" b="1" dirty="0" smtClean="0"/>
              <a:t>Doctor</a:t>
            </a:r>
            <a:r>
              <a:rPr lang="en-IN" dirty="0" smtClean="0"/>
              <a:t> etc.</a:t>
            </a:r>
            <a:endParaRPr lang="en-IN" dirty="0"/>
          </a:p>
        </p:txBody>
      </p:sp>
      <p:pic>
        <p:nvPicPr>
          <p:cNvPr id="19458" name="Picture 2" descr="C:\Users\SANJEEV KUMAR\Documents\Bluetooth Folder\screen18.png"/>
          <p:cNvPicPr>
            <a:picLocks noChangeAspect="1" noChangeArrowheads="1"/>
          </p:cNvPicPr>
          <p:nvPr/>
        </p:nvPicPr>
        <p:blipFill>
          <a:blip r:embed="rId2"/>
          <a:srcRect/>
          <a:stretch>
            <a:fillRect/>
          </a:stretch>
        </p:blipFill>
        <p:spPr bwMode="auto">
          <a:xfrm>
            <a:off x="5715008" y="928670"/>
            <a:ext cx="3214678" cy="550072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ROI </a:t>
            </a:r>
            <a:r>
              <a:rPr lang="en-IN" dirty="0" smtClean="0"/>
              <a:t>Entry</a:t>
            </a:r>
            <a:endParaRPr lang="en-IN" dirty="0"/>
          </a:p>
        </p:txBody>
      </p:sp>
      <p:sp>
        <p:nvSpPr>
          <p:cNvPr id="3" name="Content Placeholder 2"/>
          <p:cNvSpPr>
            <a:spLocks noGrp="1"/>
          </p:cNvSpPr>
          <p:nvPr>
            <p:ph idx="1"/>
          </p:nvPr>
        </p:nvSpPr>
        <p:spPr>
          <a:xfrm>
            <a:off x="457200" y="1935480"/>
            <a:ext cx="5543560" cy="4389120"/>
          </a:xfrm>
        </p:spPr>
        <p:txBody>
          <a:bodyPr/>
          <a:lstStyle/>
          <a:p>
            <a:r>
              <a:rPr lang="en-IN" dirty="0" smtClean="0"/>
              <a:t>When CRM will approved by different approval authority the that CRM will list here.</a:t>
            </a:r>
          </a:p>
          <a:p>
            <a:r>
              <a:rPr lang="en-IN" dirty="0" smtClean="0"/>
              <a:t>When CRM start listing here then click on record and it will take to next screen where you will </a:t>
            </a:r>
            <a:r>
              <a:rPr lang="en-IN" dirty="0" smtClean="0"/>
              <a:t>entry for ROI </a:t>
            </a:r>
            <a:r>
              <a:rPr lang="en-IN" dirty="0" smtClean="0"/>
              <a:t>for selected Products in CRM.</a:t>
            </a:r>
            <a:endParaRPr lang="en-IN" dirty="0"/>
          </a:p>
        </p:txBody>
      </p:sp>
      <p:pic>
        <p:nvPicPr>
          <p:cNvPr id="7171" name="Picture 3" descr="C:\Users\SANJEEV KUMAR\Documents\Bluetooth Folder\Screenshot_2015-05-07-02-12-57.png"/>
          <p:cNvPicPr>
            <a:picLocks noChangeAspect="1" noChangeArrowheads="1"/>
          </p:cNvPicPr>
          <p:nvPr/>
        </p:nvPicPr>
        <p:blipFill>
          <a:blip r:embed="rId2"/>
          <a:srcRect/>
          <a:stretch>
            <a:fillRect/>
          </a:stretch>
        </p:blipFill>
        <p:spPr bwMode="auto">
          <a:xfrm>
            <a:off x="5857884" y="928670"/>
            <a:ext cx="3071834" cy="563881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114932" cy="1143000"/>
          </a:xfrm>
        </p:spPr>
        <p:txBody>
          <a:bodyPr/>
          <a:lstStyle/>
          <a:p>
            <a:r>
              <a:rPr lang="en-IN" dirty="0" smtClean="0"/>
              <a:t>ROI List</a:t>
            </a:r>
            <a:endParaRPr lang="en-IN" dirty="0"/>
          </a:p>
        </p:txBody>
      </p:sp>
      <p:sp>
        <p:nvSpPr>
          <p:cNvPr id="3" name="Content Placeholder 2"/>
          <p:cNvSpPr>
            <a:spLocks noGrp="1"/>
          </p:cNvSpPr>
          <p:nvPr>
            <p:ph idx="1"/>
          </p:nvPr>
        </p:nvSpPr>
        <p:spPr>
          <a:xfrm>
            <a:off x="457200" y="1935480"/>
            <a:ext cx="5400684" cy="4389120"/>
          </a:xfrm>
        </p:spPr>
        <p:txBody>
          <a:bodyPr/>
          <a:lstStyle/>
          <a:p>
            <a:r>
              <a:rPr lang="en-IN" dirty="0" smtClean="0"/>
              <a:t>When ROI data submit successfully from ROI Request Screen then that ROI will start listing here with ROI amounts.</a:t>
            </a:r>
            <a:endParaRPr lang="en-IN" dirty="0"/>
          </a:p>
        </p:txBody>
      </p:sp>
      <p:pic>
        <p:nvPicPr>
          <p:cNvPr id="21506" name="Picture 2" descr="C:\Users\SANJEEV KUMAR\Documents\Bluetooth Folder\screen20.png"/>
          <p:cNvPicPr>
            <a:picLocks noChangeAspect="1" noChangeArrowheads="1"/>
          </p:cNvPicPr>
          <p:nvPr/>
        </p:nvPicPr>
        <p:blipFill>
          <a:blip r:embed="rId2"/>
          <a:srcRect/>
          <a:stretch>
            <a:fillRect/>
          </a:stretch>
        </p:blipFill>
        <p:spPr bwMode="auto">
          <a:xfrm>
            <a:off x="6000760" y="1428736"/>
            <a:ext cx="2928926" cy="4929222"/>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543428" cy="1143000"/>
          </a:xfrm>
        </p:spPr>
        <p:txBody>
          <a:bodyPr/>
          <a:lstStyle/>
          <a:p>
            <a:r>
              <a:rPr lang="en-IN" dirty="0" smtClean="0"/>
              <a:t>Expense Request</a:t>
            </a:r>
            <a:endParaRPr lang="en-IN" dirty="0"/>
          </a:p>
        </p:txBody>
      </p:sp>
      <p:sp>
        <p:nvSpPr>
          <p:cNvPr id="3" name="Content Placeholder 2"/>
          <p:cNvSpPr>
            <a:spLocks noGrp="1"/>
          </p:cNvSpPr>
          <p:nvPr>
            <p:ph idx="1"/>
          </p:nvPr>
        </p:nvSpPr>
        <p:spPr>
          <a:xfrm>
            <a:off x="457200" y="1935480"/>
            <a:ext cx="4471990" cy="4389120"/>
          </a:xfrm>
        </p:spPr>
        <p:txBody>
          <a:bodyPr/>
          <a:lstStyle/>
          <a:p>
            <a:r>
              <a:rPr lang="en-IN" dirty="0" smtClean="0"/>
              <a:t>Here  can request for Expense.</a:t>
            </a:r>
          </a:p>
          <a:p>
            <a:r>
              <a:rPr lang="en-IN" dirty="0" smtClean="0"/>
              <a:t>Chose the Expense type amount will auto fill, if fare is applicable then fare, Expense date, travel destination and Other details about expense. Submit the data, it expense </a:t>
            </a:r>
            <a:r>
              <a:rPr lang="en-IN" smtClean="0"/>
              <a:t>request will be done.</a:t>
            </a:r>
            <a:endParaRPr lang="en-IN"/>
          </a:p>
        </p:txBody>
      </p:sp>
      <p:pic>
        <p:nvPicPr>
          <p:cNvPr id="22530" name="Picture 2" descr="C:\Users\SANJEEV KUMAR\Documents\Bluetooth Folder\Screenshot_2015-03-11-01-23-38.png"/>
          <p:cNvPicPr>
            <a:picLocks noChangeAspect="1" noChangeArrowheads="1"/>
          </p:cNvPicPr>
          <p:nvPr/>
        </p:nvPicPr>
        <p:blipFill>
          <a:blip r:embed="rId2"/>
          <a:srcRect/>
          <a:stretch>
            <a:fillRect/>
          </a:stretch>
        </p:blipFill>
        <p:spPr bwMode="auto">
          <a:xfrm>
            <a:off x="5500694" y="1071546"/>
            <a:ext cx="3429008" cy="559595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614998" cy="1143000"/>
          </a:xfrm>
        </p:spPr>
        <p:txBody>
          <a:bodyPr/>
          <a:lstStyle/>
          <a:p>
            <a:r>
              <a:rPr lang="en-IN" dirty="0" smtClean="0"/>
              <a:t>Expense For Approval</a:t>
            </a:r>
            <a:endParaRPr lang="en-IN" dirty="0"/>
          </a:p>
        </p:txBody>
      </p:sp>
      <p:sp>
        <p:nvSpPr>
          <p:cNvPr id="3" name="Content Placeholder 2"/>
          <p:cNvSpPr>
            <a:spLocks noGrp="1"/>
          </p:cNvSpPr>
          <p:nvPr>
            <p:ph idx="1"/>
          </p:nvPr>
        </p:nvSpPr>
        <p:spPr>
          <a:xfrm>
            <a:off x="457200" y="1935480"/>
            <a:ext cx="4829180" cy="4389120"/>
          </a:xfrm>
        </p:spPr>
        <p:txBody>
          <a:bodyPr>
            <a:normAutofit lnSpcReduction="10000"/>
          </a:bodyPr>
          <a:lstStyle/>
          <a:p>
            <a:r>
              <a:rPr lang="en-IN" dirty="0" smtClean="0"/>
              <a:t>Expense for Approval Tab will display only for Approval authorities who can approve the expense.</a:t>
            </a:r>
          </a:p>
          <a:p>
            <a:endParaRPr lang="en-IN" dirty="0" smtClean="0"/>
          </a:p>
          <a:p>
            <a:r>
              <a:rPr lang="en-IN" dirty="0" smtClean="0"/>
              <a:t>Here Expense type, Amount with date display here, if want to change the amount just change it, write the remark and select check box and finally will submit this. </a:t>
            </a:r>
            <a:endParaRPr lang="en-IN" dirty="0"/>
          </a:p>
        </p:txBody>
      </p:sp>
      <p:pic>
        <p:nvPicPr>
          <p:cNvPr id="23554" name="Picture 2" descr="C:\Users\SANJEEV KUMAR\Documents\Bluetooth Folder\Screenshot_2015-03-11-01-24-00.png"/>
          <p:cNvPicPr>
            <a:picLocks noChangeAspect="1" noChangeArrowheads="1"/>
          </p:cNvPicPr>
          <p:nvPr/>
        </p:nvPicPr>
        <p:blipFill>
          <a:blip r:embed="rId2"/>
          <a:srcRect/>
          <a:stretch>
            <a:fillRect/>
          </a:stretch>
        </p:blipFill>
        <p:spPr bwMode="auto">
          <a:xfrm>
            <a:off x="5715008" y="1857364"/>
            <a:ext cx="3286132" cy="473869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928670"/>
            <a:ext cx="5572164" cy="4143404"/>
          </a:xfrm>
        </p:spPr>
        <p:txBody>
          <a:bodyPr>
            <a:normAutofit fontScale="90000"/>
          </a:bodyPr>
          <a:lstStyle/>
          <a:p>
            <a:r>
              <a:rPr lang="en-IN" dirty="0" smtClean="0"/>
              <a:t>Personal Password</a:t>
            </a:r>
            <a:br>
              <a:rPr lang="en-IN" dirty="0" smtClean="0"/>
            </a:br>
            <a:r>
              <a:rPr lang="en-IN" sz="2200" dirty="0" smtClean="0"/>
              <a:t>Here User have to enter their personal password</a:t>
            </a:r>
            <a:br>
              <a:rPr lang="en-IN" sz="2200" dirty="0" smtClean="0"/>
            </a:br>
            <a:r>
              <a:rPr lang="en-IN" sz="2200" dirty="0" smtClean="0"/>
              <a:t> which they have chosen at the time of first login.</a:t>
            </a:r>
            <a:br>
              <a:rPr lang="en-IN" sz="2200" dirty="0" smtClean="0"/>
            </a:br>
            <a:r>
              <a:rPr lang="en-IN" sz="2200" dirty="0" smtClean="0"/>
              <a:t/>
            </a:r>
            <a:br>
              <a:rPr lang="en-IN" sz="2200" dirty="0" smtClean="0"/>
            </a:br>
            <a:r>
              <a:rPr lang="en-IN" sz="2200" b="1" dirty="0" smtClean="0"/>
              <a:t>This </a:t>
            </a:r>
            <a:r>
              <a:rPr lang="en-IN" sz="2200" b="1" dirty="0" smtClean="0"/>
              <a:t>password required every time when we start the app</a:t>
            </a:r>
            <a:r>
              <a:rPr lang="en-IN" sz="2200" dirty="0" smtClean="0"/>
              <a:t>.</a:t>
            </a:r>
            <a:br>
              <a:rPr lang="en-IN" sz="2200" dirty="0" smtClean="0"/>
            </a:br>
            <a:r>
              <a:rPr lang="en-IN" dirty="0" smtClean="0"/>
              <a:t/>
            </a:r>
            <a:br>
              <a:rPr lang="en-IN" dirty="0" smtClean="0"/>
            </a:br>
            <a:endParaRPr lang="en-IN" dirty="0"/>
          </a:p>
        </p:txBody>
      </p:sp>
      <p:pic>
        <p:nvPicPr>
          <p:cNvPr id="5" name="Content Placeholder 4" descr="Screenshot_2014-10-09-01-51-33.png"/>
          <p:cNvPicPr>
            <a:picLocks noGrp="1" noChangeAspect="1"/>
          </p:cNvPicPr>
          <p:nvPr>
            <p:ph idx="1"/>
          </p:nvPr>
        </p:nvPicPr>
        <p:blipFill>
          <a:blip r:embed="rId3"/>
          <a:stretch>
            <a:fillRect/>
          </a:stretch>
        </p:blipFill>
        <p:spPr>
          <a:xfrm>
            <a:off x="6072198" y="1357298"/>
            <a:ext cx="2205034" cy="3500462"/>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114800" cy="1143000"/>
          </a:xfrm>
        </p:spPr>
        <p:txBody>
          <a:bodyPr/>
          <a:lstStyle/>
          <a:p>
            <a:r>
              <a:rPr lang="en-IN" dirty="0" smtClean="0"/>
              <a:t>Leave Request</a:t>
            </a:r>
            <a:endParaRPr lang="en-IN" dirty="0"/>
          </a:p>
        </p:txBody>
      </p:sp>
      <p:sp>
        <p:nvSpPr>
          <p:cNvPr id="3" name="Content Placeholder 2"/>
          <p:cNvSpPr>
            <a:spLocks noGrp="1"/>
          </p:cNvSpPr>
          <p:nvPr>
            <p:ph idx="1"/>
          </p:nvPr>
        </p:nvSpPr>
        <p:spPr>
          <a:xfrm>
            <a:off x="457200" y="1935480"/>
            <a:ext cx="5186370" cy="4389120"/>
          </a:xfrm>
        </p:spPr>
        <p:txBody>
          <a:bodyPr/>
          <a:lstStyle/>
          <a:p>
            <a:r>
              <a:rPr lang="en-IN" dirty="0" smtClean="0"/>
              <a:t>Leave Request Menu here we can request for leave.</a:t>
            </a:r>
          </a:p>
          <a:p>
            <a:r>
              <a:rPr lang="en-IN" dirty="0" smtClean="0"/>
              <a:t>Select from date of Leave and To date, after that chose leave type and fill subject and Message about request.</a:t>
            </a:r>
          </a:p>
          <a:p>
            <a:r>
              <a:rPr lang="en-IN" dirty="0" smtClean="0"/>
              <a:t>Submit the request leave will applied.</a:t>
            </a:r>
            <a:endParaRPr lang="en-IN" dirty="0"/>
          </a:p>
        </p:txBody>
      </p:sp>
      <p:pic>
        <p:nvPicPr>
          <p:cNvPr id="1026" name="Picture 2" descr="C:\Users\SANJEEV KUMAR\Documents\Bluetooth Folder\Screenshot_2015-03-11-01-24-08.png"/>
          <p:cNvPicPr>
            <a:picLocks noChangeAspect="1" noChangeArrowheads="1"/>
          </p:cNvPicPr>
          <p:nvPr/>
        </p:nvPicPr>
        <p:blipFill>
          <a:blip r:embed="rId2"/>
          <a:srcRect/>
          <a:stretch>
            <a:fillRect/>
          </a:stretch>
        </p:blipFill>
        <p:spPr bwMode="auto">
          <a:xfrm>
            <a:off x="5786446" y="1071546"/>
            <a:ext cx="3143256" cy="538163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614998" cy="1143000"/>
          </a:xfrm>
        </p:spPr>
        <p:txBody>
          <a:bodyPr/>
          <a:lstStyle/>
          <a:p>
            <a:r>
              <a:rPr lang="en-IN" dirty="0" smtClean="0"/>
              <a:t>Leave For Approval</a:t>
            </a:r>
            <a:endParaRPr lang="en-IN" dirty="0"/>
          </a:p>
        </p:txBody>
      </p:sp>
      <p:sp>
        <p:nvSpPr>
          <p:cNvPr id="3" name="Content Placeholder 2"/>
          <p:cNvSpPr>
            <a:spLocks noGrp="1"/>
          </p:cNvSpPr>
          <p:nvPr>
            <p:ph idx="1"/>
          </p:nvPr>
        </p:nvSpPr>
        <p:spPr>
          <a:xfrm>
            <a:off x="457200" y="1935480"/>
            <a:ext cx="5257808" cy="4389120"/>
          </a:xfrm>
        </p:spPr>
        <p:txBody>
          <a:bodyPr/>
          <a:lstStyle/>
          <a:p>
            <a:r>
              <a:rPr lang="en-IN" dirty="0" smtClean="0"/>
              <a:t>Leave For Approval tab only display for Approval Authorities.</a:t>
            </a:r>
          </a:p>
          <a:p>
            <a:r>
              <a:rPr lang="en-IN" dirty="0" smtClean="0"/>
              <a:t>List of Requested leave are showing, For approved or reject leave , click on record.</a:t>
            </a:r>
          </a:p>
        </p:txBody>
      </p:sp>
      <p:pic>
        <p:nvPicPr>
          <p:cNvPr id="2050" name="Picture 2" descr="C:\Users\SANJEEV KUMAR\Documents\Bluetooth Folder\Screenshot_2015-03-11-01-24-19.png"/>
          <p:cNvPicPr>
            <a:picLocks noChangeAspect="1" noChangeArrowheads="1"/>
          </p:cNvPicPr>
          <p:nvPr/>
        </p:nvPicPr>
        <p:blipFill>
          <a:blip r:embed="rId2"/>
          <a:srcRect/>
          <a:stretch>
            <a:fillRect/>
          </a:stretch>
        </p:blipFill>
        <p:spPr bwMode="auto">
          <a:xfrm>
            <a:off x="5857884" y="1571612"/>
            <a:ext cx="3071802" cy="502444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686436" cy="1143000"/>
          </a:xfrm>
        </p:spPr>
        <p:txBody>
          <a:bodyPr/>
          <a:lstStyle/>
          <a:p>
            <a:r>
              <a:rPr lang="en-IN" dirty="0" smtClean="0"/>
              <a:t>Approve/Reject Leave</a:t>
            </a:r>
            <a:endParaRPr lang="en-IN" dirty="0"/>
          </a:p>
        </p:txBody>
      </p:sp>
      <p:sp>
        <p:nvSpPr>
          <p:cNvPr id="3" name="Content Placeholder 2"/>
          <p:cNvSpPr>
            <a:spLocks noGrp="1"/>
          </p:cNvSpPr>
          <p:nvPr>
            <p:ph idx="1"/>
          </p:nvPr>
        </p:nvSpPr>
        <p:spPr>
          <a:xfrm>
            <a:off x="457200" y="1935480"/>
            <a:ext cx="5186370" cy="4389120"/>
          </a:xfrm>
        </p:spPr>
        <p:txBody>
          <a:bodyPr/>
          <a:lstStyle/>
          <a:p>
            <a:r>
              <a:rPr lang="en-IN" dirty="0" smtClean="0"/>
              <a:t>When click on Record on Leave For Approve screen then that will comes on this screen here details of that leave will show.</a:t>
            </a:r>
          </a:p>
          <a:p>
            <a:r>
              <a:rPr lang="en-IN" dirty="0" smtClean="0"/>
              <a:t>After review the leave Authority can approve or reject that request with remark.</a:t>
            </a:r>
            <a:endParaRPr lang="en-IN" dirty="0"/>
          </a:p>
        </p:txBody>
      </p:sp>
      <p:pic>
        <p:nvPicPr>
          <p:cNvPr id="3074" name="Picture 2" descr="C:\Users\SANJEEV KUMAR\Documents\Bluetooth Folder\Screenshot_2015-03-11-01-24-29.png"/>
          <p:cNvPicPr>
            <a:picLocks noChangeAspect="1" noChangeArrowheads="1"/>
          </p:cNvPicPr>
          <p:nvPr/>
        </p:nvPicPr>
        <p:blipFill>
          <a:blip r:embed="rId2"/>
          <a:srcRect/>
          <a:stretch>
            <a:fillRect/>
          </a:stretch>
        </p:blipFill>
        <p:spPr bwMode="auto">
          <a:xfrm>
            <a:off x="5857884" y="1785926"/>
            <a:ext cx="3000364" cy="450059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543428" cy="1143000"/>
          </a:xfrm>
        </p:spPr>
        <p:txBody>
          <a:bodyPr/>
          <a:lstStyle/>
          <a:p>
            <a:r>
              <a:rPr lang="en-IN" dirty="0" smtClean="0"/>
              <a:t>Tour Plan</a:t>
            </a:r>
            <a:endParaRPr lang="en-IN" dirty="0"/>
          </a:p>
        </p:txBody>
      </p:sp>
      <p:sp>
        <p:nvSpPr>
          <p:cNvPr id="3" name="Content Placeholder 2"/>
          <p:cNvSpPr>
            <a:spLocks noGrp="1"/>
          </p:cNvSpPr>
          <p:nvPr>
            <p:ph idx="1"/>
          </p:nvPr>
        </p:nvSpPr>
        <p:spPr>
          <a:xfrm>
            <a:off x="457200" y="1935480"/>
            <a:ext cx="4543428" cy="4389120"/>
          </a:xfrm>
        </p:spPr>
        <p:txBody>
          <a:bodyPr/>
          <a:lstStyle/>
          <a:p>
            <a:r>
              <a:rPr lang="en-IN" dirty="0" smtClean="0"/>
              <a:t>In tour plan menu we can create tour plan for next month.</a:t>
            </a:r>
          </a:p>
          <a:p>
            <a:r>
              <a:rPr lang="en-IN" dirty="0" smtClean="0"/>
              <a:t>Select the date of Tour, work with details, type of activity like call or non call and patch.</a:t>
            </a:r>
          </a:p>
          <a:p>
            <a:r>
              <a:rPr lang="en-IN" dirty="0" smtClean="0"/>
              <a:t>Submit the record and then crate for next date or other plan.</a:t>
            </a:r>
            <a:endParaRPr lang="en-IN" dirty="0"/>
          </a:p>
        </p:txBody>
      </p:sp>
      <p:pic>
        <p:nvPicPr>
          <p:cNvPr id="2050" name="Picture 2" descr="C:\Users\SANJEEV KUMAR\Documents\Bluetooth Folder\Screenshot_2015-05-07-01-56-33.png"/>
          <p:cNvPicPr>
            <a:picLocks noChangeAspect="1" noChangeArrowheads="1"/>
          </p:cNvPicPr>
          <p:nvPr/>
        </p:nvPicPr>
        <p:blipFill>
          <a:blip r:embed="rId2"/>
          <a:srcRect/>
          <a:stretch>
            <a:fillRect/>
          </a:stretch>
        </p:blipFill>
        <p:spPr bwMode="auto">
          <a:xfrm>
            <a:off x="5500694" y="1214422"/>
            <a:ext cx="3235322" cy="519110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329246" cy="1143000"/>
          </a:xfrm>
        </p:spPr>
        <p:txBody>
          <a:bodyPr/>
          <a:lstStyle/>
          <a:p>
            <a:r>
              <a:rPr lang="en-IN" dirty="0" smtClean="0"/>
              <a:t>Confirm Tour Plan</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All the Created Tour plan are listing here for Final confirmation. Firstly check the plan and if any plan wanted to change just by click  and edit that record.</a:t>
            </a:r>
          </a:p>
          <a:p>
            <a:r>
              <a:rPr lang="en-IN" dirty="0" smtClean="0"/>
              <a:t>When all is checked then click confirm button this will send your TP to your reporting authority for Approval.</a:t>
            </a:r>
            <a:endParaRPr lang="en-IN" dirty="0"/>
          </a:p>
        </p:txBody>
      </p:sp>
      <p:pic>
        <p:nvPicPr>
          <p:cNvPr id="8194" name="Picture 2" descr="C:\Users\SANJEEV KUMAR\Documents\Bluetooth Folder\Screenshot_2015-05-07-02-16-53.png"/>
          <p:cNvPicPr>
            <a:picLocks noChangeAspect="1" noChangeArrowheads="1"/>
          </p:cNvPicPr>
          <p:nvPr/>
        </p:nvPicPr>
        <p:blipFill>
          <a:blip r:embed="rId2"/>
          <a:srcRect/>
          <a:stretch>
            <a:fillRect/>
          </a:stretch>
        </p:blipFill>
        <p:spPr bwMode="auto">
          <a:xfrm>
            <a:off x="5286380" y="928670"/>
            <a:ext cx="3613146" cy="576261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614866" cy="1143000"/>
          </a:xfrm>
        </p:spPr>
        <p:txBody>
          <a:bodyPr/>
          <a:lstStyle/>
          <a:p>
            <a:r>
              <a:rPr lang="en-IN" dirty="0" smtClean="0"/>
              <a:t>Active Tour Plan</a:t>
            </a:r>
            <a:endParaRPr lang="en-IN" dirty="0"/>
          </a:p>
        </p:txBody>
      </p:sp>
      <p:sp>
        <p:nvSpPr>
          <p:cNvPr id="3" name="Content Placeholder 2"/>
          <p:cNvSpPr>
            <a:spLocks noGrp="1"/>
          </p:cNvSpPr>
          <p:nvPr>
            <p:ph idx="1"/>
          </p:nvPr>
        </p:nvSpPr>
        <p:spPr>
          <a:xfrm>
            <a:off x="457200" y="1935480"/>
            <a:ext cx="4829180" cy="4389120"/>
          </a:xfrm>
        </p:spPr>
        <p:txBody>
          <a:bodyPr/>
          <a:lstStyle/>
          <a:p>
            <a:r>
              <a:rPr lang="en-IN" dirty="0" smtClean="0"/>
              <a:t>The Approved TP for the current month.</a:t>
            </a:r>
          </a:p>
          <a:p>
            <a:r>
              <a:rPr lang="en-IN" dirty="0" smtClean="0"/>
              <a:t>So the tour plan on which we work on current month that TP will list here.</a:t>
            </a:r>
            <a:endParaRPr lang="en-IN" dirty="0"/>
          </a:p>
        </p:txBody>
      </p:sp>
      <p:pic>
        <p:nvPicPr>
          <p:cNvPr id="9218" name="Picture 2" descr="C:\Users\SANJEEV KUMAR\Documents\Bluetooth Folder\Screenshot_2015-05-07-02-19-19.png"/>
          <p:cNvPicPr>
            <a:picLocks noChangeAspect="1" noChangeArrowheads="1"/>
          </p:cNvPicPr>
          <p:nvPr/>
        </p:nvPicPr>
        <p:blipFill>
          <a:blip r:embed="rId2"/>
          <a:srcRect/>
          <a:stretch>
            <a:fillRect/>
          </a:stretch>
        </p:blipFill>
        <p:spPr bwMode="auto">
          <a:xfrm>
            <a:off x="5000628" y="500042"/>
            <a:ext cx="3983035" cy="604839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829180" cy="1143000"/>
          </a:xfrm>
        </p:spPr>
        <p:txBody>
          <a:bodyPr/>
          <a:lstStyle/>
          <a:p>
            <a:r>
              <a:rPr lang="en-IN" dirty="0" smtClean="0"/>
              <a:t>Approve Tour Plan</a:t>
            </a:r>
            <a:endParaRPr lang="en-IN" dirty="0"/>
          </a:p>
        </p:txBody>
      </p:sp>
      <p:sp>
        <p:nvSpPr>
          <p:cNvPr id="3" name="Content Placeholder 2"/>
          <p:cNvSpPr>
            <a:spLocks noGrp="1"/>
          </p:cNvSpPr>
          <p:nvPr>
            <p:ph idx="1"/>
          </p:nvPr>
        </p:nvSpPr>
        <p:spPr>
          <a:xfrm>
            <a:off x="457200" y="1935480"/>
            <a:ext cx="4829180" cy="4389120"/>
          </a:xfrm>
        </p:spPr>
        <p:txBody>
          <a:bodyPr/>
          <a:lstStyle/>
          <a:p>
            <a:r>
              <a:rPr lang="en-IN" dirty="0" smtClean="0"/>
              <a:t>This Tab Only Display for Reporting authorities.</a:t>
            </a:r>
          </a:p>
          <a:p>
            <a:r>
              <a:rPr lang="en-IN" dirty="0" smtClean="0"/>
              <a:t>Here authority can check the TP of next month and also he can approve or Reject that TP from here. </a:t>
            </a:r>
          </a:p>
          <a:p>
            <a:r>
              <a:rPr lang="en-IN" dirty="0" smtClean="0"/>
              <a:t>Once the reject and Approve that TP then that will not changeable any more.</a:t>
            </a:r>
            <a:endParaRPr lang="en-IN" dirty="0"/>
          </a:p>
        </p:txBody>
      </p:sp>
      <p:pic>
        <p:nvPicPr>
          <p:cNvPr id="7171" name="Picture 3" descr="C:\Users\SANJEEV KUMAR\Documents\Bluetooth Folder\Screenshot_2015-03-12-01-18-40.png"/>
          <p:cNvPicPr>
            <a:picLocks noChangeAspect="1" noChangeArrowheads="1"/>
          </p:cNvPicPr>
          <p:nvPr/>
        </p:nvPicPr>
        <p:blipFill>
          <a:blip r:embed="rId2"/>
          <a:srcRect/>
          <a:stretch>
            <a:fillRect/>
          </a:stretch>
        </p:blipFill>
        <p:spPr bwMode="auto">
          <a:xfrm>
            <a:off x="5500694" y="785794"/>
            <a:ext cx="3214694" cy="566738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4614866" cy="724648"/>
          </a:xfrm>
        </p:spPr>
        <p:txBody>
          <a:bodyPr>
            <a:normAutofit fontScale="90000"/>
          </a:bodyPr>
          <a:lstStyle/>
          <a:p>
            <a:r>
              <a:rPr lang="en-IN" dirty="0" smtClean="0"/>
              <a:t>Profile Option</a:t>
            </a:r>
            <a:endParaRPr lang="en-IN" dirty="0"/>
          </a:p>
        </p:txBody>
      </p:sp>
      <p:sp>
        <p:nvSpPr>
          <p:cNvPr id="3" name="Content Placeholder 2"/>
          <p:cNvSpPr>
            <a:spLocks noGrp="1"/>
          </p:cNvSpPr>
          <p:nvPr>
            <p:ph idx="1"/>
          </p:nvPr>
        </p:nvSpPr>
        <p:spPr>
          <a:xfrm>
            <a:off x="357158" y="1285860"/>
            <a:ext cx="5715040" cy="3643338"/>
          </a:xfrm>
        </p:spPr>
        <p:txBody>
          <a:bodyPr/>
          <a:lstStyle/>
          <a:p>
            <a:r>
              <a:rPr lang="en-IN" dirty="0" smtClean="0"/>
              <a:t>When we click on Menu Option on Welcome screen then we can see the two option one is for See the profile and another is logout</a:t>
            </a:r>
          </a:p>
          <a:p>
            <a:r>
              <a:rPr lang="en-IN" dirty="0" smtClean="0"/>
              <a:t>When click on profile it looks like second screen here.</a:t>
            </a:r>
          </a:p>
          <a:p>
            <a:endParaRPr lang="en-IN" dirty="0"/>
          </a:p>
        </p:txBody>
      </p:sp>
      <p:pic>
        <p:nvPicPr>
          <p:cNvPr id="8194" name="Picture 2" descr="C:\Users\SANJEEV KUMAR\Documents\Bluetooth Folder\Screenshot_2015-03-11-01-27-03.png"/>
          <p:cNvPicPr>
            <a:picLocks noChangeAspect="1" noChangeArrowheads="1"/>
          </p:cNvPicPr>
          <p:nvPr/>
        </p:nvPicPr>
        <p:blipFill>
          <a:blip r:embed="rId2"/>
          <a:srcRect/>
          <a:stretch>
            <a:fillRect/>
          </a:stretch>
        </p:blipFill>
        <p:spPr bwMode="auto">
          <a:xfrm>
            <a:off x="6500826" y="214290"/>
            <a:ext cx="2286000" cy="3143248"/>
          </a:xfrm>
          <a:prstGeom prst="rect">
            <a:avLst/>
          </a:prstGeom>
          <a:noFill/>
        </p:spPr>
      </p:pic>
      <p:pic>
        <p:nvPicPr>
          <p:cNvPr id="8195" name="Picture 3" descr="C:\Users\SANJEEV KUMAR\Documents\Bluetooth Folder\Screenshot_2015-03-11-01-27-09.png"/>
          <p:cNvPicPr>
            <a:picLocks noChangeAspect="1" noChangeArrowheads="1"/>
          </p:cNvPicPr>
          <p:nvPr/>
        </p:nvPicPr>
        <p:blipFill>
          <a:blip r:embed="rId3"/>
          <a:srcRect/>
          <a:stretch>
            <a:fillRect/>
          </a:stretch>
        </p:blipFill>
        <p:spPr bwMode="auto">
          <a:xfrm>
            <a:off x="4714876" y="3643314"/>
            <a:ext cx="2428876" cy="3214686"/>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Notification</a:t>
            </a:r>
            <a:endParaRPr lang="en-IN" dirty="0"/>
          </a:p>
        </p:txBody>
      </p:sp>
      <p:sp>
        <p:nvSpPr>
          <p:cNvPr id="3" name="Content Placeholder 2"/>
          <p:cNvSpPr>
            <a:spLocks noGrp="1"/>
          </p:cNvSpPr>
          <p:nvPr>
            <p:ph idx="1"/>
          </p:nvPr>
        </p:nvSpPr>
        <p:spPr>
          <a:xfrm>
            <a:off x="457200" y="1935480"/>
            <a:ext cx="3614734" cy="4389120"/>
          </a:xfrm>
        </p:spPr>
        <p:txBody>
          <a:bodyPr/>
          <a:lstStyle/>
          <a:p>
            <a:r>
              <a:rPr lang="en-IN" dirty="0" smtClean="0"/>
              <a:t>Add Notification to your reporting Authority or your team member, just like a sort SMS.</a:t>
            </a:r>
          </a:p>
          <a:p>
            <a:r>
              <a:rPr lang="en-IN" dirty="0" smtClean="0"/>
              <a:t>Also we can see the notification if some one sent you and tour plan alert etc.</a:t>
            </a:r>
            <a:endParaRPr lang="en-IN" dirty="0"/>
          </a:p>
        </p:txBody>
      </p:sp>
      <p:pic>
        <p:nvPicPr>
          <p:cNvPr id="3074" name="Picture 2" descr="C:\Users\SANJEEV KUMAR\Documents\Bluetooth Folder\Screenshot_2015-05-07-01-56-02.png"/>
          <p:cNvPicPr>
            <a:picLocks noChangeAspect="1" noChangeArrowheads="1"/>
          </p:cNvPicPr>
          <p:nvPr/>
        </p:nvPicPr>
        <p:blipFill>
          <a:blip r:embed="rId2"/>
          <a:srcRect/>
          <a:stretch>
            <a:fillRect/>
          </a:stretch>
        </p:blipFill>
        <p:spPr bwMode="auto">
          <a:xfrm>
            <a:off x="4071934" y="1714488"/>
            <a:ext cx="2214578" cy="3643338"/>
          </a:xfrm>
          <a:prstGeom prst="rect">
            <a:avLst/>
          </a:prstGeom>
          <a:noFill/>
        </p:spPr>
      </p:pic>
      <p:pic>
        <p:nvPicPr>
          <p:cNvPr id="3075" name="Picture 3" descr="C:\Users\SANJEEV KUMAR\Documents\Bluetooth Folder\Screenshot_2015-05-07-02-33-54.png"/>
          <p:cNvPicPr>
            <a:picLocks noChangeAspect="1" noChangeArrowheads="1"/>
          </p:cNvPicPr>
          <p:nvPr/>
        </p:nvPicPr>
        <p:blipFill>
          <a:blip r:embed="rId3"/>
          <a:srcRect/>
          <a:stretch>
            <a:fillRect/>
          </a:stretch>
        </p:blipFill>
        <p:spPr bwMode="auto">
          <a:xfrm>
            <a:off x="6500827" y="1714488"/>
            <a:ext cx="2143140" cy="364333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615130" cy="724648"/>
          </a:xfrm>
        </p:spPr>
        <p:txBody>
          <a:bodyPr>
            <a:normAutofit/>
          </a:bodyPr>
          <a:lstStyle/>
          <a:p>
            <a:r>
              <a:rPr lang="en-IN" sz="3600" dirty="0" smtClean="0"/>
              <a:t>Sync Data from/to Server and More</a:t>
            </a:r>
            <a:endParaRPr lang="en-IN" sz="3600" dirty="0"/>
          </a:p>
        </p:txBody>
      </p:sp>
      <p:sp>
        <p:nvSpPr>
          <p:cNvPr id="3" name="Content Placeholder 2"/>
          <p:cNvSpPr>
            <a:spLocks noGrp="1"/>
          </p:cNvSpPr>
          <p:nvPr>
            <p:ph idx="1"/>
          </p:nvPr>
        </p:nvSpPr>
        <p:spPr>
          <a:xfrm>
            <a:off x="457200" y="1935480"/>
            <a:ext cx="4972056" cy="4389120"/>
          </a:xfrm>
        </p:spPr>
        <p:txBody>
          <a:bodyPr>
            <a:normAutofit lnSpcReduction="10000"/>
          </a:bodyPr>
          <a:lstStyle/>
          <a:p>
            <a:r>
              <a:rPr lang="en-IN" sz="2000" dirty="0" smtClean="0"/>
              <a:t>On the Profile page again click on Menu option then we will see three more Option</a:t>
            </a:r>
          </a:p>
          <a:p>
            <a:r>
              <a:rPr lang="en-IN" sz="2000" dirty="0" smtClean="0"/>
              <a:t>Sync Local Data:- If you feel that your data did not sync to server then click here.</a:t>
            </a:r>
          </a:p>
          <a:p>
            <a:r>
              <a:rPr lang="en-IN" sz="2000" dirty="0" smtClean="0"/>
              <a:t>Sync Server Data:- If any data related to doctor, chemist or other s are missing on your app then sync server data.</a:t>
            </a:r>
          </a:p>
          <a:p>
            <a:endParaRPr lang="en-IN" sz="2000" dirty="0" smtClean="0"/>
          </a:p>
          <a:p>
            <a:r>
              <a:rPr lang="en-IN" sz="2000" dirty="0" smtClean="0"/>
              <a:t>Change Personal Password:- From here we can change the personal password which we have fill at the time of installation,</a:t>
            </a:r>
            <a:endParaRPr lang="en-IN" sz="2000" dirty="0"/>
          </a:p>
        </p:txBody>
      </p:sp>
      <p:pic>
        <p:nvPicPr>
          <p:cNvPr id="9219" name="Picture 3" descr="C:\Users\SANJEEV KUMAR\Documents\Bluetooth Folder\Screenshot_2015-03-11-01-27-15.png"/>
          <p:cNvPicPr>
            <a:picLocks noChangeAspect="1" noChangeArrowheads="1"/>
          </p:cNvPicPr>
          <p:nvPr/>
        </p:nvPicPr>
        <p:blipFill>
          <a:blip r:embed="rId2"/>
          <a:srcRect/>
          <a:stretch>
            <a:fillRect/>
          </a:stretch>
        </p:blipFill>
        <p:spPr bwMode="auto">
          <a:xfrm>
            <a:off x="5715008" y="1428736"/>
            <a:ext cx="3071818" cy="509588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dirty="0" smtClean="0"/>
              <a:t>Main Menu</a:t>
            </a:r>
            <a:endParaRPr lang="en-IN" dirty="0"/>
          </a:p>
        </p:txBody>
      </p:sp>
      <p:sp>
        <p:nvSpPr>
          <p:cNvPr id="3" name="Content Placeholder 2"/>
          <p:cNvSpPr>
            <a:spLocks noGrp="1"/>
          </p:cNvSpPr>
          <p:nvPr>
            <p:ph idx="1"/>
          </p:nvPr>
        </p:nvSpPr>
        <p:spPr>
          <a:xfrm>
            <a:off x="285720" y="1285860"/>
            <a:ext cx="5572164" cy="4389120"/>
          </a:xfrm>
        </p:spPr>
        <p:txBody>
          <a:bodyPr>
            <a:normAutofit lnSpcReduction="10000"/>
          </a:bodyPr>
          <a:lstStyle/>
          <a:p>
            <a:pPr>
              <a:buNone/>
            </a:pPr>
            <a:r>
              <a:rPr lang="en-IN" dirty="0" smtClean="0"/>
              <a:t>   This </a:t>
            </a:r>
            <a:r>
              <a:rPr lang="en-IN" dirty="0" smtClean="0"/>
              <a:t>is main screen of the app from where Employee can chose their working area.</a:t>
            </a:r>
            <a:endParaRPr lang="en-IN" dirty="0"/>
          </a:p>
          <a:p>
            <a:endParaRPr lang="en-IN" dirty="0" smtClean="0"/>
          </a:p>
          <a:p>
            <a:r>
              <a:rPr lang="en-IN" b="1" dirty="0" smtClean="0"/>
              <a:t>Reporting</a:t>
            </a:r>
          </a:p>
          <a:p>
            <a:r>
              <a:rPr lang="en-IN" b="1" dirty="0" smtClean="0"/>
              <a:t>CRM</a:t>
            </a:r>
          </a:p>
          <a:p>
            <a:r>
              <a:rPr lang="en-IN" b="1" dirty="0" smtClean="0"/>
              <a:t>Expense Request</a:t>
            </a:r>
          </a:p>
          <a:p>
            <a:r>
              <a:rPr lang="en-IN" b="1" dirty="0" smtClean="0"/>
              <a:t>Leave Request</a:t>
            </a:r>
          </a:p>
          <a:p>
            <a:r>
              <a:rPr lang="en-IN" b="1" dirty="0" smtClean="0"/>
              <a:t>Notification</a:t>
            </a:r>
          </a:p>
          <a:p>
            <a:r>
              <a:rPr lang="en-IN" b="1" dirty="0" smtClean="0"/>
              <a:t>Tour Plan</a:t>
            </a:r>
          </a:p>
        </p:txBody>
      </p:sp>
      <p:pic>
        <p:nvPicPr>
          <p:cNvPr id="1026" name="Picture 2" descr="C:\Users\SANJEEV KUMAR\Documents\Bluetooth Folder\Screenshot_2015-03-10-02-38-05.png"/>
          <p:cNvPicPr>
            <a:picLocks noChangeAspect="1" noChangeArrowheads="1"/>
          </p:cNvPicPr>
          <p:nvPr/>
        </p:nvPicPr>
        <p:blipFill>
          <a:blip r:embed="rId2"/>
          <a:srcRect/>
          <a:stretch>
            <a:fillRect/>
          </a:stretch>
        </p:blipFill>
        <p:spPr bwMode="auto">
          <a:xfrm>
            <a:off x="6000760" y="1071546"/>
            <a:ext cx="3000364" cy="478637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2714620"/>
            <a:ext cx="1357322" cy="1143000"/>
          </a:xfrm>
        </p:spPr>
        <p:txBody>
          <a:bodyPr/>
          <a:lstStyle/>
          <a:p>
            <a:r>
              <a:rPr lang="en-IN" dirty="0" smtClean="0"/>
              <a:t>END</a:t>
            </a:r>
            <a:endParaRPr lang="en-IN" dirty="0"/>
          </a:p>
        </p:txBody>
      </p:sp>
      <p:sp>
        <p:nvSpPr>
          <p:cNvPr id="3" name="Content Placeholder 2"/>
          <p:cNvSpPr>
            <a:spLocks noGrp="1"/>
          </p:cNvSpPr>
          <p:nvPr>
            <p:ph idx="1"/>
          </p:nvPr>
        </p:nvSpPr>
        <p:spPr>
          <a:xfrm>
            <a:off x="6929454" y="6000768"/>
            <a:ext cx="1757346" cy="428628"/>
          </a:xfrm>
        </p:spPr>
        <p:txBody>
          <a:bodyPr>
            <a:normAutofit fontScale="92500" lnSpcReduction="10000"/>
          </a:bodyPr>
          <a:lstStyle/>
          <a:p>
            <a:pPr>
              <a:buNone/>
            </a:pPr>
            <a:r>
              <a:rPr lang="en-IN" dirty="0" smtClean="0"/>
              <a:t>JC </a:t>
            </a:r>
            <a:r>
              <a:rPr lang="en-IN" dirty="0" err="1" smtClean="0"/>
              <a:t>Lifecare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972056" cy="724648"/>
          </a:xfrm>
        </p:spPr>
        <p:txBody>
          <a:bodyPr>
            <a:normAutofit fontScale="90000"/>
          </a:bodyPr>
          <a:lstStyle/>
          <a:p>
            <a:r>
              <a:rPr lang="en-IN" dirty="0" smtClean="0"/>
              <a:t>Go for Reporting</a:t>
            </a:r>
            <a:endParaRPr lang="en-IN" dirty="0"/>
          </a:p>
        </p:txBody>
      </p:sp>
      <p:sp>
        <p:nvSpPr>
          <p:cNvPr id="3" name="Content Placeholder 2"/>
          <p:cNvSpPr>
            <a:spLocks noGrp="1"/>
          </p:cNvSpPr>
          <p:nvPr>
            <p:ph idx="1"/>
          </p:nvPr>
        </p:nvSpPr>
        <p:spPr>
          <a:xfrm>
            <a:off x="457200" y="1935480"/>
            <a:ext cx="4686304" cy="4389120"/>
          </a:xfrm>
        </p:spPr>
        <p:txBody>
          <a:bodyPr/>
          <a:lstStyle/>
          <a:p>
            <a:pPr>
              <a:buNone/>
            </a:pPr>
            <a:r>
              <a:rPr lang="en-IN" dirty="0" smtClean="0"/>
              <a:t>  Here we can choose reporting menu to </a:t>
            </a:r>
            <a:r>
              <a:rPr lang="en-IN" dirty="0" smtClean="0"/>
              <a:t>report of call activity like </a:t>
            </a:r>
            <a:r>
              <a:rPr lang="en-IN" b="1" dirty="0" smtClean="0"/>
              <a:t>doctor , chemist and stockist </a:t>
            </a:r>
            <a:r>
              <a:rPr lang="en-IN" dirty="0" smtClean="0"/>
              <a:t>call</a:t>
            </a:r>
            <a:r>
              <a:rPr lang="en-IN" dirty="0" smtClean="0"/>
              <a:t>.</a:t>
            </a:r>
            <a:endParaRPr lang="en-IN" dirty="0" smtClean="0"/>
          </a:p>
          <a:p>
            <a:pPr>
              <a:buNone/>
            </a:pPr>
            <a:endParaRPr lang="en-IN" b="1" dirty="0"/>
          </a:p>
        </p:txBody>
      </p:sp>
      <p:pic>
        <p:nvPicPr>
          <p:cNvPr id="2050" name="Picture 2" descr="C:\Users\SANJEEV KUMAR\Desktop\2015-03-10_0257.png"/>
          <p:cNvPicPr>
            <a:picLocks noChangeAspect="1" noChangeArrowheads="1"/>
          </p:cNvPicPr>
          <p:nvPr/>
        </p:nvPicPr>
        <p:blipFill>
          <a:blip r:embed="rId2"/>
          <a:srcRect/>
          <a:stretch>
            <a:fillRect/>
          </a:stretch>
        </p:blipFill>
        <p:spPr bwMode="auto">
          <a:xfrm>
            <a:off x="5214943" y="928670"/>
            <a:ext cx="3500462" cy="55816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Reporting Menu</a:t>
            </a:r>
            <a:endParaRPr lang="en-IN" dirty="0"/>
          </a:p>
        </p:txBody>
      </p:sp>
      <p:sp>
        <p:nvSpPr>
          <p:cNvPr id="3" name="Content Placeholder 2"/>
          <p:cNvSpPr>
            <a:spLocks noGrp="1"/>
          </p:cNvSpPr>
          <p:nvPr>
            <p:ph idx="1"/>
          </p:nvPr>
        </p:nvSpPr>
        <p:spPr>
          <a:xfrm>
            <a:off x="457200" y="1935480"/>
            <a:ext cx="5829312" cy="3065156"/>
          </a:xfrm>
        </p:spPr>
        <p:txBody>
          <a:bodyPr/>
          <a:lstStyle/>
          <a:p>
            <a:pPr>
              <a:buNone/>
            </a:pPr>
            <a:r>
              <a:rPr lang="en-IN" dirty="0" smtClean="0"/>
              <a:t>There are </a:t>
            </a:r>
            <a:r>
              <a:rPr lang="en-IN" dirty="0" smtClean="0"/>
              <a:t>three submenu </a:t>
            </a:r>
            <a:r>
              <a:rPr lang="en-IN" dirty="0" smtClean="0"/>
              <a:t>of Reporting</a:t>
            </a:r>
            <a:endParaRPr lang="en-IN" dirty="0" smtClean="0"/>
          </a:p>
          <a:p>
            <a:r>
              <a:rPr lang="en-IN" b="1" dirty="0" smtClean="0"/>
              <a:t>Call –Activity .</a:t>
            </a:r>
          </a:p>
          <a:p>
            <a:r>
              <a:rPr lang="en-IN" b="1" dirty="0" smtClean="0"/>
              <a:t>Non-Call Activity</a:t>
            </a:r>
          </a:p>
          <a:p>
            <a:r>
              <a:rPr lang="en-IN" b="1" dirty="0" smtClean="0"/>
              <a:t>Visit Reports</a:t>
            </a:r>
          </a:p>
        </p:txBody>
      </p:sp>
      <p:pic>
        <p:nvPicPr>
          <p:cNvPr id="3074" name="Picture 2" descr="C:\Users\SANJEEV KUMAR\Documents\Bluetooth Folder\screen3.png"/>
          <p:cNvPicPr>
            <a:picLocks noChangeAspect="1" noChangeArrowheads="1"/>
          </p:cNvPicPr>
          <p:nvPr/>
        </p:nvPicPr>
        <p:blipFill>
          <a:blip r:embed="rId2"/>
          <a:srcRect/>
          <a:stretch>
            <a:fillRect/>
          </a:stretch>
        </p:blipFill>
        <p:spPr bwMode="auto">
          <a:xfrm>
            <a:off x="6429388" y="2000240"/>
            <a:ext cx="2428876" cy="385765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 Activity Menu</a:t>
            </a:r>
            <a:endParaRPr lang="en-IN" dirty="0"/>
          </a:p>
        </p:txBody>
      </p:sp>
      <p:sp>
        <p:nvSpPr>
          <p:cNvPr id="3" name="Content Placeholder 2"/>
          <p:cNvSpPr>
            <a:spLocks noGrp="1"/>
          </p:cNvSpPr>
          <p:nvPr>
            <p:ph idx="1"/>
          </p:nvPr>
        </p:nvSpPr>
        <p:spPr>
          <a:xfrm>
            <a:off x="457200" y="1935480"/>
            <a:ext cx="5472122" cy="4389120"/>
          </a:xfrm>
        </p:spPr>
        <p:txBody>
          <a:bodyPr/>
          <a:lstStyle/>
          <a:p>
            <a:pPr>
              <a:buNone/>
            </a:pPr>
            <a:r>
              <a:rPr lang="en-IN" dirty="0" smtClean="0"/>
              <a:t>   Here are 3 different menu for </a:t>
            </a:r>
            <a:r>
              <a:rPr lang="en-IN" dirty="0" smtClean="0"/>
              <a:t>call </a:t>
            </a:r>
            <a:r>
              <a:rPr lang="en-IN" dirty="0" smtClean="0"/>
              <a:t>activity</a:t>
            </a:r>
            <a:r>
              <a:rPr lang="en-IN" dirty="0" smtClean="0"/>
              <a:t>.</a:t>
            </a:r>
          </a:p>
          <a:p>
            <a:pPr>
              <a:buNone/>
            </a:pPr>
            <a:endParaRPr lang="en-IN" dirty="0" smtClean="0"/>
          </a:p>
          <a:p>
            <a:r>
              <a:rPr lang="en-IN" b="1" dirty="0" smtClean="0"/>
              <a:t>Doctor Visit</a:t>
            </a:r>
          </a:p>
          <a:p>
            <a:r>
              <a:rPr lang="en-IN" b="1" dirty="0" smtClean="0"/>
              <a:t>Chemist Visit</a:t>
            </a:r>
          </a:p>
          <a:p>
            <a:r>
              <a:rPr lang="en-IN" b="1" dirty="0" smtClean="0"/>
              <a:t>Stockist Visit</a:t>
            </a:r>
            <a:endParaRPr lang="en-IN" b="1" dirty="0"/>
          </a:p>
        </p:txBody>
      </p:sp>
      <p:pic>
        <p:nvPicPr>
          <p:cNvPr id="1026" name="Picture 2" descr="C:\Users\SANJEEV KUMAR\Documents\Bluetooth Folder\screen4.png"/>
          <p:cNvPicPr>
            <a:picLocks noChangeAspect="1" noChangeArrowheads="1"/>
          </p:cNvPicPr>
          <p:nvPr/>
        </p:nvPicPr>
        <p:blipFill>
          <a:blip r:embed="rId2"/>
          <a:srcRect/>
          <a:stretch>
            <a:fillRect/>
          </a:stretch>
        </p:blipFill>
        <p:spPr bwMode="auto">
          <a:xfrm>
            <a:off x="6072198" y="1785926"/>
            <a:ext cx="2789224" cy="471490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114932" cy="1143000"/>
          </a:xfrm>
        </p:spPr>
        <p:txBody>
          <a:bodyPr/>
          <a:lstStyle/>
          <a:p>
            <a:r>
              <a:rPr lang="en-IN" dirty="0" smtClean="0"/>
              <a:t>Visit Work With</a:t>
            </a:r>
            <a:endParaRPr lang="en-IN" dirty="0"/>
          </a:p>
        </p:txBody>
      </p:sp>
      <p:sp>
        <p:nvSpPr>
          <p:cNvPr id="3" name="Content Placeholder 2"/>
          <p:cNvSpPr>
            <a:spLocks noGrp="1"/>
          </p:cNvSpPr>
          <p:nvPr>
            <p:ph idx="1"/>
          </p:nvPr>
        </p:nvSpPr>
        <p:spPr>
          <a:xfrm>
            <a:off x="457200" y="1935480"/>
            <a:ext cx="5114932" cy="4389120"/>
          </a:xfrm>
        </p:spPr>
        <p:txBody>
          <a:bodyPr/>
          <a:lstStyle/>
          <a:p>
            <a:r>
              <a:rPr lang="en-IN" dirty="0" smtClean="0"/>
              <a:t>When going for visit a Doctor </a:t>
            </a:r>
            <a:r>
              <a:rPr lang="en-IN" dirty="0" smtClean="0"/>
              <a:t>,</a:t>
            </a:r>
            <a:r>
              <a:rPr lang="en-IN" dirty="0" smtClean="0"/>
              <a:t> </a:t>
            </a:r>
            <a:r>
              <a:rPr lang="en-IN" dirty="0" smtClean="0"/>
              <a:t>Chemist or stockist </a:t>
            </a:r>
            <a:r>
              <a:rPr lang="en-IN" dirty="0" smtClean="0"/>
              <a:t>then </a:t>
            </a:r>
            <a:r>
              <a:rPr lang="en-IN" dirty="0" smtClean="0"/>
              <a:t>whoever work with </a:t>
            </a:r>
            <a:r>
              <a:rPr lang="en-IN" dirty="0" smtClean="0"/>
              <a:t>us. </a:t>
            </a:r>
          </a:p>
          <a:p>
            <a:r>
              <a:rPr lang="en-IN" dirty="0" smtClean="0"/>
              <a:t>This </a:t>
            </a:r>
            <a:r>
              <a:rPr lang="en-IN" dirty="0" smtClean="0"/>
              <a:t>option </a:t>
            </a:r>
            <a:r>
              <a:rPr lang="en-IN" dirty="0" smtClean="0"/>
              <a:t>applicable for all level of employees like BE,ABM,RBM and ZBM.</a:t>
            </a:r>
          </a:p>
          <a:p>
            <a:r>
              <a:rPr lang="en-IN" dirty="0" smtClean="0"/>
              <a:t>Also </a:t>
            </a:r>
            <a:r>
              <a:rPr lang="en-IN" dirty="0" smtClean="0"/>
              <a:t>select patch </a:t>
            </a:r>
            <a:r>
              <a:rPr lang="en-IN" dirty="0" smtClean="0"/>
              <a:t>in </a:t>
            </a:r>
            <a:r>
              <a:rPr lang="en-IN" dirty="0" smtClean="0"/>
              <a:t>which they going to </a:t>
            </a:r>
            <a:r>
              <a:rPr lang="en-IN" dirty="0" smtClean="0"/>
              <a:t>work.</a:t>
            </a:r>
          </a:p>
        </p:txBody>
      </p:sp>
      <p:pic>
        <p:nvPicPr>
          <p:cNvPr id="1026" name="Picture 2" descr="C:\Users\SANJEEV KUMAR\Documents\Bluetooth Folder\Screenshot_2015-05-07-00-07-25.png"/>
          <p:cNvPicPr>
            <a:picLocks noChangeAspect="1" noChangeArrowheads="1"/>
          </p:cNvPicPr>
          <p:nvPr/>
        </p:nvPicPr>
        <p:blipFill>
          <a:blip r:embed="rId2"/>
          <a:srcRect/>
          <a:stretch>
            <a:fillRect/>
          </a:stretch>
        </p:blipFill>
        <p:spPr bwMode="auto">
          <a:xfrm>
            <a:off x="5643570" y="1285860"/>
            <a:ext cx="3184518" cy="490535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329246" cy="1143000"/>
          </a:xfrm>
        </p:spPr>
        <p:txBody>
          <a:bodyPr/>
          <a:lstStyle/>
          <a:p>
            <a:r>
              <a:rPr lang="en-IN" dirty="0" smtClean="0"/>
              <a:t>Doctor Visit</a:t>
            </a:r>
            <a:endParaRPr lang="en-IN" dirty="0"/>
          </a:p>
        </p:txBody>
      </p:sp>
      <p:sp>
        <p:nvSpPr>
          <p:cNvPr id="3" name="Content Placeholder 2"/>
          <p:cNvSpPr>
            <a:spLocks noGrp="1"/>
          </p:cNvSpPr>
          <p:nvPr>
            <p:ph idx="1"/>
          </p:nvPr>
        </p:nvSpPr>
        <p:spPr>
          <a:xfrm>
            <a:off x="457200" y="1935480"/>
            <a:ext cx="5329246" cy="4389120"/>
          </a:xfrm>
        </p:spPr>
        <p:txBody>
          <a:bodyPr/>
          <a:lstStyle/>
          <a:p>
            <a:r>
              <a:rPr lang="en-IN" dirty="0" smtClean="0"/>
              <a:t>Select Doctor</a:t>
            </a:r>
          </a:p>
          <a:p>
            <a:r>
              <a:rPr lang="en-IN" dirty="0" smtClean="0"/>
              <a:t>Date and Time of Visit</a:t>
            </a:r>
          </a:p>
          <a:p>
            <a:r>
              <a:rPr lang="en-IN" dirty="0" smtClean="0"/>
              <a:t>Select type of doctor as activity.</a:t>
            </a:r>
            <a:endParaRPr lang="en-IN" dirty="0" smtClean="0"/>
          </a:p>
          <a:p>
            <a:r>
              <a:rPr lang="en-IN" dirty="0" smtClean="0"/>
              <a:t>Fill details about call at least 15 character.</a:t>
            </a:r>
          </a:p>
          <a:p>
            <a:r>
              <a:rPr lang="en-IN" dirty="0" smtClean="0"/>
              <a:t>Click next it will ask for a confirmation</a:t>
            </a:r>
            <a:endParaRPr lang="en-IN" dirty="0"/>
          </a:p>
        </p:txBody>
      </p:sp>
      <p:pic>
        <p:nvPicPr>
          <p:cNvPr id="3075" name="Picture 3" descr="C:\Users\SANJEEV KUMAR\Documents\Bluetooth Folder\Screenshot_2015-03-11-00-25-09.png"/>
          <p:cNvPicPr>
            <a:picLocks noChangeAspect="1" noChangeArrowheads="1"/>
          </p:cNvPicPr>
          <p:nvPr/>
        </p:nvPicPr>
        <p:blipFill>
          <a:blip r:embed="rId2"/>
          <a:srcRect/>
          <a:stretch>
            <a:fillRect/>
          </a:stretch>
        </p:blipFill>
        <p:spPr bwMode="auto">
          <a:xfrm>
            <a:off x="5857884" y="1285860"/>
            <a:ext cx="3071818" cy="521497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TotalTime>
  <Words>1437</Words>
  <Application>Microsoft Office PowerPoint</Application>
  <PresentationFormat>On-screen Show (4:3)</PresentationFormat>
  <Paragraphs>157</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JC Lifecare</vt:lpstr>
      <vt:lpstr>Login Screen</vt:lpstr>
      <vt:lpstr>Personal Password Here User have to enter their personal password  which they have chosen at the time of first login.  This password required every time when we start the app.  </vt:lpstr>
      <vt:lpstr>Main Menu</vt:lpstr>
      <vt:lpstr>Go for Reporting</vt:lpstr>
      <vt:lpstr>Reporting Menu</vt:lpstr>
      <vt:lpstr>Call Activity Menu</vt:lpstr>
      <vt:lpstr>Visit Work With</vt:lpstr>
      <vt:lpstr>Doctor Visit</vt:lpstr>
      <vt:lpstr>Product Promotion</vt:lpstr>
      <vt:lpstr>Go To Chemist Directly</vt:lpstr>
      <vt:lpstr>Non-Listed Doctor Option</vt:lpstr>
      <vt:lpstr>Add Non-Listed Doctor</vt:lpstr>
      <vt:lpstr>Chemist Visit</vt:lpstr>
      <vt:lpstr>Non-Listed Chemist Option </vt:lpstr>
      <vt:lpstr>Add Non-listed Chemist</vt:lpstr>
      <vt:lpstr>Stockist Visit</vt:lpstr>
      <vt:lpstr>Non-Call Activity</vt:lpstr>
      <vt:lpstr>Visit Report Menu</vt:lpstr>
      <vt:lpstr>Team Report</vt:lpstr>
      <vt:lpstr>Self Report</vt:lpstr>
      <vt:lpstr>CRM Menu</vt:lpstr>
      <vt:lpstr>CRM Request</vt:lpstr>
      <vt:lpstr>CRM Product  </vt:lpstr>
      <vt:lpstr>CRM List</vt:lpstr>
      <vt:lpstr>ROI Entry</vt:lpstr>
      <vt:lpstr>ROI List</vt:lpstr>
      <vt:lpstr>Expense Request</vt:lpstr>
      <vt:lpstr>Expense For Approval</vt:lpstr>
      <vt:lpstr>Leave Request</vt:lpstr>
      <vt:lpstr>Leave For Approval</vt:lpstr>
      <vt:lpstr>Approve/Reject Leave</vt:lpstr>
      <vt:lpstr>Tour Plan</vt:lpstr>
      <vt:lpstr>Confirm Tour Plan</vt:lpstr>
      <vt:lpstr>Active Tour Plan</vt:lpstr>
      <vt:lpstr>Approve Tour Plan</vt:lpstr>
      <vt:lpstr>Profile Option</vt:lpstr>
      <vt:lpstr>Notification</vt:lpstr>
      <vt:lpstr>Sync Data from/to Server and More</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 Lifecare</dc:title>
  <dc:creator>SANJEEV KUMAR</dc:creator>
  <cp:lastModifiedBy>SANJEEV KUMAR</cp:lastModifiedBy>
  <cp:revision>297</cp:revision>
  <dcterms:created xsi:type="dcterms:W3CDTF">2014-10-08T20:18:55Z</dcterms:created>
  <dcterms:modified xsi:type="dcterms:W3CDTF">2015-05-06T21:07:23Z</dcterms:modified>
</cp:coreProperties>
</file>