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acifico"/>
      <p:regular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font" Target="fonts/Pacifico-regular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RobotoMono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253bd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253bd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3253bd15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3253bd1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3253b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3253b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3253bd15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3253bd1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f3253bd15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f3253bd15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3253bd15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3253bd15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3253bd15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3253bd1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3253bd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3253bd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3253bd1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3253bd1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3253bd1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3253bd1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3253bd1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3253bd1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3253bd1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3253bd1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3253bd1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3253bd1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3253bd1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3253bd1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3253bd15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3253bd1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ello.com/b/M97Vmn5V/devops-project" TargetMode="External"/><Relationship Id="rId4" Type="http://schemas.openxmlformats.org/officeDocument/2006/relationships/hyperlink" Target="https://github.com/nidakhawar/gym-schedul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nidakhawar/gym-schedule#improve" TargetMode="External"/><Relationship Id="rId10" Type="http://schemas.openxmlformats.org/officeDocument/2006/relationships/hyperlink" Target="https://github.com/nidakhawar/gym-schedule#risk" TargetMode="External"/><Relationship Id="rId13" Type="http://schemas.openxmlformats.org/officeDocument/2006/relationships/hyperlink" Target="https://github.com/nidakhawar/gym-schedule#ack" TargetMode="External"/><Relationship Id="rId12" Type="http://schemas.openxmlformats.org/officeDocument/2006/relationships/hyperlink" Target="https://github.com/nidakhawar/gym-schedule#aut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idakhawar/gym-schedule#objective" TargetMode="External"/><Relationship Id="rId4" Type="http://schemas.openxmlformats.org/officeDocument/2006/relationships/hyperlink" Target="https://github.com/nidakhawar/gym-schedule#solution" TargetMode="External"/><Relationship Id="rId9" Type="http://schemas.openxmlformats.org/officeDocument/2006/relationships/hyperlink" Target="https://github.com/nidakhawar/gym-schedule#tech" TargetMode="External"/><Relationship Id="rId5" Type="http://schemas.openxmlformats.org/officeDocument/2006/relationships/hyperlink" Target="https://github.com/nidakhawar/gym-schedule#architecture" TargetMode="External"/><Relationship Id="rId6" Type="http://schemas.openxmlformats.org/officeDocument/2006/relationships/hyperlink" Target="https://github.com/nidakhawar/gym-schedule#erd" TargetMode="External"/><Relationship Id="rId7" Type="http://schemas.openxmlformats.org/officeDocument/2006/relationships/hyperlink" Target="https://github.com/nidakhawar/gym-schedule#testing" TargetMode="External"/><Relationship Id="rId8" Type="http://schemas.openxmlformats.org/officeDocument/2006/relationships/hyperlink" Target="https://github.com/nidakhawar/gym-schedule#dep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0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Presentation</a:t>
            </a:r>
            <a:r>
              <a:rPr b="1" lang="en" sz="30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955100"/>
            <a:ext cx="86463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Gym class scheduling web application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50" y="1535850"/>
            <a:ext cx="5872125" cy="35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Technologies Used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Project Tracking -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Trello</a:t>
            </a:r>
            <a:endParaRPr sz="120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Version Control -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Git</a:t>
            </a:r>
            <a:endParaRPr sz="120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Database - SQL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Front-end - Flask(HTML)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Programming Language - Python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Unit Testing - Pytest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CI Server - Jenkins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Live Environment - GCP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0" y="0"/>
            <a:ext cx="85206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Trello Board</a:t>
            </a:r>
            <a:endParaRPr sz="24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695" r="0" t="9665"/>
          <a:stretch/>
        </p:blipFill>
        <p:spPr>
          <a:xfrm>
            <a:off x="0" y="520821"/>
            <a:ext cx="9144000" cy="473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Improvements for the Future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In future I would like to clear my concepts further and add further functionalities to my app, where users are able to perform these functionalities.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Authors</a:t>
            </a:r>
            <a:r>
              <a:rPr lang="en"/>
              <a:t>	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245550" y="1674850"/>
            <a:ext cx="6102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  </a:t>
            </a:r>
            <a:r>
              <a:rPr i="1" lang="en"/>
              <a:t>Nida Khawar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Acknowledgements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Special thanks to:</a:t>
            </a:r>
            <a:endParaRPr sz="1800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78825" y="154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Luke, Ben, Matt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My wonderful team members on the programme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Thanks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 please?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Table of 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Objective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Solution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Architecture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Entity Relationship Diagrams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Testing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Deployment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Technologies Used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Risk Assessment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Improvements for the Future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Authors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Acknowledgements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Objective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To create CRUD application using the feature branch model and with the utilisation of supporting tools, methodologies and technologies that encapsulate all core modules covered during training.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I have created a gym class scheduling application that would allow the user to book activities/classes at a gym, as well as add, update and delete. There is a many to many relationship between gym and classes, therefore I added a joining table as explained and shown the the ERD below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Architecture - ERD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Unit Testing has been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Deployment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The build, test and deployment process was automated using Jenkins, with a webhook to GitHub which was triggered with every push event.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This application can be deployed both locally and externally through a virtual machine.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Risk Assessment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11848" l="1060" r="3364" t="16820"/>
          <a:stretch/>
        </p:blipFill>
        <p:spPr>
          <a:xfrm>
            <a:off x="311700" y="1210407"/>
            <a:ext cx="8483300" cy="320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