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jp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9175" y="119225"/>
            <a:ext cx="8520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A64D79"/>
                </a:solidFill>
              </a:rPr>
              <a:t>CI Pipeline</a:t>
            </a:r>
            <a:endParaRPr b="1" i="1" sz="3000">
              <a:solidFill>
                <a:srgbClr val="A64D79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5" y="431075"/>
            <a:ext cx="1138225" cy="1460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0950" y="640925"/>
            <a:ext cx="1138225" cy="1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007875" y="1088950"/>
            <a:ext cx="1005900" cy="11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483925" y="1087525"/>
            <a:ext cx="1005900" cy="11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054700" y="1088950"/>
            <a:ext cx="947100" cy="11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5000" y="507275"/>
            <a:ext cx="1259306" cy="11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8932" y="583475"/>
            <a:ext cx="2440393" cy="12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4553850" y="1718050"/>
            <a:ext cx="119400" cy="67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434950" y="2813650"/>
            <a:ext cx="1005900" cy="11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2700" y="2495550"/>
            <a:ext cx="1518275" cy="9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8649" y="2214700"/>
            <a:ext cx="2451601" cy="11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7000" y="3968800"/>
            <a:ext cx="2197000" cy="10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4553850" y="3470650"/>
            <a:ext cx="119400" cy="67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