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79" d="100"/>
          <a:sy n="79" d="100"/>
        </p:scale>
        <p:origin x="142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mtClean="0"/>
              <a:t>Manuel Jenny, Yannick Augstburger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Records in IML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Zwischenbericht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Abstract </a:t>
            </a:r>
            <a:r>
              <a:rPr lang="en-US" dirty="0" smtClean="0"/>
              <a:t>Syntax </a:t>
            </a:r>
            <a:r>
              <a:rPr lang="en-US" dirty="0" smtClean="0"/>
              <a:t>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Context Checker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Codeerzeugung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Resultat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Compilerbau</a:t>
            </a:r>
            <a:r>
              <a:rPr lang="de-CH" dirty="0" smtClean="0">
                <a:solidFill>
                  <a:srgbClr val="000000"/>
                </a:solidFill>
              </a:rPr>
              <a:t>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Zwischenbericht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Record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neuer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Declaration </a:t>
            </a:r>
            <a:r>
              <a:rPr lang="en-US" dirty="0" smtClean="0"/>
              <a:t>Record: record vector (</a:t>
            </a:r>
            <a:r>
              <a:rPr lang="en-US" dirty="0" err="1" smtClean="0"/>
              <a:t>var</a:t>
            </a:r>
            <a:r>
              <a:rPr lang="en-US" dirty="0" smtClean="0"/>
              <a:t> x:int32, </a:t>
            </a:r>
            <a:r>
              <a:rPr lang="en-US" dirty="0" err="1" smtClean="0"/>
              <a:t>var</a:t>
            </a:r>
            <a:r>
              <a:rPr lang="en-US" dirty="0" smtClean="0"/>
              <a:t> b:boolean);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v1:vector;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smtClean="0"/>
              <a:t>auf Record-</a:t>
            </a:r>
            <a:r>
              <a:rPr lang="en-US" dirty="0" err="1" smtClean="0"/>
              <a:t>Variablen</a:t>
            </a:r>
            <a:r>
              <a:rPr lang="en-US" dirty="0" smtClean="0"/>
              <a:t>: v1.x init := </a:t>
            </a:r>
            <a:r>
              <a:rPr lang="en-US" dirty="0" smtClean="0"/>
              <a:t>42;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smtClean="0"/>
              <a:t>Tokens: RECORD und </a:t>
            </a:r>
            <a:r>
              <a:rPr lang="en-US" dirty="0" smtClean="0"/>
              <a:t>DOTOPR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Produktionen</a:t>
            </a:r>
            <a:r>
              <a:rPr lang="en-US" dirty="0" smtClean="0"/>
              <a:t>: </a:t>
            </a:r>
            <a:r>
              <a:rPr lang="en-US" dirty="0" err="1" smtClean="0"/>
              <a:t>recordDeclaration</a:t>
            </a:r>
            <a:r>
              <a:rPr lang="en-US" dirty="0" smtClean="0"/>
              <a:t> und term4 := factor </a:t>
            </a:r>
            <a:r>
              <a:rPr lang="en-US" dirty="0" err="1" smtClean="0"/>
              <a:t>repDOTOPRfactor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smtClean="0"/>
              <a:t>“Feature”: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Variable </a:t>
            </a:r>
            <a:r>
              <a:rPr lang="en-US" dirty="0" err="1" smtClean="0"/>
              <a:t>Const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</a:t>
            </a:r>
            <a:r>
              <a:rPr lang="en-US" dirty="0" smtClean="0"/>
              <a:t>Tree &amp; </a:t>
            </a:r>
            <a:r>
              <a:rPr lang="en-US" dirty="0" err="1" smtClean="0"/>
              <a:t>Hilfsobjekte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zentrale</a:t>
            </a:r>
            <a:r>
              <a:rPr lang="en-US" dirty="0" smtClean="0"/>
              <a:t> </a:t>
            </a:r>
            <a:r>
              <a:rPr lang="en-US" dirty="0" err="1" smtClean="0"/>
              <a:t>Stelle</a:t>
            </a:r>
            <a:endParaRPr lang="en-US" dirty="0" smtClean="0"/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Context Checking</a:t>
            </a:r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Code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Hilfsobjekte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StoreTable</a:t>
            </a:r>
            <a:r>
              <a:rPr lang="en-US" dirty="0" smtClean="0"/>
              <a:t>, </a:t>
            </a:r>
            <a:r>
              <a:rPr lang="en-US" dirty="0" err="1" smtClean="0"/>
              <a:t>RoutineTable</a:t>
            </a:r>
            <a:r>
              <a:rPr lang="en-US" dirty="0" smtClean="0"/>
              <a:t> und </a:t>
            </a:r>
            <a:r>
              <a:rPr lang="en-US" dirty="0" err="1" smtClean="0"/>
              <a:t>RecordTable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Compiler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Checker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smtClean="0"/>
              <a:t>AST </a:t>
            </a:r>
            <a:r>
              <a:rPr lang="en-US" dirty="0" err="1" smtClean="0"/>
              <a:t>ausgelöst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absTreeProgram.check</a:t>
            </a:r>
            <a:r>
              <a:rPr lang="en-US" dirty="0"/>
              <a:t>() </a:t>
            </a:r>
            <a:endParaRPr lang="en-US" dirty="0" smtClean="0"/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programParameter.checkDeclaration</a:t>
            </a:r>
            <a:r>
              <a:rPr lang="en-US" dirty="0" smtClean="0"/>
              <a:t>()</a:t>
            </a:r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declaration.checkDeclaration</a:t>
            </a:r>
            <a:r>
              <a:rPr lang="en-US" dirty="0" smtClean="0"/>
              <a:t>()</a:t>
            </a:r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cmd.check</a:t>
            </a:r>
            <a:r>
              <a:rPr lang="en-US" dirty="0" smtClean="0"/>
              <a:t>(false</a:t>
            </a:r>
            <a:r>
              <a:rPr lang="en-US" dirty="0"/>
              <a:t>) // check(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canInit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absTreeProgram.code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loc</a:t>
            </a:r>
            <a:r>
              <a:rPr lang="en-US" dirty="0"/>
              <a:t>)-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 smtClean="0"/>
              <a:t>Codeerzeugung</a:t>
            </a:r>
            <a:endParaRPr lang="en-US" dirty="0" smtClean="0"/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cmd.code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declaration.code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695325" lvl="1" indent="-342900">
              <a:buFont typeface="Symbol" panose="05050102010706020507" pitchFamily="18" charset="2"/>
              <a:buChar char="-"/>
            </a:pPr>
            <a:r>
              <a:rPr lang="en-US" dirty="0" err="1" smtClean="0"/>
              <a:t>routines.codeCalls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Codeerzeugung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Grosser </a:t>
            </a:r>
            <a:r>
              <a:rPr lang="en-US" dirty="0" err="1" smtClean="0"/>
              <a:t>Aufwand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schwierig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Implementiert</a:t>
            </a:r>
            <a:r>
              <a:rPr lang="en-US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smtClean="0"/>
              <a:t>auf </a:t>
            </a:r>
            <a:r>
              <a:rPr lang="en-US" dirty="0" smtClean="0"/>
              <a:t>Record-Felder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</a:t>
            </a:r>
            <a:r>
              <a:rPr lang="en-US" dirty="0" smtClean="0"/>
              <a:t>, While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smtClean="0"/>
              <a:t>Record-Felder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Procedures </a:t>
            </a:r>
            <a:r>
              <a:rPr lang="en-US" dirty="0" err="1" smtClean="0"/>
              <a:t>ohne</a:t>
            </a:r>
            <a:r>
              <a:rPr lang="en-US" dirty="0" smtClean="0"/>
              <a:t> Records</a:t>
            </a:r>
          </a:p>
          <a:p>
            <a:r>
              <a:rPr lang="en-US" b="1" dirty="0" err="1" smtClean="0"/>
              <a:t>Noch</a:t>
            </a:r>
            <a:r>
              <a:rPr lang="en-US" b="1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implementiert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Übergabe</a:t>
            </a:r>
            <a:r>
              <a:rPr lang="en-US" dirty="0" smtClean="0"/>
              <a:t> </a:t>
            </a:r>
            <a:r>
              <a:rPr lang="en-US" dirty="0" smtClean="0"/>
              <a:t>Record-Felder an </a:t>
            </a:r>
            <a:r>
              <a:rPr lang="en-US" dirty="0" err="1" smtClean="0"/>
              <a:t>Routinen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Übergabe</a:t>
            </a:r>
            <a:r>
              <a:rPr lang="en-US" dirty="0" smtClean="0"/>
              <a:t> </a:t>
            </a:r>
            <a:r>
              <a:rPr lang="en-US" dirty="0" smtClean="0"/>
              <a:t>Records an </a:t>
            </a:r>
            <a:r>
              <a:rPr lang="en-US" dirty="0" err="1" smtClean="0"/>
              <a:t>Routinen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74" y="2124447"/>
            <a:ext cx="735330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pPr/>
              <a:t>06.01.2015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Compilerbau HS2014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/</a:t>
            </a:r>
            <a:r>
              <a:rPr lang="en-US" dirty="0" err="1" smtClean="0"/>
              <a:t>Diskussion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3060551"/>
            <a:ext cx="9213850" cy="2952527"/>
          </a:xfrm>
        </p:spPr>
        <p:txBody>
          <a:bodyPr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Benutzerdefiniert</PresentationFormat>
  <Paragraphs>71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Symbol</vt:lpstr>
      <vt:lpstr>Arial</vt:lpstr>
      <vt:lpstr>FHNW-PP</vt:lpstr>
      <vt:lpstr>Records in IML</vt:lpstr>
      <vt:lpstr>Inhalt</vt:lpstr>
      <vt:lpstr>Zusammenfassung Zwischenbericht</vt:lpstr>
      <vt:lpstr>Abstract Syntax Tree &amp; Hilfsobjekte</vt:lpstr>
      <vt:lpstr>Context Checker</vt:lpstr>
      <vt:lpstr>Codeerzeugung</vt:lpstr>
      <vt:lpstr>Resultat</vt:lpstr>
      <vt:lpstr>Demonstration</vt:lpstr>
      <vt:lpstr>Fragen/Diskussion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FHNW</dc:creator>
  <cp:lastModifiedBy>Manuel Jenny</cp:lastModifiedBy>
  <cp:revision>29</cp:revision>
  <dcterms:created xsi:type="dcterms:W3CDTF">2013-04-12T10:36:06Z</dcterms:created>
  <dcterms:modified xsi:type="dcterms:W3CDTF">2015-01-06T15:38:10Z</dcterms:modified>
</cp:coreProperties>
</file>