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4" r:id="rId9"/>
    <p:sldId id="269" r:id="rId10"/>
    <p:sldId id="270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eries" initials="MJ" lastIdx="1" clrIdx="0">
    <p:extLst>
      <p:ext uri="{19B8F6BF-5375-455C-9EA6-DF929625EA0E}">
        <p15:presenceInfo xmlns:p15="http://schemas.microsoft.com/office/powerpoint/2012/main" userId="Michael Jeri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23:49:09.97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1C62B-8436-474B-86ED-34D367E46E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0D721-231D-4392-B5A1-6074893E3FCB}">
      <dgm:prSet phldrT="[Text]"/>
      <dgm:spPr/>
      <dgm:t>
        <a:bodyPr/>
        <a:lstStyle/>
        <a:p>
          <a:r>
            <a:rPr lang="en-US" dirty="0" err="1" smtClean="0"/>
            <a:t>SearchPage</a:t>
          </a:r>
          <a:endParaRPr lang="en-US" dirty="0"/>
        </a:p>
      </dgm:t>
    </dgm:pt>
    <dgm:pt modelId="{B71F306D-1A03-4955-96D8-294B0A20E1CB}" type="parTrans" cxnId="{C92A7770-A6E4-4AD1-BD4C-5D0DDC67805C}">
      <dgm:prSet/>
      <dgm:spPr/>
      <dgm:t>
        <a:bodyPr/>
        <a:lstStyle/>
        <a:p>
          <a:endParaRPr lang="en-US"/>
        </a:p>
      </dgm:t>
    </dgm:pt>
    <dgm:pt modelId="{8F625B09-29DD-4A7E-AC78-F14BB170C63D}" type="sibTrans" cxnId="{C92A7770-A6E4-4AD1-BD4C-5D0DDC67805C}">
      <dgm:prSet/>
      <dgm:spPr/>
      <dgm:t>
        <a:bodyPr/>
        <a:lstStyle/>
        <a:p>
          <a:endParaRPr lang="en-US"/>
        </a:p>
      </dgm:t>
    </dgm:pt>
    <dgm:pt modelId="{4E3E691A-5484-4B65-B7DB-26FDE830CC4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AutoCompleteField</a:t>
          </a:r>
          <a:endParaRPr lang="en-US" dirty="0"/>
        </a:p>
      </dgm:t>
    </dgm:pt>
    <dgm:pt modelId="{5067A24B-5BAC-44D3-9D04-55069D295868}" type="parTrans" cxnId="{85074ED2-A3B7-412A-9CFC-35D595A1034A}">
      <dgm:prSet/>
      <dgm:spPr/>
      <dgm:t>
        <a:bodyPr/>
        <a:lstStyle/>
        <a:p>
          <a:endParaRPr lang="en-US"/>
        </a:p>
      </dgm:t>
    </dgm:pt>
    <dgm:pt modelId="{1F0DA5FA-E7D6-4223-8139-4E9EF0A6A652}" type="sibTrans" cxnId="{85074ED2-A3B7-412A-9CFC-35D595A1034A}">
      <dgm:prSet/>
      <dgm:spPr/>
      <dgm:t>
        <a:bodyPr/>
        <a:lstStyle/>
        <a:p>
          <a:endParaRPr lang="en-US"/>
        </a:p>
      </dgm:t>
    </dgm:pt>
    <dgm:pt modelId="{07DC3D80-19FE-49EE-9A56-79DD530562F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0F5E34E6-7AFC-4149-86F6-E6D56361D528}" type="parTrans" cxnId="{F3F2A3BC-9EA5-4F02-88D9-0C2355137A21}">
      <dgm:prSet/>
      <dgm:spPr/>
      <dgm:t>
        <a:bodyPr/>
        <a:lstStyle/>
        <a:p>
          <a:endParaRPr lang="en-US"/>
        </a:p>
      </dgm:t>
    </dgm:pt>
    <dgm:pt modelId="{86118F45-0077-4E92-B040-93BFBA80971A}" type="sibTrans" cxnId="{F3F2A3BC-9EA5-4F02-88D9-0C2355137A21}">
      <dgm:prSet/>
      <dgm:spPr/>
      <dgm:t>
        <a:bodyPr/>
        <a:lstStyle/>
        <a:p>
          <a:endParaRPr lang="en-US"/>
        </a:p>
      </dgm:t>
    </dgm:pt>
    <dgm:pt modelId="{B558F83C-E57D-466C-8D66-72C9B3389500}">
      <dgm:prSet phldrT="[Text]"/>
      <dgm:spPr/>
      <dgm:t>
        <a:bodyPr/>
        <a:lstStyle/>
        <a:p>
          <a:r>
            <a:rPr lang="en-US" dirty="0" err="1" smtClean="0"/>
            <a:t>ResultsList</a:t>
          </a:r>
          <a:endParaRPr lang="en-US" dirty="0"/>
        </a:p>
      </dgm:t>
    </dgm:pt>
    <dgm:pt modelId="{F0D684F3-A0E3-4A57-81BB-E1B8657C4F31}" type="parTrans" cxnId="{69002A28-0344-4973-89D7-67EB57A7CB52}">
      <dgm:prSet/>
      <dgm:spPr/>
      <dgm:t>
        <a:bodyPr/>
        <a:lstStyle/>
        <a:p>
          <a:endParaRPr lang="en-US"/>
        </a:p>
      </dgm:t>
    </dgm:pt>
    <dgm:pt modelId="{F0306403-F0B4-4CFD-8BF8-F032EC823A79}" type="sibTrans" cxnId="{69002A28-0344-4973-89D7-67EB57A7CB52}">
      <dgm:prSet/>
      <dgm:spPr/>
      <dgm:t>
        <a:bodyPr/>
        <a:lstStyle/>
        <a:p>
          <a:endParaRPr lang="en-US"/>
        </a:p>
      </dgm:t>
    </dgm:pt>
    <dgm:pt modelId="{8ECEAFD8-8F53-4C2C-94AE-4192530089B3}">
      <dgm:prSet phldrT="[Text]"/>
      <dgm:spPr/>
      <dgm:t>
        <a:bodyPr/>
        <a:lstStyle/>
        <a:p>
          <a:r>
            <a:rPr lang="en-US" dirty="0" err="1" smtClean="0"/>
            <a:t>ResultsBox</a:t>
          </a:r>
          <a:endParaRPr lang="en-US" dirty="0"/>
        </a:p>
      </dgm:t>
    </dgm:pt>
    <dgm:pt modelId="{70A450F5-54CC-43C0-9599-D96368E374A6}" type="sibTrans" cxnId="{7ECA9BEC-19FC-4E25-BAE8-421F45392CC6}">
      <dgm:prSet/>
      <dgm:spPr/>
      <dgm:t>
        <a:bodyPr/>
        <a:lstStyle/>
        <a:p>
          <a:endParaRPr lang="en-US"/>
        </a:p>
      </dgm:t>
    </dgm:pt>
    <dgm:pt modelId="{4996C105-889E-45AF-B3D6-3D50C4C7EEE0}" type="parTrans" cxnId="{7ECA9BEC-19FC-4E25-BAE8-421F45392CC6}">
      <dgm:prSet/>
      <dgm:spPr/>
      <dgm:t>
        <a:bodyPr/>
        <a:lstStyle/>
        <a:p>
          <a:endParaRPr lang="en-US"/>
        </a:p>
      </dgm:t>
    </dgm:pt>
    <dgm:pt modelId="{531ABDC6-3858-468C-8A60-64C933DAAE2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SearchBar</a:t>
          </a:r>
          <a:endParaRPr lang="en-US" dirty="0"/>
        </a:p>
      </dgm:t>
    </dgm:pt>
    <dgm:pt modelId="{065F4003-B272-4392-867C-1C3AF29AD820}" type="sibTrans" cxnId="{E4A323BC-8414-4542-98B6-6AD875C8F26A}">
      <dgm:prSet/>
      <dgm:spPr/>
      <dgm:t>
        <a:bodyPr/>
        <a:lstStyle/>
        <a:p>
          <a:endParaRPr lang="en-US"/>
        </a:p>
      </dgm:t>
    </dgm:pt>
    <dgm:pt modelId="{F832166A-1F74-4336-9379-FC77EF600F2E}" type="parTrans" cxnId="{E4A323BC-8414-4542-98B6-6AD875C8F26A}">
      <dgm:prSet/>
      <dgm:spPr/>
      <dgm:t>
        <a:bodyPr/>
        <a:lstStyle/>
        <a:p>
          <a:endParaRPr lang="en-US"/>
        </a:p>
      </dgm:t>
    </dgm:pt>
    <dgm:pt modelId="{CCE5A89C-54C3-48EF-A1C1-773ABF5CB74C}">
      <dgm:prSet phldrT="[Text]"/>
      <dgm:spPr/>
      <dgm:t>
        <a:bodyPr/>
        <a:lstStyle/>
        <a:p>
          <a:r>
            <a:rPr lang="en-US" dirty="0" smtClean="0"/>
            <a:t>Pagination</a:t>
          </a:r>
          <a:endParaRPr lang="en-US" dirty="0"/>
        </a:p>
      </dgm:t>
    </dgm:pt>
    <dgm:pt modelId="{FBC51C5A-A961-42D9-9B5E-47E692C982ED}" type="parTrans" cxnId="{C5758782-FD5D-455E-972E-D9B77EDE44D4}">
      <dgm:prSet/>
      <dgm:spPr/>
      <dgm:t>
        <a:bodyPr/>
        <a:lstStyle/>
        <a:p>
          <a:endParaRPr lang="en-US"/>
        </a:p>
      </dgm:t>
    </dgm:pt>
    <dgm:pt modelId="{F8C1320A-B96E-4C59-840F-0C7A10F473FE}" type="sibTrans" cxnId="{C5758782-FD5D-455E-972E-D9B77EDE44D4}">
      <dgm:prSet/>
      <dgm:spPr/>
      <dgm:t>
        <a:bodyPr/>
        <a:lstStyle/>
        <a:p>
          <a:endParaRPr lang="en-US"/>
        </a:p>
      </dgm:t>
    </dgm:pt>
    <dgm:pt modelId="{EDA420F5-0DD7-45F9-BF47-A61755906AB1}" type="pres">
      <dgm:prSet presAssocID="{3511C62B-8436-474B-86ED-34D367E46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270ED9-C938-4C17-8510-34084182BA82}" type="pres">
      <dgm:prSet presAssocID="{DE90D721-231D-4392-B5A1-6074893E3FCB}" presName="root1" presStyleCnt="0"/>
      <dgm:spPr/>
    </dgm:pt>
    <dgm:pt modelId="{21AF7B59-FF1D-41F9-80C0-3A0224D7B357}" type="pres">
      <dgm:prSet presAssocID="{DE90D721-231D-4392-B5A1-6074893E3F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91659-E8BC-4260-97D5-E201DA951490}" type="pres">
      <dgm:prSet presAssocID="{DE90D721-231D-4392-B5A1-6074893E3FCB}" presName="level2hierChild" presStyleCnt="0"/>
      <dgm:spPr/>
    </dgm:pt>
    <dgm:pt modelId="{55C6FA8D-3606-4E71-9C04-8A73E518E1BB}" type="pres">
      <dgm:prSet presAssocID="{F832166A-1F74-4336-9379-FC77EF600F2E}" presName="conn2-1" presStyleLbl="parChTrans1D2" presStyleIdx="0" presStyleCnt="2"/>
      <dgm:spPr/>
    </dgm:pt>
    <dgm:pt modelId="{C75E7332-5C2B-433F-BF1D-55F85CC74A9B}" type="pres">
      <dgm:prSet presAssocID="{F832166A-1F74-4336-9379-FC77EF600F2E}" presName="connTx" presStyleLbl="parChTrans1D2" presStyleIdx="0" presStyleCnt="2"/>
      <dgm:spPr/>
    </dgm:pt>
    <dgm:pt modelId="{5CF8CF90-62F4-4FCD-9DBA-6A3722616785}" type="pres">
      <dgm:prSet presAssocID="{531ABDC6-3858-468C-8A60-64C933DAAE2B}" presName="root2" presStyleCnt="0"/>
      <dgm:spPr/>
    </dgm:pt>
    <dgm:pt modelId="{692E6F47-82CE-4BD0-8BF1-FF43C92751B8}" type="pres">
      <dgm:prSet presAssocID="{531ABDC6-3858-468C-8A60-64C933DAAE2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400E93-D863-4C4A-937B-400F8AEDB4CD}" type="pres">
      <dgm:prSet presAssocID="{531ABDC6-3858-468C-8A60-64C933DAAE2B}" presName="level3hierChild" presStyleCnt="0"/>
      <dgm:spPr/>
    </dgm:pt>
    <dgm:pt modelId="{382D1548-09AA-4CFF-BD70-59A5BA07F4B3}" type="pres">
      <dgm:prSet presAssocID="{5067A24B-5BAC-44D3-9D04-55069D295868}" presName="conn2-1" presStyleLbl="parChTrans1D3" presStyleIdx="0" presStyleCnt="4"/>
      <dgm:spPr/>
    </dgm:pt>
    <dgm:pt modelId="{18770924-4C04-45A4-BEB3-24836D0A8720}" type="pres">
      <dgm:prSet presAssocID="{5067A24B-5BAC-44D3-9D04-55069D295868}" presName="connTx" presStyleLbl="parChTrans1D3" presStyleIdx="0" presStyleCnt="4"/>
      <dgm:spPr/>
    </dgm:pt>
    <dgm:pt modelId="{7515DB71-889E-4A3B-A119-BFCD68EC82E0}" type="pres">
      <dgm:prSet presAssocID="{4E3E691A-5484-4B65-B7DB-26FDE830CC41}" presName="root2" presStyleCnt="0"/>
      <dgm:spPr/>
    </dgm:pt>
    <dgm:pt modelId="{F2B43401-2163-4DB1-96AD-8E4D672895F8}" type="pres">
      <dgm:prSet presAssocID="{4E3E691A-5484-4B65-B7DB-26FDE830CC41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A57C8B-9163-464E-AF63-25ABA4ACA479}" type="pres">
      <dgm:prSet presAssocID="{4E3E691A-5484-4B65-B7DB-26FDE830CC41}" presName="level3hierChild" presStyleCnt="0"/>
      <dgm:spPr/>
    </dgm:pt>
    <dgm:pt modelId="{CA8590F7-8F9B-46C8-8DC9-C5E67A9A10DA}" type="pres">
      <dgm:prSet presAssocID="{0F5E34E6-7AFC-4149-86F6-E6D56361D528}" presName="conn2-1" presStyleLbl="parChTrans1D3" presStyleIdx="1" presStyleCnt="4"/>
      <dgm:spPr/>
    </dgm:pt>
    <dgm:pt modelId="{C0A70A3C-AE57-4E17-BAFE-DC6CC958FF90}" type="pres">
      <dgm:prSet presAssocID="{0F5E34E6-7AFC-4149-86F6-E6D56361D528}" presName="connTx" presStyleLbl="parChTrans1D3" presStyleIdx="1" presStyleCnt="4"/>
      <dgm:spPr/>
    </dgm:pt>
    <dgm:pt modelId="{E98496E3-8194-4E43-AD02-840C19F2C1F3}" type="pres">
      <dgm:prSet presAssocID="{07DC3D80-19FE-49EE-9A56-79DD530562F6}" presName="root2" presStyleCnt="0"/>
      <dgm:spPr/>
    </dgm:pt>
    <dgm:pt modelId="{FC08D44F-55D2-40DD-885D-6D6D3944FFB8}" type="pres">
      <dgm:prSet presAssocID="{07DC3D80-19FE-49EE-9A56-79DD530562F6}" presName="LevelTwoTextNode" presStyleLbl="node3" presStyleIdx="1" presStyleCnt="4">
        <dgm:presLayoutVars>
          <dgm:chPref val="3"/>
        </dgm:presLayoutVars>
      </dgm:prSet>
      <dgm:spPr/>
    </dgm:pt>
    <dgm:pt modelId="{9A07E1A6-7D11-4DD8-9968-CD11F2C98BBA}" type="pres">
      <dgm:prSet presAssocID="{07DC3D80-19FE-49EE-9A56-79DD530562F6}" presName="level3hierChild" presStyleCnt="0"/>
      <dgm:spPr/>
    </dgm:pt>
    <dgm:pt modelId="{2576D40C-FB96-4D77-ACE7-5230C2F1A5E8}" type="pres">
      <dgm:prSet presAssocID="{4996C105-889E-45AF-B3D6-3D50C4C7EEE0}" presName="conn2-1" presStyleLbl="parChTrans1D2" presStyleIdx="1" presStyleCnt="2"/>
      <dgm:spPr/>
    </dgm:pt>
    <dgm:pt modelId="{04ED4F37-73F6-4CD4-821F-BFF34DFD0312}" type="pres">
      <dgm:prSet presAssocID="{4996C105-889E-45AF-B3D6-3D50C4C7EEE0}" presName="connTx" presStyleLbl="parChTrans1D2" presStyleIdx="1" presStyleCnt="2"/>
      <dgm:spPr/>
    </dgm:pt>
    <dgm:pt modelId="{079B5F74-23FD-494D-B466-9268CC7C8201}" type="pres">
      <dgm:prSet presAssocID="{8ECEAFD8-8F53-4C2C-94AE-4192530089B3}" presName="root2" presStyleCnt="0"/>
      <dgm:spPr/>
    </dgm:pt>
    <dgm:pt modelId="{F8701ABF-C967-472D-9BC0-F87FC04C158F}" type="pres">
      <dgm:prSet presAssocID="{8ECEAFD8-8F53-4C2C-94AE-4192530089B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A385C-FAD4-46D8-AA60-6BBCE086E998}" type="pres">
      <dgm:prSet presAssocID="{8ECEAFD8-8F53-4C2C-94AE-4192530089B3}" presName="level3hierChild" presStyleCnt="0"/>
      <dgm:spPr/>
    </dgm:pt>
    <dgm:pt modelId="{EEE227D0-5C76-4A6C-A11E-018EA5B9CBCD}" type="pres">
      <dgm:prSet presAssocID="{F0D684F3-A0E3-4A57-81BB-E1B8657C4F31}" presName="conn2-1" presStyleLbl="parChTrans1D3" presStyleIdx="2" presStyleCnt="4"/>
      <dgm:spPr/>
    </dgm:pt>
    <dgm:pt modelId="{8D40320B-2A8E-43B7-919C-EF692F348953}" type="pres">
      <dgm:prSet presAssocID="{F0D684F3-A0E3-4A57-81BB-E1B8657C4F31}" presName="connTx" presStyleLbl="parChTrans1D3" presStyleIdx="2" presStyleCnt="4"/>
      <dgm:spPr/>
    </dgm:pt>
    <dgm:pt modelId="{8AEC84B0-3BEF-4C2A-A789-70676B9DC980}" type="pres">
      <dgm:prSet presAssocID="{B558F83C-E57D-466C-8D66-72C9B3389500}" presName="root2" presStyleCnt="0"/>
      <dgm:spPr/>
    </dgm:pt>
    <dgm:pt modelId="{505D063F-B178-4166-973A-A1D7BF14F8BA}" type="pres">
      <dgm:prSet presAssocID="{B558F83C-E57D-466C-8D66-72C9B3389500}" presName="LevelTwoTextNode" presStyleLbl="node3" presStyleIdx="2" presStyleCnt="4">
        <dgm:presLayoutVars>
          <dgm:chPref val="3"/>
        </dgm:presLayoutVars>
      </dgm:prSet>
      <dgm:spPr/>
    </dgm:pt>
    <dgm:pt modelId="{780EA26C-82B2-4C5D-9719-45C85454838B}" type="pres">
      <dgm:prSet presAssocID="{B558F83C-E57D-466C-8D66-72C9B3389500}" presName="level3hierChild" presStyleCnt="0"/>
      <dgm:spPr/>
    </dgm:pt>
    <dgm:pt modelId="{6F6F8E1C-4E87-4B85-A7C6-161156041D6E}" type="pres">
      <dgm:prSet presAssocID="{FBC51C5A-A961-42D9-9B5E-47E692C982ED}" presName="conn2-1" presStyleLbl="parChTrans1D3" presStyleIdx="3" presStyleCnt="4"/>
      <dgm:spPr/>
    </dgm:pt>
    <dgm:pt modelId="{0B65E5F8-131A-4F25-B2DB-962562DD19BB}" type="pres">
      <dgm:prSet presAssocID="{FBC51C5A-A961-42D9-9B5E-47E692C982ED}" presName="connTx" presStyleLbl="parChTrans1D3" presStyleIdx="3" presStyleCnt="4"/>
      <dgm:spPr/>
    </dgm:pt>
    <dgm:pt modelId="{485D9005-BA5F-4B93-B61D-FF021811A656}" type="pres">
      <dgm:prSet presAssocID="{CCE5A89C-54C3-48EF-A1C1-773ABF5CB74C}" presName="root2" presStyleCnt="0"/>
      <dgm:spPr/>
    </dgm:pt>
    <dgm:pt modelId="{0E6D535D-6BF9-4872-8A20-1D5165CBE575}" type="pres">
      <dgm:prSet presAssocID="{CCE5A89C-54C3-48EF-A1C1-773ABF5CB74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207831-D4F0-4AD6-ADC2-72742FC9F942}" type="pres">
      <dgm:prSet presAssocID="{CCE5A89C-54C3-48EF-A1C1-773ABF5CB74C}" presName="level3hierChild" presStyleCnt="0"/>
      <dgm:spPr/>
    </dgm:pt>
  </dgm:ptLst>
  <dgm:cxnLst>
    <dgm:cxn modelId="{020E3E11-2A91-43F3-9B36-2C808CE2D14F}" type="presOf" srcId="{0F5E34E6-7AFC-4149-86F6-E6D56361D528}" destId="{C0A70A3C-AE57-4E17-BAFE-DC6CC958FF90}" srcOrd="1" destOrd="0" presId="urn:microsoft.com/office/officeart/2005/8/layout/hierarchy2"/>
    <dgm:cxn modelId="{F3F2A3BC-9EA5-4F02-88D9-0C2355137A21}" srcId="{531ABDC6-3858-468C-8A60-64C933DAAE2B}" destId="{07DC3D80-19FE-49EE-9A56-79DD530562F6}" srcOrd="1" destOrd="0" parTransId="{0F5E34E6-7AFC-4149-86F6-E6D56361D528}" sibTransId="{86118F45-0077-4E92-B040-93BFBA80971A}"/>
    <dgm:cxn modelId="{53D3EF2E-86E4-4EA8-AB7A-3B0AECF8BEDB}" type="presOf" srcId="{5067A24B-5BAC-44D3-9D04-55069D295868}" destId="{18770924-4C04-45A4-BEB3-24836D0A8720}" srcOrd="1" destOrd="0" presId="urn:microsoft.com/office/officeart/2005/8/layout/hierarchy2"/>
    <dgm:cxn modelId="{85074ED2-A3B7-412A-9CFC-35D595A1034A}" srcId="{531ABDC6-3858-468C-8A60-64C933DAAE2B}" destId="{4E3E691A-5484-4B65-B7DB-26FDE830CC41}" srcOrd="0" destOrd="0" parTransId="{5067A24B-5BAC-44D3-9D04-55069D295868}" sibTransId="{1F0DA5FA-E7D6-4223-8139-4E9EF0A6A652}"/>
    <dgm:cxn modelId="{CF9079C0-D558-4711-9807-DB979560B6F5}" type="presOf" srcId="{DE90D721-231D-4392-B5A1-6074893E3FCB}" destId="{21AF7B59-FF1D-41F9-80C0-3A0224D7B357}" srcOrd="0" destOrd="0" presId="urn:microsoft.com/office/officeart/2005/8/layout/hierarchy2"/>
    <dgm:cxn modelId="{86AF4AF9-C265-4712-8E36-8E6AD7862A4E}" type="presOf" srcId="{4996C105-889E-45AF-B3D6-3D50C4C7EEE0}" destId="{2576D40C-FB96-4D77-ACE7-5230C2F1A5E8}" srcOrd="0" destOrd="0" presId="urn:microsoft.com/office/officeart/2005/8/layout/hierarchy2"/>
    <dgm:cxn modelId="{C5BEAA5E-879A-464E-914B-2CE3EB3FA4FA}" type="presOf" srcId="{3511C62B-8436-474B-86ED-34D367E46E86}" destId="{EDA420F5-0DD7-45F9-BF47-A61755906AB1}" srcOrd="0" destOrd="0" presId="urn:microsoft.com/office/officeart/2005/8/layout/hierarchy2"/>
    <dgm:cxn modelId="{5EEC6826-D039-4FF3-B1A1-D497BF69E130}" type="presOf" srcId="{8ECEAFD8-8F53-4C2C-94AE-4192530089B3}" destId="{F8701ABF-C967-472D-9BC0-F87FC04C158F}" srcOrd="0" destOrd="0" presId="urn:microsoft.com/office/officeart/2005/8/layout/hierarchy2"/>
    <dgm:cxn modelId="{5D72B96B-6432-4D93-984E-48A7CF941958}" type="presOf" srcId="{F0D684F3-A0E3-4A57-81BB-E1B8657C4F31}" destId="{EEE227D0-5C76-4A6C-A11E-018EA5B9CBCD}" srcOrd="0" destOrd="0" presId="urn:microsoft.com/office/officeart/2005/8/layout/hierarchy2"/>
    <dgm:cxn modelId="{FAF177D1-79DF-42A3-A350-4D4592E6046B}" type="presOf" srcId="{07DC3D80-19FE-49EE-9A56-79DD530562F6}" destId="{FC08D44F-55D2-40DD-885D-6D6D3944FFB8}" srcOrd="0" destOrd="0" presId="urn:microsoft.com/office/officeart/2005/8/layout/hierarchy2"/>
    <dgm:cxn modelId="{C5758782-FD5D-455E-972E-D9B77EDE44D4}" srcId="{8ECEAFD8-8F53-4C2C-94AE-4192530089B3}" destId="{CCE5A89C-54C3-48EF-A1C1-773ABF5CB74C}" srcOrd="1" destOrd="0" parTransId="{FBC51C5A-A961-42D9-9B5E-47E692C982ED}" sibTransId="{F8C1320A-B96E-4C59-840F-0C7A10F473FE}"/>
    <dgm:cxn modelId="{AE1C4D25-624C-4246-89C7-10B5A177F6F8}" type="presOf" srcId="{F832166A-1F74-4336-9379-FC77EF600F2E}" destId="{C75E7332-5C2B-433F-BF1D-55F85CC74A9B}" srcOrd="1" destOrd="0" presId="urn:microsoft.com/office/officeart/2005/8/layout/hierarchy2"/>
    <dgm:cxn modelId="{F51F7441-A131-44D7-AA43-AB886047DB5B}" type="presOf" srcId="{F0D684F3-A0E3-4A57-81BB-E1B8657C4F31}" destId="{8D40320B-2A8E-43B7-919C-EF692F348953}" srcOrd="1" destOrd="0" presId="urn:microsoft.com/office/officeart/2005/8/layout/hierarchy2"/>
    <dgm:cxn modelId="{C92A7770-A6E4-4AD1-BD4C-5D0DDC67805C}" srcId="{3511C62B-8436-474B-86ED-34D367E46E86}" destId="{DE90D721-231D-4392-B5A1-6074893E3FCB}" srcOrd="0" destOrd="0" parTransId="{B71F306D-1A03-4955-96D8-294B0A20E1CB}" sibTransId="{8F625B09-29DD-4A7E-AC78-F14BB170C63D}"/>
    <dgm:cxn modelId="{F9CF6D21-54F2-4535-A90B-CCA8A1D8320A}" type="presOf" srcId="{4996C105-889E-45AF-B3D6-3D50C4C7EEE0}" destId="{04ED4F37-73F6-4CD4-821F-BFF34DFD0312}" srcOrd="1" destOrd="0" presId="urn:microsoft.com/office/officeart/2005/8/layout/hierarchy2"/>
    <dgm:cxn modelId="{2F315417-348F-488B-B029-F8563405B842}" type="presOf" srcId="{CCE5A89C-54C3-48EF-A1C1-773ABF5CB74C}" destId="{0E6D535D-6BF9-4872-8A20-1D5165CBE575}" srcOrd="0" destOrd="0" presId="urn:microsoft.com/office/officeart/2005/8/layout/hierarchy2"/>
    <dgm:cxn modelId="{7ECA9BEC-19FC-4E25-BAE8-421F45392CC6}" srcId="{DE90D721-231D-4392-B5A1-6074893E3FCB}" destId="{8ECEAFD8-8F53-4C2C-94AE-4192530089B3}" srcOrd="1" destOrd="0" parTransId="{4996C105-889E-45AF-B3D6-3D50C4C7EEE0}" sibTransId="{70A450F5-54CC-43C0-9599-D96368E374A6}"/>
    <dgm:cxn modelId="{0721E892-200B-4561-891A-03C319527090}" type="presOf" srcId="{FBC51C5A-A961-42D9-9B5E-47E692C982ED}" destId="{0B65E5F8-131A-4F25-B2DB-962562DD19BB}" srcOrd="1" destOrd="0" presId="urn:microsoft.com/office/officeart/2005/8/layout/hierarchy2"/>
    <dgm:cxn modelId="{F4421468-26BC-4F75-ACDD-5411C433E9D7}" type="presOf" srcId="{F832166A-1F74-4336-9379-FC77EF600F2E}" destId="{55C6FA8D-3606-4E71-9C04-8A73E518E1BB}" srcOrd="0" destOrd="0" presId="urn:microsoft.com/office/officeart/2005/8/layout/hierarchy2"/>
    <dgm:cxn modelId="{A7561B18-A88F-444E-9002-87F95AF0D3F8}" type="presOf" srcId="{B558F83C-E57D-466C-8D66-72C9B3389500}" destId="{505D063F-B178-4166-973A-A1D7BF14F8BA}" srcOrd="0" destOrd="0" presId="urn:microsoft.com/office/officeart/2005/8/layout/hierarchy2"/>
    <dgm:cxn modelId="{69002A28-0344-4973-89D7-67EB57A7CB52}" srcId="{8ECEAFD8-8F53-4C2C-94AE-4192530089B3}" destId="{B558F83C-E57D-466C-8D66-72C9B3389500}" srcOrd="0" destOrd="0" parTransId="{F0D684F3-A0E3-4A57-81BB-E1B8657C4F31}" sibTransId="{F0306403-F0B4-4CFD-8BF8-F032EC823A79}"/>
    <dgm:cxn modelId="{473E14DB-EF83-4685-9966-A8154A0FFE2B}" type="presOf" srcId="{0F5E34E6-7AFC-4149-86F6-E6D56361D528}" destId="{CA8590F7-8F9B-46C8-8DC9-C5E67A9A10DA}" srcOrd="0" destOrd="0" presId="urn:microsoft.com/office/officeart/2005/8/layout/hierarchy2"/>
    <dgm:cxn modelId="{92944BD3-19DD-4D69-A422-308B781E004D}" type="presOf" srcId="{531ABDC6-3858-468C-8A60-64C933DAAE2B}" destId="{692E6F47-82CE-4BD0-8BF1-FF43C92751B8}" srcOrd="0" destOrd="0" presId="urn:microsoft.com/office/officeart/2005/8/layout/hierarchy2"/>
    <dgm:cxn modelId="{F7401E5C-A7D9-48DF-90E0-FC71B19620E2}" type="presOf" srcId="{5067A24B-5BAC-44D3-9D04-55069D295868}" destId="{382D1548-09AA-4CFF-BD70-59A5BA07F4B3}" srcOrd="0" destOrd="0" presId="urn:microsoft.com/office/officeart/2005/8/layout/hierarchy2"/>
    <dgm:cxn modelId="{849D2668-5725-40CB-AFD9-92FBF02468B7}" type="presOf" srcId="{FBC51C5A-A961-42D9-9B5E-47E692C982ED}" destId="{6F6F8E1C-4E87-4B85-A7C6-161156041D6E}" srcOrd="0" destOrd="0" presId="urn:microsoft.com/office/officeart/2005/8/layout/hierarchy2"/>
    <dgm:cxn modelId="{42215A53-46C5-4BD2-8AF2-0C7C3950F1A2}" type="presOf" srcId="{4E3E691A-5484-4B65-B7DB-26FDE830CC41}" destId="{F2B43401-2163-4DB1-96AD-8E4D672895F8}" srcOrd="0" destOrd="0" presId="urn:microsoft.com/office/officeart/2005/8/layout/hierarchy2"/>
    <dgm:cxn modelId="{E4A323BC-8414-4542-98B6-6AD875C8F26A}" srcId="{DE90D721-231D-4392-B5A1-6074893E3FCB}" destId="{531ABDC6-3858-468C-8A60-64C933DAAE2B}" srcOrd="0" destOrd="0" parTransId="{F832166A-1F74-4336-9379-FC77EF600F2E}" sibTransId="{065F4003-B272-4392-867C-1C3AF29AD820}"/>
    <dgm:cxn modelId="{78164564-7B25-4B83-A105-FF5A7DFA6CB5}" type="presParOf" srcId="{EDA420F5-0DD7-45F9-BF47-A61755906AB1}" destId="{42270ED9-C938-4C17-8510-34084182BA82}" srcOrd="0" destOrd="0" presId="urn:microsoft.com/office/officeart/2005/8/layout/hierarchy2"/>
    <dgm:cxn modelId="{EC354955-2867-4DFB-8941-7185321A00F2}" type="presParOf" srcId="{42270ED9-C938-4C17-8510-34084182BA82}" destId="{21AF7B59-FF1D-41F9-80C0-3A0224D7B357}" srcOrd="0" destOrd="0" presId="urn:microsoft.com/office/officeart/2005/8/layout/hierarchy2"/>
    <dgm:cxn modelId="{5923D15D-5CDA-4F83-9D20-28754691E5F1}" type="presParOf" srcId="{42270ED9-C938-4C17-8510-34084182BA82}" destId="{57291659-E8BC-4260-97D5-E201DA951490}" srcOrd="1" destOrd="0" presId="urn:microsoft.com/office/officeart/2005/8/layout/hierarchy2"/>
    <dgm:cxn modelId="{88BB8D54-A1C8-4B25-9F7E-FC8B16647ED5}" type="presParOf" srcId="{57291659-E8BC-4260-97D5-E201DA951490}" destId="{55C6FA8D-3606-4E71-9C04-8A73E518E1BB}" srcOrd="0" destOrd="0" presId="urn:microsoft.com/office/officeart/2005/8/layout/hierarchy2"/>
    <dgm:cxn modelId="{DE3DB34C-42DF-4A38-8A61-3A4ECE154773}" type="presParOf" srcId="{55C6FA8D-3606-4E71-9C04-8A73E518E1BB}" destId="{C75E7332-5C2B-433F-BF1D-55F85CC74A9B}" srcOrd="0" destOrd="0" presId="urn:microsoft.com/office/officeart/2005/8/layout/hierarchy2"/>
    <dgm:cxn modelId="{0FF17F61-F02E-43EA-8DEE-ABF8327B9C55}" type="presParOf" srcId="{57291659-E8BC-4260-97D5-E201DA951490}" destId="{5CF8CF90-62F4-4FCD-9DBA-6A3722616785}" srcOrd="1" destOrd="0" presId="urn:microsoft.com/office/officeart/2005/8/layout/hierarchy2"/>
    <dgm:cxn modelId="{FC26609A-3FDD-4F8C-90AB-EAD78BBA622D}" type="presParOf" srcId="{5CF8CF90-62F4-4FCD-9DBA-6A3722616785}" destId="{692E6F47-82CE-4BD0-8BF1-FF43C92751B8}" srcOrd="0" destOrd="0" presId="urn:microsoft.com/office/officeart/2005/8/layout/hierarchy2"/>
    <dgm:cxn modelId="{990BEAE1-5D36-4B49-A8CB-775B8549C034}" type="presParOf" srcId="{5CF8CF90-62F4-4FCD-9DBA-6A3722616785}" destId="{C5400E93-D863-4C4A-937B-400F8AEDB4CD}" srcOrd="1" destOrd="0" presId="urn:microsoft.com/office/officeart/2005/8/layout/hierarchy2"/>
    <dgm:cxn modelId="{D3165541-CD25-4ACF-8061-5042863B1968}" type="presParOf" srcId="{C5400E93-D863-4C4A-937B-400F8AEDB4CD}" destId="{382D1548-09AA-4CFF-BD70-59A5BA07F4B3}" srcOrd="0" destOrd="0" presId="urn:microsoft.com/office/officeart/2005/8/layout/hierarchy2"/>
    <dgm:cxn modelId="{3E5EADFD-0D7A-4BE5-8A3E-462906E9943C}" type="presParOf" srcId="{382D1548-09AA-4CFF-BD70-59A5BA07F4B3}" destId="{18770924-4C04-45A4-BEB3-24836D0A8720}" srcOrd="0" destOrd="0" presId="urn:microsoft.com/office/officeart/2005/8/layout/hierarchy2"/>
    <dgm:cxn modelId="{5A9004A1-6247-4FF1-8EAC-405B7102F3BD}" type="presParOf" srcId="{C5400E93-D863-4C4A-937B-400F8AEDB4CD}" destId="{7515DB71-889E-4A3B-A119-BFCD68EC82E0}" srcOrd="1" destOrd="0" presId="urn:microsoft.com/office/officeart/2005/8/layout/hierarchy2"/>
    <dgm:cxn modelId="{870A8157-16B8-4E2B-967E-8F91E59DFAC1}" type="presParOf" srcId="{7515DB71-889E-4A3B-A119-BFCD68EC82E0}" destId="{F2B43401-2163-4DB1-96AD-8E4D672895F8}" srcOrd="0" destOrd="0" presId="urn:microsoft.com/office/officeart/2005/8/layout/hierarchy2"/>
    <dgm:cxn modelId="{54605564-A967-41A4-83CC-C60BC4413161}" type="presParOf" srcId="{7515DB71-889E-4A3B-A119-BFCD68EC82E0}" destId="{D9A57C8B-9163-464E-AF63-25ABA4ACA479}" srcOrd="1" destOrd="0" presId="urn:microsoft.com/office/officeart/2005/8/layout/hierarchy2"/>
    <dgm:cxn modelId="{01534A59-55DD-4E9C-898E-9B89FE9EF88F}" type="presParOf" srcId="{C5400E93-D863-4C4A-937B-400F8AEDB4CD}" destId="{CA8590F7-8F9B-46C8-8DC9-C5E67A9A10DA}" srcOrd="2" destOrd="0" presId="urn:microsoft.com/office/officeart/2005/8/layout/hierarchy2"/>
    <dgm:cxn modelId="{5573FA37-26B4-4940-B540-A2ACF4DC73E5}" type="presParOf" srcId="{CA8590F7-8F9B-46C8-8DC9-C5E67A9A10DA}" destId="{C0A70A3C-AE57-4E17-BAFE-DC6CC958FF90}" srcOrd="0" destOrd="0" presId="urn:microsoft.com/office/officeart/2005/8/layout/hierarchy2"/>
    <dgm:cxn modelId="{8D634147-1D51-48FE-A3B6-DBB81A797A38}" type="presParOf" srcId="{C5400E93-D863-4C4A-937B-400F8AEDB4CD}" destId="{E98496E3-8194-4E43-AD02-840C19F2C1F3}" srcOrd="3" destOrd="0" presId="urn:microsoft.com/office/officeart/2005/8/layout/hierarchy2"/>
    <dgm:cxn modelId="{A97C6D1D-4FAA-424B-86BD-C501CE8764D9}" type="presParOf" srcId="{E98496E3-8194-4E43-AD02-840C19F2C1F3}" destId="{FC08D44F-55D2-40DD-885D-6D6D3944FFB8}" srcOrd="0" destOrd="0" presId="urn:microsoft.com/office/officeart/2005/8/layout/hierarchy2"/>
    <dgm:cxn modelId="{803896A9-EE72-4830-984B-7FB66B3A6E6B}" type="presParOf" srcId="{E98496E3-8194-4E43-AD02-840C19F2C1F3}" destId="{9A07E1A6-7D11-4DD8-9968-CD11F2C98BBA}" srcOrd="1" destOrd="0" presId="urn:microsoft.com/office/officeart/2005/8/layout/hierarchy2"/>
    <dgm:cxn modelId="{4CF826F5-98D6-4352-BB1C-9091A8FBCF04}" type="presParOf" srcId="{57291659-E8BC-4260-97D5-E201DA951490}" destId="{2576D40C-FB96-4D77-ACE7-5230C2F1A5E8}" srcOrd="2" destOrd="0" presId="urn:microsoft.com/office/officeart/2005/8/layout/hierarchy2"/>
    <dgm:cxn modelId="{30E65B2A-A983-4A23-B680-C97F5E352B3E}" type="presParOf" srcId="{2576D40C-FB96-4D77-ACE7-5230C2F1A5E8}" destId="{04ED4F37-73F6-4CD4-821F-BFF34DFD0312}" srcOrd="0" destOrd="0" presId="urn:microsoft.com/office/officeart/2005/8/layout/hierarchy2"/>
    <dgm:cxn modelId="{A789FA38-5D72-4930-A87D-09DD219EC043}" type="presParOf" srcId="{57291659-E8BC-4260-97D5-E201DA951490}" destId="{079B5F74-23FD-494D-B466-9268CC7C8201}" srcOrd="3" destOrd="0" presId="urn:microsoft.com/office/officeart/2005/8/layout/hierarchy2"/>
    <dgm:cxn modelId="{CD561632-3664-4771-9EEB-B751E5CB45F9}" type="presParOf" srcId="{079B5F74-23FD-494D-B466-9268CC7C8201}" destId="{F8701ABF-C967-472D-9BC0-F87FC04C158F}" srcOrd="0" destOrd="0" presId="urn:microsoft.com/office/officeart/2005/8/layout/hierarchy2"/>
    <dgm:cxn modelId="{89AB9881-00D0-4676-8C49-AD4D9C352F4C}" type="presParOf" srcId="{079B5F74-23FD-494D-B466-9268CC7C8201}" destId="{E4EA385C-FAD4-46D8-AA60-6BBCE086E998}" srcOrd="1" destOrd="0" presId="urn:microsoft.com/office/officeart/2005/8/layout/hierarchy2"/>
    <dgm:cxn modelId="{207B4793-66E2-44C9-BEBB-122305AE0885}" type="presParOf" srcId="{E4EA385C-FAD4-46D8-AA60-6BBCE086E998}" destId="{EEE227D0-5C76-4A6C-A11E-018EA5B9CBCD}" srcOrd="0" destOrd="0" presId="urn:microsoft.com/office/officeart/2005/8/layout/hierarchy2"/>
    <dgm:cxn modelId="{4644EDC1-1787-400B-A302-A969C45FD9D6}" type="presParOf" srcId="{EEE227D0-5C76-4A6C-A11E-018EA5B9CBCD}" destId="{8D40320B-2A8E-43B7-919C-EF692F348953}" srcOrd="0" destOrd="0" presId="urn:microsoft.com/office/officeart/2005/8/layout/hierarchy2"/>
    <dgm:cxn modelId="{40704702-EC44-4586-87CB-F0282D5FAEF9}" type="presParOf" srcId="{E4EA385C-FAD4-46D8-AA60-6BBCE086E998}" destId="{8AEC84B0-3BEF-4C2A-A789-70676B9DC980}" srcOrd="1" destOrd="0" presId="urn:microsoft.com/office/officeart/2005/8/layout/hierarchy2"/>
    <dgm:cxn modelId="{C37DE4AC-D65C-417C-AEF3-B6275AC476A5}" type="presParOf" srcId="{8AEC84B0-3BEF-4C2A-A789-70676B9DC980}" destId="{505D063F-B178-4166-973A-A1D7BF14F8BA}" srcOrd="0" destOrd="0" presId="urn:microsoft.com/office/officeart/2005/8/layout/hierarchy2"/>
    <dgm:cxn modelId="{B0A50927-6FBA-4289-B0FF-E7DBA880036D}" type="presParOf" srcId="{8AEC84B0-3BEF-4C2A-A789-70676B9DC980}" destId="{780EA26C-82B2-4C5D-9719-45C85454838B}" srcOrd="1" destOrd="0" presId="urn:microsoft.com/office/officeart/2005/8/layout/hierarchy2"/>
    <dgm:cxn modelId="{3A95F43F-9872-4CB0-9DDE-67071B6C02B3}" type="presParOf" srcId="{E4EA385C-FAD4-46D8-AA60-6BBCE086E998}" destId="{6F6F8E1C-4E87-4B85-A7C6-161156041D6E}" srcOrd="2" destOrd="0" presId="urn:microsoft.com/office/officeart/2005/8/layout/hierarchy2"/>
    <dgm:cxn modelId="{1DE60BC6-3112-4AEA-B752-86C443576A49}" type="presParOf" srcId="{6F6F8E1C-4E87-4B85-A7C6-161156041D6E}" destId="{0B65E5F8-131A-4F25-B2DB-962562DD19BB}" srcOrd="0" destOrd="0" presId="urn:microsoft.com/office/officeart/2005/8/layout/hierarchy2"/>
    <dgm:cxn modelId="{1B1DED93-01E1-4762-96A4-8875072E0D15}" type="presParOf" srcId="{E4EA385C-FAD4-46D8-AA60-6BBCE086E998}" destId="{485D9005-BA5F-4B93-B61D-FF021811A656}" srcOrd="3" destOrd="0" presId="urn:microsoft.com/office/officeart/2005/8/layout/hierarchy2"/>
    <dgm:cxn modelId="{EDED4A47-DE67-4A6A-BB35-08E06159235A}" type="presParOf" srcId="{485D9005-BA5F-4B93-B61D-FF021811A656}" destId="{0E6D535D-6BF9-4872-8A20-1D5165CBE575}" srcOrd="0" destOrd="0" presId="urn:microsoft.com/office/officeart/2005/8/layout/hierarchy2"/>
    <dgm:cxn modelId="{1FD3DC1E-5DD3-4CE1-B40A-B6A22AD74501}" type="presParOf" srcId="{485D9005-BA5F-4B93-B61D-FF021811A656}" destId="{56207831-D4F0-4AD6-ADC2-72742FC9F9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7B59-FF1D-41F9-80C0-3A0224D7B357}">
      <dsp:nvSpPr>
        <dsp:cNvPr id="0" name=""/>
        <dsp:cNvSpPr/>
      </dsp:nvSpPr>
      <dsp:spPr>
        <a:xfrm>
          <a:off x="1862" y="907919"/>
          <a:ext cx="973694" cy="486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SearchPage</a:t>
          </a:r>
          <a:endParaRPr lang="en-US" sz="900" kern="1200" dirty="0"/>
        </a:p>
      </dsp:txBody>
      <dsp:txXfrm>
        <a:off x="16121" y="922178"/>
        <a:ext cx="945176" cy="458329"/>
      </dsp:txXfrm>
    </dsp:sp>
    <dsp:sp modelId="{55C6FA8D-3606-4E71-9C04-8A73E518E1BB}">
      <dsp:nvSpPr>
        <dsp:cNvPr id="0" name=""/>
        <dsp:cNvSpPr/>
      </dsp:nvSpPr>
      <dsp:spPr>
        <a:xfrm rot="18289469">
          <a:off x="829285" y="852377"/>
          <a:ext cx="682020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682020" y="19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3245" y="854355"/>
        <a:ext cx="34101" cy="34101"/>
      </dsp:txXfrm>
    </dsp:sp>
    <dsp:sp modelId="{692E6F47-82CE-4BD0-8BF1-FF43C92751B8}">
      <dsp:nvSpPr>
        <dsp:cNvPr id="0" name=""/>
        <dsp:cNvSpPr/>
      </dsp:nvSpPr>
      <dsp:spPr>
        <a:xfrm>
          <a:off x="1365034" y="348045"/>
          <a:ext cx="973694" cy="48684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SearchBar</a:t>
          </a:r>
          <a:endParaRPr lang="en-US" sz="900" kern="1200" dirty="0"/>
        </a:p>
      </dsp:txBody>
      <dsp:txXfrm>
        <a:off x="1379293" y="362304"/>
        <a:ext cx="945176" cy="458329"/>
      </dsp:txXfrm>
    </dsp:sp>
    <dsp:sp modelId="{382D1548-09AA-4CFF-BD70-59A5BA07F4B3}">
      <dsp:nvSpPr>
        <dsp:cNvPr id="0" name=""/>
        <dsp:cNvSpPr/>
      </dsp:nvSpPr>
      <dsp:spPr>
        <a:xfrm rot="19457599">
          <a:off x="2293646" y="432471"/>
          <a:ext cx="479643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79643" y="19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1476" y="439509"/>
        <a:ext cx="23982" cy="23982"/>
      </dsp:txXfrm>
    </dsp:sp>
    <dsp:sp modelId="{F2B43401-2163-4DB1-96AD-8E4D672895F8}">
      <dsp:nvSpPr>
        <dsp:cNvPr id="0" name=""/>
        <dsp:cNvSpPr/>
      </dsp:nvSpPr>
      <dsp:spPr>
        <a:xfrm>
          <a:off x="2728206" y="68108"/>
          <a:ext cx="973694" cy="48684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AutoCompleteField</a:t>
          </a:r>
          <a:endParaRPr lang="en-US" sz="900" kern="1200" dirty="0"/>
        </a:p>
      </dsp:txBody>
      <dsp:txXfrm>
        <a:off x="2742465" y="82367"/>
        <a:ext cx="945176" cy="458329"/>
      </dsp:txXfrm>
    </dsp:sp>
    <dsp:sp modelId="{CA8590F7-8F9B-46C8-8DC9-C5E67A9A10DA}">
      <dsp:nvSpPr>
        <dsp:cNvPr id="0" name=""/>
        <dsp:cNvSpPr/>
      </dsp:nvSpPr>
      <dsp:spPr>
        <a:xfrm rot="2142401">
          <a:off x="2293646" y="712408"/>
          <a:ext cx="479643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79643" y="19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1476" y="719446"/>
        <a:ext cx="23982" cy="23982"/>
      </dsp:txXfrm>
    </dsp:sp>
    <dsp:sp modelId="{FC08D44F-55D2-40DD-885D-6D6D3944FFB8}">
      <dsp:nvSpPr>
        <dsp:cNvPr id="0" name=""/>
        <dsp:cNvSpPr/>
      </dsp:nvSpPr>
      <dsp:spPr>
        <a:xfrm>
          <a:off x="2728206" y="627982"/>
          <a:ext cx="973694" cy="48684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Filters</a:t>
          </a:r>
          <a:endParaRPr lang="en-US" sz="900" kern="1200" dirty="0"/>
        </a:p>
      </dsp:txBody>
      <dsp:txXfrm>
        <a:off x="2742465" y="642241"/>
        <a:ext cx="945176" cy="458329"/>
      </dsp:txXfrm>
    </dsp:sp>
    <dsp:sp modelId="{2576D40C-FB96-4D77-ACE7-5230C2F1A5E8}">
      <dsp:nvSpPr>
        <dsp:cNvPr id="0" name=""/>
        <dsp:cNvSpPr/>
      </dsp:nvSpPr>
      <dsp:spPr>
        <a:xfrm rot="3310531">
          <a:off x="829285" y="1412251"/>
          <a:ext cx="682020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682020" y="19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3245" y="1414229"/>
        <a:ext cx="34101" cy="34101"/>
      </dsp:txXfrm>
    </dsp:sp>
    <dsp:sp modelId="{F8701ABF-C967-472D-9BC0-F87FC04C158F}">
      <dsp:nvSpPr>
        <dsp:cNvPr id="0" name=""/>
        <dsp:cNvSpPr/>
      </dsp:nvSpPr>
      <dsp:spPr>
        <a:xfrm>
          <a:off x="1365034" y="1467793"/>
          <a:ext cx="973694" cy="486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ResultsBox</a:t>
          </a:r>
          <a:endParaRPr lang="en-US" sz="900" kern="1200" dirty="0"/>
        </a:p>
      </dsp:txBody>
      <dsp:txXfrm>
        <a:off x="1379293" y="1482052"/>
        <a:ext cx="945176" cy="458329"/>
      </dsp:txXfrm>
    </dsp:sp>
    <dsp:sp modelId="{EEE227D0-5C76-4A6C-A11E-018EA5B9CBCD}">
      <dsp:nvSpPr>
        <dsp:cNvPr id="0" name=""/>
        <dsp:cNvSpPr/>
      </dsp:nvSpPr>
      <dsp:spPr>
        <a:xfrm rot="19457599">
          <a:off x="2293646" y="1552220"/>
          <a:ext cx="479643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79643" y="19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1476" y="1559257"/>
        <a:ext cx="23982" cy="23982"/>
      </dsp:txXfrm>
    </dsp:sp>
    <dsp:sp modelId="{505D063F-B178-4166-973A-A1D7BF14F8BA}">
      <dsp:nvSpPr>
        <dsp:cNvPr id="0" name=""/>
        <dsp:cNvSpPr/>
      </dsp:nvSpPr>
      <dsp:spPr>
        <a:xfrm>
          <a:off x="2728206" y="1187856"/>
          <a:ext cx="973694" cy="486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ResultsList</a:t>
          </a:r>
          <a:endParaRPr lang="en-US" sz="900" kern="1200" dirty="0"/>
        </a:p>
      </dsp:txBody>
      <dsp:txXfrm>
        <a:off x="2742465" y="1202115"/>
        <a:ext cx="945176" cy="458329"/>
      </dsp:txXfrm>
    </dsp:sp>
    <dsp:sp modelId="{6F6F8E1C-4E87-4B85-A7C6-161156041D6E}">
      <dsp:nvSpPr>
        <dsp:cNvPr id="0" name=""/>
        <dsp:cNvSpPr/>
      </dsp:nvSpPr>
      <dsp:spPr>
        <a:xfrm rot="2142401">
          <a:off x="2293646" y="1832157"/>
          <a:ext cx="479643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79643" y="19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1476" y="1839194"/>
        <a:ext cx="23982" cy="23982"/>
      </dsp:txXfrm>
    </dsp:sp>
    <dsp:sp modelId="{0E6D535D-6BF9-4872-8A20-1D5165CBE575}">
      <dsp:nvSpPr>
        <dsp:cNvPr id="0" name=""/>
        <dsp:cNvSpPr/>
      </dsp:nvSpPr>
      <dsp:spPr>
        <a:xfrm>
          <a:off x="2728206" y="1747730"/>
          <a:ext cx="973694" cy="486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Pagination</a:t>
          </a:r>
          <a:endParaRPr lang="en-US" sz="900" kern="1200" dirty="0"/>
        </a:p>
      </dsp:txBody>
      <dsp:txXfrm>
        <a:off x="2742465" y="1761989"/>
        <a:ext cx="945176" cy="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2DCB-740B-4682-83B5-863C0A47C518}" type="datetimeFigureOut">
              <a:rPr lang="en-US" smtClean="0"/>
              <a:t>2016-10-26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9FEF-5F2E-4430-B983-5524C829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C708-80C6-4B3B-BFE5-FFD66AC79EE2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2438-4F2E-4062-81FC-7756179D60C1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F881-4A8A-4B01-9FF3-96CD055D8CA1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276F-4A7D-4A0C-991D-9AB9C42A9C60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88E-FDBE-41CD-B5C8-25C628A10669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B5D-C1BB-4BC3-B16A-F8A4F5AEFD07}" type="datetime1">
              <a:rPr lang="en-US" smtClean="0"/>
              <a:t>2016-10-26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DCC3-4522-44B3-88BF-5DFAFADF4352}" type="datetime1">
              <a:rPr lang="en-US" smtClean="0"/>
              <a:t>2016-10-26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CD28-9A40-4066-99B9-95144E6F33BC}" type="datetime1">
              <a:rPr lang="en-US" smtClean="0"/>
              <a:t>2016-10-26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1B4-698F-4280-AD12-2DD083128BF0}" type="datetime1">
              <a:rPr lang="en-US" smtClean="0"/>
              <a:t>2016-10-26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E28A-15CB-41B1-954B-48A43286F012}" type="datetime1">
              <a:rPr lang="en-US" smtClean="0"/>
              <a:t>2016-10-26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009-A366-4AC6-B1B0-A47BD11C90BC}" type="datetime1">
              <a:rPr lang="en-US" smtClean="0"/>
              <a:t>2016-10-26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67B6-FA44-4C90-A5ED-8FA4BECAF1F5}" type="datetime1">
              <a:rPr lang="en-US" smtClean="0"/>
              <a:t>2016-10-26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18D7-E5E5-4B56-A295-6D6807B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a-react-intro/" TargetMode="External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Introduction to React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Michael Jeries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2016-10-27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SEIS 605-02: Technical Communications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Graduate Programs in Software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University of St. Thomas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File:React.js logo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0" y="4146805"/>
            <a:ext cx="2406140" cy="2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is the View in the MVC paradigm.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builds upon HTML composition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redefines separation of concerns when building interfaces.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Abramov</a:t>
            </a:r>
            <a:r>
              <a:rPr lang="en-US" dirty="0"/>
              <a:t>, D., &amp; </a:t>
            </a:r>
            <a:r>
              <a:rPr lang="en-US" dirty="0" err="1"/>
              <a:t>O’Shannessy</a:t>
            </a:r>
            <a:r>
              <a:rPr lang="en-US" dirty="0"/>
              <a:t>, P. (2016). A JavaScript library for building user interfaces - react. Retrieved October </a:t>
            </a:r>
            <a:r>
              <a:rPr lang="en-US" dirty="0" smtClean="0"/>
              <a:t>26, </a:t>
            </a:r>
            <a:r>
              <a:rPr lang="en-US" dirty="0"/>
              <a:t>2016, from </a:t>
            </a:r>
            <a:r>
              <a:rPr lang="en-US" dirty="0">
                <a:hlinkClick r:id="rId2"/>
              </a:rPr>
              <a:t>https://facebook.github.io/react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Li</a:t>
            </a:r>
            <a:r>
              <a:rPr lang="en-US" dirty="0"/>
              <a:t>, S. (2015, February 27). React: Create maintainable, high-performance UI components. Retrieved October </a:t>
            </a:r>
            <a:r>
              <a:rPr lang="en-US" dirty="0" smtClean="0"/>
              <a:t>26, </a:t>
            </a:r>
            <a:r>
              <a:rPr lang="en-US" dirty="0"/>
              <a:t>2016, from </a:t>
            </a:r>
            <a:r>
              <a:rPr lang="en-US" dirty="0">
                <a:hlinkClick r:id="rId3"/>
              </a:rPr>
              <a:t>https://www.ibm.com/developerworks/library/wa-react-intro/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Questions?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File:React.js logo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0" y="4080060"/>
            <a:ext cx="2406140" cy="2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the React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 started with React.js.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presentation is targeted to other software developers.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in practice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needed to get started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Architecture: Most other frameworks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Model: Structured data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View: Presentation of data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Controller: Handles all interactions with application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and events can have a cascade effect with other.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5659" y="4414310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5659" y="5001861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5661" y="5589412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660" y="6176963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88009" y="4414310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88009" y="5001861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8011" y="5589412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8010" y="6176963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80359" y="4414310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0359" y="5001861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0361" y="5589412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80360" y="6176963"/>
            <a:ext cx="1334891" cy="49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3"/>
            <a:endCxn id="10" idx="1"/>
          </p:cNvCxnSpPr>
          <p:nvPr/>
        </p:nvCxnSpPr>
        <p:spPr>
          <a:xfrm>
            <a:off x="3330550" y="4661265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11" idx="1"/>
          </p:cNvCxnSpPr>
          <p:nvPr/>
        </p:nvCxnSpPr>
        <p:spPr>
          <a:xfrm>
            <a:off x="3330550" y="5248816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2" idx="1"/>
          </p:cNvCxnSpPr>
          <p:nvPr/>
        </p:nvCxnSpPr>
        <p:spPr>
          <a:xfrm>
            <a:off x="3330550" y="5248816"/>
            <a:ext cx="1157461" cy="58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0550" y="5836367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  <a:endCxn id="12" idx="1"/>
          </p:cNvCxnSpPr>
          <p:nvPr/>
        </p:nvCxnSpPr>
        <p:spPr>
          <a:xfrm flipV="1">
            <a:off x="3330551" y="5836367"/>
            <a:ext cx="1157460" cy="58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3" idx="1"/>
          </p:cNvCxnSpPr>
          <p:nvPr/>
        </p:nvCxnSpPr>
        <p:spPr>
          <a:xfrm>
            <a:off x="3330551" y="6423918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5822900" y="4661265"/>
            <a:ext cx="1157461" cy="117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 flipV="1">
            <a:off x="5822900" y="5248816"/>
            <a:ext cx="1157459" cy="56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22900" y="6425700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22899" y="4613830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4" idx="1"/>
          </p:cNvCxnSpPr>
          <p:nvPr/>
        </p:nvCxnSpPr>
        <p:spPr>
          <a:xfrm flipV="1">
            <a:off x="5822899" y="4661265"/>
            <a:ext cx="1157460" cy="115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7" idx="1"/>
          </p:cNvCxnSpPr>
          <p:nvPr/>
        </p:nvCxnSpPr>
        <p:spPr>
          <a:xfrm>
            <a:off x="5827908" y="5263947"/>
            <a:ext cx="1152452" cy="1159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21316" y="413862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93415" y="41360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41805" y="4136002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cxnSp>
        <p:nvCxnSpPr>
          <p:cNvPr id="58" name="Straight Connector 57"/>
          <p:cNvCxnSpPr>
            <a:stCxn id="7" idx="3"/>
            <a:endCxn id="13" idx="1"/>
          </p:cNvCxnSpPr>
          <p:nvPr/>
        </p:nvCxnSpPr>
        <p:spPr>
          <a:xfrm>
            <a:off x="3330550" y="5248816"/>
            <a:ext cx="1157460" cy="117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3"/>
            <a:endCxn id="16" idx="1"/>
          </p:cNvCxnSpPr>
          <p:nvPr/>
        </p:nvCxnSpPr>
        <p:spPr>
          <a:xfrm>
            <a:off x="5822902" y="5836367"/>
            <a:ext cx="115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3"/>
            <a:endCxn id="17" idx="1"/>
          </p:cNvCxnSpPr>
          <p:nvPr/>
        </p:nvCxnSpPr>
        <p:spPr>
          <a:xfrm>
            <a:off x="5822902" y="5836367"/>
            <a:ext cx="1157458" cy="58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Architecture: React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2" descr="Diagram of the React architecture" title="Reac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94" y="2675877"/>
            <a:ext cx="5430941" cy="332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11697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Unidirectional Data Flow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DOM Diffing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and Composition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JSX: HTML and JavaScript combined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9369" y="601540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Li, S. (2015) </a:t>
            </a:r>
            <a:r>
              <a:rPr lang="en-US" sz="800" i="1" dirty="0" smtClean="0"/>
              <a:t>React operations</a:t>
            </a:r>
            <a:r>
              <a:rPr lang="en-US" sz="800" dirty="0" smtClean="0"/>
              <a:t>. [Diagram]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322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Architecture: React (continued)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8035" y="2539711"/>
            <a:ext cx="4411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ul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&lt;li class=“web active”&gt;Alice&lt;/li&gt;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&lt;li class=“web active”&gt;Bob&lt;/li&gt;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&lt;li class=“web active”&gt;Charles&lt;/li&gt;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ul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sz="14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8034" y="4204412"/>
            <a:ext cx="4411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ul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&lt;li class=“web active”&gt;Alice&lt;/li&gt;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&lt;li class=“web active”&gt;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Bob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&lt;/li&gt;</a:t>
            </a:r>
          </a:p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&lt;li class=“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mobile idle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”&gt;Charles&lt;/li&gt;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ul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sz="14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23687"/>
              </p:ext>
            </p:extLst>
          </p:nvPr>
        </p:nvGraphicFramePr>
        <p:xfrm>
          <a:off x="1101842" y="3124486"/>
          <a:ext cx="3703764" cy="230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03486" y="3709262"/>
            <a:ext cx="13349" cy="5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2158077" y="2945099"/>
            <a:ext cx="1591293" cy="455644"/>
          </a:xfrm>
          <a:prstGeom prst="wedgeRectCallout">
            <a:avLst>
              <a:gd name="adj1" fmla="val -19340"/>
              <a:gd name="adj2" fmla="val 605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shouldcomponentUpdate</a:t>
            </a:r>
            <a:r>
              <a:rPr lang="en-US" sz="1000" dirty="0" smtClean="0"/>
              <a:t>() returned false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472540" y="5682343"/>
            <a:ext cx="225631" cy="19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2540" y="5937514"/>
            <a:ext cx="225631" cy="1900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8171" y="5636764"/>
            <a:ext cx="1646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 will update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98171" y="5889050"/>
            <a:ext cx="189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 will not update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08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JSX in 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505" y="857195"/>
            <a:ext cx="109594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import { </a:t>
            </a:r>
            <a:r>
              <a:rPr lang="en-US" sz="1600" dirty="0" err="1" smtClean="0">
                <a:latin typeface="Consolas" panose="020B0609020204030204" pitchFamily="49" charset="0"/>
              </a:rPr>
              <a:t>MyReactComponent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ResultsList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MyButton</a:t>
            </a:r>
            <a:r>
              <a:rPr lang="en-US" sz="1600" dirty="0" smtClean="0">
                <a:latin typeface="Consolas" panose="020B0609020204030204" pitchFamily="49" charset="0"/>
              </a:rPr>
              <a:t> } from ‘./</a:t>
            </a:r>
            <a:r>
              <a:rPr lang="en-US" sz="1600" dirty="0" err="1" smtClean="0">
                <a:latin typeface="Consolas" panose="020B0609020204030204" pitchFamily="49" charset="0"/>
              </a:rPr>
              <a:t>myOtherJSXfile</a:t>
            </a:r>
            <a:r>
              <a:rPr lang="en-US" sz="1600" dirty="0" smtClean="0">
                <a:latin typeface="Consolas" panose="020B0609020204030204" pitchFamily="49" charset="0"/>
              </a:rPr>
              <a:t>’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export default class </a:t>
            </a:r>
            <a:r>
              <a:rPr lang="en-US" sz="1600" dirty="0" err="1" smtClean="0">
                <a:latin typeface="Consolas" panose="020B0609020204030204" pitchFamily="49" charset="0"/>
              </a:rPr>
              <a:t>MyTopLevelComponent</a:t>
            </a:r>
            <a:r>
              <a:rPr lang="en-US" sz="1600" dirty="0" smtClean="0">
                <a:latin typeface="Consolas" panose="020B0609020204030204" pitchFamily="49" charset="0"/>
              </a:rPr>
              <a:t> extends </a:t>
            </a:r>
            <a:r>
              <a:rPr lang="en-US" sz="1600" dirty="0" err="1" smtClean="0">
                <a:latin typeface="Consolas" panose="020B0609020204030204" pitchFamily="49" charset="0"/>
              </a:rPr>
              <a:t>React.Component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super(props)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shouldComponentUpdate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nextProps</a:t>
            </a:r>
            <a:r>
              <a:rPr lang="en-US" sz="1600" dirty="0" smtClean="0">
                <a:latin typeface="Consolas" panose="020B0609020204030204" pitchFamily="49" charset="0"/>
              </a:rPr>
              <a:t>) {  // if this returns false, all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children</a:t>
            </a:r>
            <a:r>
              <a:rPr lang="en-US" sz="1600" dirty="0" smtClean="0">
                <a:latin typeface="Consolas" panose="020B0609020204030204" pitchFamily="49" charset="0"/>
              </a:rPr>
              <a:t> won’t update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if(</a:t>
            </a:r>
            <a:r>
              <a:rPr lang="en-US" sz="1600" dirty="0" err="1" smtClean="0">
                <a:latin typeface="Consolas" panose="020B0609020204030204" pitchFamily="49" charset="0"/>
              </a:rPr>
              <a:t>nextProps.x</a:t>
            </a:r>
            <a:r>
              <a:rPr lang="en-US" sz="1600" dirty="0" smtClean="0">
                <a:latin typeface="Consolas" panose="020B0609020204030204" pitchFamily="49" charset="0"/>
              </a:rPr>
              <a:t> === 5) {  // the choice of 5 is arbitrary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return false;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 </a:t>
            </a:r>
            <a:r>
              <a:rPr lang="en-US" sz="1600" dirty="0" err="1" smtClean="0">
                <a:latin typeface="Consolas" panose="020B0609020204030204" pitchFamily="49" charset="0"/>
              </a:rPr>
              <a:t>dataArray</a:t>
            </a:r>
            <a:r>
              <a:rPr lang="en-US" sz="1600" dirty="0" smtClean="0">
                <a:latin typeface="Consolas" panose="020B0609020204030204" pitchFamily="49" charset="0"/>
              </a:rPr>
              <a:t> } = </a:t>
            </a:r>
            <a:r>
              <a:rPr lang="en-US" sz="1600" dirty="0" err="1" smtClean="0">
                <a:latin typeface="Consolas" panose="020B0609020204030204" pitchFamily="49" charset="0"/>
              </a:rPr>
              <a:t>this.props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MyReactComponent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ResultsList</a:t>
            </a:r>
            <a:r>
              <a:rPr lang="en-US" sz="1600" dirty="0" smtClean="0">
                <a:latin typeface="Consolas" panose="020B0609020204030204" pitchFamily="49" charset="0"/>
              </a:rPr>
              <a:t> type=“placeholder”&gt;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 smtClean="0">
                <a:latin typeface="Consolas" panose="020B0609020204030204" pitchFamily="49" charset="0"/>
              </a:rPr>
              <a:t>dataArray.map</a:t>
            </a:r>
            <a:r>
              <a:rPr lang="en-US" sz="1600" dirty="0" smtClean="0">
                <a:latin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</a:rPr>
              <a:t>rowItem</a:t>
            </a:r>
            <a:r>
              <a:rPr lang="en-US" sz="1600" dirty="0" smtClean="0">
                <a:latin typeface="Consolas" panose="020B0609020204030204" pitchFamily="49" charset="0"/>
              </a:rPr>
              <a:t>) =&gt;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return &lt;li&gt;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 smtClean="0">
                <a:latin typeface="Consolas" panose="020B0609020204030204" pitchFamily="49" charset="0"/>
              </a:rPr>
              <a:t>rowItem.title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smtClean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})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&lt;</a:t>
            </a:r>
            <a:r>
              <a:rPr lang="en-US" sz="1600" dirty="0" err="1" smtClean="0">
                <a:latin typeface="Consolas" panose="020B0609020204030204" pitchFamily="49" charset="0"/>
              </a:rPr>
              <a:t>MyButton</a:t>
            </a:r>
            <a:r>
              <a:rPr lang="en-US" sz="1600" dirty="0" smtClean="0">
                <a:latin typeface="Consolas" panose="020B0609020204030204" pitchFamily="49" charset="0"/>
              </a:rPr>
              <a:t> color="blue" </a:t>
            </a:r>
            <a:r>
              <a:rPr lang="en-US" sz="1600" dirty="0" err="1" smtClean="0">
                <a:latin typeface="Consolas" panose="020B0609020204030204" pitchFamily="49" charset="0"/>
              </a:rPr>
              <a:t>shadowSize</a:t>
            </a:r>
            <a:r>
              <a:rPr lang="en-US" sz="1600" dirty="0" smtClean="0">
                <a:latin typeface="Consolas" panose="020B0609020204030204" pitchFamily="49" charset="0"/>
              </a:rPr>
              <a:t>={2}&gt; Click Me &lt;/</a:t>
            </a:r>
            <a:r>
              <a:rPr lang="en-US" sz="1600" dirty="0" err="1" smtClean="0">
                <a:latin typeface="Consolas" panose="020B0609020204030204" pitchFamily="49" charset="0"/>
              </a:rPr>
              <a:t>MyButton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&lt;/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ResultsList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&lt;/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MyReactComponent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React: Recommendations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internally at Facebook, outside developers do not have access to Facebook’s internal tools.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tooling maturing rapidly.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Sanctioned starting point built by Facebook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https://github.com/facebookincubator/create-react-app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React: Action Items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create-react-app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a bundling approach: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Browserify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Webpack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a data library: Flux,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additional libraries (e.g. in-app routing, prebuilt open source UI components, Google Maps)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*Recommended choice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18D7-E5E5-4B56-A295-6D6807B3D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561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Introduction to React</vt:lpstr>
      <vt:lpstr>Purpose</vt:lpstr>
      <vt:lpstr>Overview</vt:lpstr>
      <vt:lpstr>Architecture: Most other frameworks</vt:lpstr>
      <vt:lpstr>Architecture: React</vt:lpstr>
      <vt:lpstr>Architecture: React (continued)</vt:lpstr>
      <vt:lpstr>JSX in action</vt:lpstr>
      <vt:lpstr>Using React: Recommendations</vt:lpstr>
      <vt:lpstr>Using React: Action Items</vt:lpstr>
      <vt:lpstr>Summary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Michael Jeries</dc:creator>
  <cp:lastModifiedBy>Michael Jeries</cp:lastModifiedBy>
  <cp:revision>33</cp:revision>
  <dcterms:created xsi:type="dcterms:W3CDTF">2016-10-26T05:48:17Z</dcterms:created>
  <dcterms:modified xsi:type="dcterms:W3CDTF">2016-10-27T05:32:51Z</dcterms:modified>
</cp:coreProperties>
</file>