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E907-9E5E-449E-A9B5-97F7A549E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91BEB-51A2-4979-9532-B72E9147C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2A46-22C8-4F9B-BE42-07BBC4F5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9089-4E29-49AE-95B9-7118404C304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C0707-FCCA-49F0-B934-26DEFF85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AA2BF-C705-460C-B7B6-1D7A7C72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70F6-44EA-44F6-9164-7CA42C61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BD6C-C9B3-409F-8833-D4D03955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307C8-2DB0-422C-A746-7EFE9616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9089-4E29-49AE-95B9-7118404C304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A3105-5B23-4F94-A41F-3E189245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FA26C-6B2B-4308-80D1-534F34CF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70F6-44EA-44F6-9164-7CA42C612E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5158042-3F0C-4188-93C3-A7D5EC9696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458913"/>
            <a:ext cx="10515600" cy="47371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A4F5-20A5-4F7A-917A-F8E29DF0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3B9F8-106B-4711-8532-271135244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297B9-9054-4EF8-BAD2-BF7BD76B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9089-4E29-49AE-95B9-7118404C304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842E-522C-444E-9F7C-33B89C1F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972C-EE86-44E1-B155-30890C28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70F6-44EA-44F6-9164-7CA42C61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8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36880-4944-4CED-914D-4CCB6CAC7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54E0C-6F82-4293-B482-3BA60846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49D51-DFF5-4E9E-8314-60E4EB00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9089-4E29-49AE-95B9-7118404C304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7E36-7214-4335-AFBA-5DBB293F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E5C6C-8574-4F88-A508-3513314F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70F6-44EA-44F6-9164-7CA42C61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6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0199-D7F2-477F-9D96-D9928461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2E8C-1181-45E8-92B6-23D414E2F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DA50D-3279-436D-9677-342E5694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9089-4E29-49AE-95B9-7118404C304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36109-B408-4B7B-862B-E50DC9B1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E77BD-C942-4293-BBFA-FC13CB5E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70F6-44EA-44F6-9164-7CA42C61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7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DAAC-C7D6-483F-8912-7497141A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4B972-8CDD-44A4-A194-0FC909A1D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3A6F7-55E8-47B5-B415-17759BF8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9089-4E29-49AE-95B9-7118404C304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6DDE-9AA2-499F-98FE-A462285E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6207F-EB75-4A31-8AAB-3F7D8BF0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70F6-44EA-44F6-9164-7CA42C61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8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44C8-F2B0-433B-A514-2C9EB90A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BCE6-F8D5-4064-BDA1-F1FED2D65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A8E6A-E185-4172-8F3E-13B2E1DAB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56360-82E6-40BB-96D5-A114E1A7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9089-4E29-49AE-95B9-7118404C304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15A49-9319-42BA-AF7B-930BAD8D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6D28B-CC0E-4674-B2F9-373BC1AE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70F6-44EA-44F6-9164-7CA42C61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6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5185-1DC3-4930-AB3F-35A01F12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9234F-2EE9-4A0A-BE88-5A1C9615B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7C579-F1DB-4145-BB5B-6C3F49CC3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AD58E-ACA5-4C5E-BC70-7479F34DD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B9881-DBBE-467F-8787-28B8F944B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FBF5E7-D11E-47FB-BD7F-F32FFE81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9089-4E29-49AE-95B9-7118404C304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EFCC7-4882-426A-A7C3-76DECECD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000FA-212E-4CB3-8188-560D0066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70F6-44EA-44F6-9164-7CA42C61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45B9-184D-4FDA-B2ED-1E230539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7B0B0-B978-462B-A940-FF87E34B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9089-4E29-49AE-95B9-7118404C304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5F4CD-C3F8-43C9-8B5B-629A769E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17DA8-C2D8-4373-9616-877E93E1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70F6-44EA-44F6-9164-7CA42C61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B460A-A392-4758-8344-9C61B1C3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9089-4E29-49AE-95B9-7118404C304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57927-3E0F-4177-B3AB-31FDD839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E3812-1543-4B2B-B802-458E79BE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70F6-44EA-44F6-9164-7CA42C61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8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3627-EF09-465F-B729-80A9C5B8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41ED8-6D5E-4CE0-8685-703689290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7BB66-BD69-4542-8C70-635AA62A3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CA1FF-9A7F-4C8D-8010-073124FB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9089-4E29-49AE-95B9-7118404C304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088F0-C237-4E5B-8DDB-D7C81744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4FDC3-4BB1-4409-91B4-8864AA1F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70F6-44EA-44F6-9164-7CA42C61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1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10CF-F18C-45B1-A58F-BB4D662E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DDD2D-FAEA-4690-B907-EF860946A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18864-ECC7-4A1A-9253-B3B423DEE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51D60-F8E6-4683-9570-4B26D11A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9089-4E29-49AE-95B9-7118404C304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C1D88-9660-41AE-9A59-838C03BB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A56A6-1A90-48F0-8E7D-D976F7FD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70F6-44EA-44F6-9164-7CA42C61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8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67035-74AA-484F-8565-4E385A53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8384-6273-4E5C-9834-90A842BB6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B3EE8-FA8E-4228-B7AC-0C3F8C214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49089-4E29-49AE-95B9-7118404C304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D1255-C9E4-4BB5-B8AA-0913DC570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0BB9A-0852-4186-841C-55E0AAA95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C70F6-44EA-44F6-9164-7CA42C61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5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D47FA94-1BF2-4E99-B84D-3BC1B269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F562C62-85CD-4C4C-A005-77A0A9EDCD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9528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</dc:creator>
  <cp:lastModifiedBy>Michael F</cp:lastModifiedBy>
  <cp:revision>11</cp:revision>
  <dcterms:created xsi:type="dcterms:W3CDTF">2020-11-23T21:15:02Z</dcterms:created>
  <dcterms:modified xsi:type="dcterms:W3CDTF">2020-11-23T21:40:39Z</dcterms:modified>
</cp:coreProperties>
</file>