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8359-6F4C-6545-945C-9CA70619E3D6}" type="datetimeFigureOut">
              <a:rPr lang="en-US" smtClean="0"/>
              <a:t>5/26/10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52E0-5216-C841-9906-76D8F1DD68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8359-6F4C-6545-945C-9CA70619E3D6}" type="datetimeFigureOut">
              <a:rPr lang="en-US" smtClean="0"/>
              <a:t>5/26/10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52E0-5216-C841-9906-76D8F1DD68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8359-6F4C-6545-945C-9CA70619E3D6}" type="datetimeFigureOut">
              <a:rPr lang="en-US" smtClean="0"/>
              <a:t>5/26/10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52E0-5216-C841-9906-76D8F1DD68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8359-6F4C-6545-945C-9CA70619E3D6}" type="datetimeFigureOut">
              <a:rPr lang="en-US" smtClean="0"/>
              <a:t>5/26/10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52E0-5216-C841-9906-76D8F1DD68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8359-6F4C-6545-945C-9CA70619E3D6}" type="datetimeFigureOut">
              <a:rPr lang="en-US" smtClean="0"/>
              <a:t>5/26/10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52E0-5216-C841-9906-76D8F1DD68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8359-6F4C-6545-945C-9CA70619E3D6}" type="datetimeFigureOut">
              <a:rPr lang="en-US" smtClean="0"/>
              <a:t>5/26/10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52E0-5216-C841-9906-76D8F1DD68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8359-6F4C-6545-945C-9CA70619E3D6}" type="datetimeFigureOut">
              <a:rPr lang="en-US" smtClean="0"/>
              <a:t>5/26/10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52E0-5216-C841-9906-76D8F1DD68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8359-6F4C-6545-945C-9CA70619E3D6}" type="datetimeFigureOut">
              <a:rPr lang="en-US" smtClean="0"/>
              <a:t>5/26/10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52E0-5216-C841-9906-76D8F1DD68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8359-6F4C-6545-945C-9CA70619E3D6}" type="datetimeFigureOut">
              <a:rPr lang="en-US" smtClean="0"/>
              <a:t>5/26/10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52E0-5216-C841-9906-76D8F1DD68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8359-6F4C-6545-945C-9CA70619E3D6}" type="datetimeFigureOut">
              <a:rPr lang="en-US" smtClean="0"/>
              <a:t>5/26/10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52E0-5216-C841-9906-76D8F1DD68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8359-6F4C-6545-945C-9CA70619E3D6}" type="datetimeFigureOut">
              <a:rPr lang="en-US" smtClean="0"/>
              <a:t>5/26/10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52E0-5216-C841-9906-76D8F1DD68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18359-6F4C-6545-945C-9CA70619E3D6}" type="datetimeFigureOut">
              <a:rPr lang="en-US" smtClean="0"/>
              <a:t>5/26/10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B52E0-5216-C841-9906-76D8F1DD68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98960" y="1313523"/>
            <a:ext cx="5004166" cy="369332"/>
          </a:xfrm>
          <a:prstGeom prst="rect">
            <a:avLst/>
          </a:prstGeom>
          <a:effectLst>
            <a:outerShdw blurRad="50800" dist="38100" dir="5400000">
              <a:srgbClr val="000000">
                <a:alpha val="43000"/>
              </a:srgb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DTS Application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98960" y="2344801"/>
            <a:ext cx="5004166" cy="369332"/>
          </a:xfrm>
          <a:prstGeom prst="rect">
            <a:avLst/>
          </a:prstGeom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DTS Functional Library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98960" y="2714133"/>
            <a:ext cx="5004166" cy="369332"/>
          </a:xfrm>
          <a:prstGeom prst="rect">
            <a:avLst/>
          </a:prstGeom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XML-RPC Abstract Interface Library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98960" y="3083461"/>
            <a:ext cx="5004166" cy="646331"/>
          </a:xfrm>
          <a:prstGeom prst="rect">
            <a:avLst/>
          </a:prstGeom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XMLRPC-C Protocol Library</a:t>
            </a:r>
          </a:p>
          <a:p>
            <a:r>
              <a:rPr lang="en-US" dirty="0" smtClean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0151" y="3360460"/>
            <a:ext cx="2322975" cy="369332"/>
          </a:xfrm>
          <a:prstGeom prst="rect">
            <a:avLst/>
          </a:prstGeom>
          <a:effectLst>
            <a:outerShdw blurRad="50800" dist="38100" dir="10800000" algn="l">
              <a:srgbClr val="000000">
                <a:alpha val="43000"/>
              </a:srgb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cURL</a:t>
            </a:r>
            <a:r>
              <a:rPr lang="en-US" dirty="0" smtClean="0"/>
              <a:t> Transport Library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2598195" y="1682855"/>
            <a:ext cx="484632" cy="661946"/>
          </a:xfrm>
          <a:prstGeom prst="downArrow">
            <a:avLst/>
          </a:prstGeom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6860375" y="1682855"/>
            <a:ext cx="484632" cy="661946"/>
          </a:xfrm>
          <a:prstGeom prst="upArrow">
            <a:avLst/>
          </a:prstGeom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20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NOAO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Fitzpatrick</dc:creator>
  <cp:lastModifiedBy>Michael Fitzpatrick</cp:lastModifiedBy>
  <cp:revision>1</cp:revision>
  <dcterms:created xsi:type="dcterms:W3CDTF">2010-05-26T08:03:42Z</dcterms:created>
  <dcterms:modified xsi:type="dcterms:W3CDTF">2010-05-26T18:04:34Z</dcterms:modified>
</cp:coreProperties>
</file>