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70" r:id="rId5"/>
    <p:sldId id="271" r:id="rId6"/>
    <p:sldId id="272" r:id="rId7"/>
    <p:sldId id="273" r:id="rId8"/>
    <p:sldId id="268" r:id="rId9"/>
    <p:sldId id="257" r:id="rId10"/>
    <p:sldId id="258" r:id="rId11"/>
    <p:sldId id="259" r:id="rId12"/>
    <p:sldId id="260" r:id="rId13"/>
    <p:sldId id="261" r:id="rId14"/>
    <p:sldId id="262" r:id="rId15"/>
    <p:sldId id="263" r:id="rId16"/>
    <p:sldId id="264" r:id="rId17"/>
    <p:sldId id="274" r:id="rId18"/>
    <p:sldId id="265"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p:restoredTop sz="94375"/>
  </p:normalViewPr>
  <p:slideViewPr>
    <p:cSldViewPr snapToGrid="0">
      <p:cViewPr varScale="1">
        <p:scale>
          <a:sx n="93" d="100"/>
          <a:sy n="93" d="100"/>
        </p:scale>
        <p:origin x="2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110" name="Google Shape;55;p13"/>
          <p:cNvSpPr txBox="1">
            <a:spLocks noGrp="1"/>
          </p:cNvSpPr>
          <p:nvPr>
            <p:ph type="subTitle" sz="quarter" idx="1"/>
          </p:nvPr>
        </p:nvSpPr>
        <p:spPr>
          <a:xfrm>
            <a:off x="311699" y="2834125"/>
            <a:ext cx="8520602" cy="792601"/>
          </a:xfrm>
          <a:prstGeom prst="rect">
            <a:avLst/>
          </a:prstGeom>
        </p:spPr>
        <p:txBody>
          <a:bodyPr/>
          <a:lstStyle/>
          <a:p>
            <a:pPr marL="0" indent="0" defTabSz="850391">
              <a:defRPr sz="1488"/>
            </a:pPr>
            <a:r>
              <a:rPr dirty="0"/>
              <a:t>Name:</a:t>
            </a:r>
          </a:p>
          <a:p>
            <a:pPr marL="0" indent="0" defTabSz="850391">
              <a:defRPr sz="1488"/>
            </a:pPr>
            <a:r>
              <a:rPr dirty="0"/>
              <a:t>GT Email: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lang="en-US" dirty="0"/>
              <a:t>Explain how you verified the correctness of your focal loss solution. Be specific; describe any testing you did and justify how the testing verifies correctness:</a:t>
            </a:r>
            <a:endParaRPr dirty="0"/>
          </a:p>
        </p:txBody>
      </p:sp>
    </p:spTree>
    <p:extLst>
      <p:ext uri="{BB962C8B-B14F-4D97-AF65-F5344CB8AC3E}">
        <p14:creationId xmlns:p14="http://schemas.microsoft.com/office/powerpoint/2010/main" val="39068895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p>
        </p:txBody>
      </p:sp>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Tree>
    <p:extLst>
      <p:ext uri="{BB962C8B-B14F-4D97-AF65-F5344CB8AC3E}">
        <p14:creationId xmlns:p14="http://schemas.microsoft.com/office/powerpoint/2010/main" val="29838287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434</Words>
  <Application>Microsoft Macintosh PowerPoint</Application>
  <PresentationFormat>On-screen Show (16:9)</PresentationFormat>
  <Paragraphs>65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Helvetica</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vt:lpstr>
      <vt:lpstr>Assignment 2 Paper Review DO NOT TAG</vt:lpstr>
      <vt:lpstr>Provide a short preview of the paper of your choice.</vt:lpstr>
      <vt:lpstr>Paper specific Q1. Feel free to add extra slides if needed.</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Tepsuporn, Scott P</cp:lastModifiedBy>
  <cp:revision>13</cp:revision>
  <dcterms:modified xsi:type="dcterms:W3CDTF">2023-05-11T02:22:47Z</dcterms:modified>
</cp:coreProperties>
</file>