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BE4-78DC-3D52-DD19-6E78D528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6C61-CCED-E9F6-20E3-5ECF81E45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5ACD-902D-A735-6E90-99157B23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491F-19CD-1A9D-77E5-5D68913D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383A-8912-6007-6E78-A44E33E3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4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35EF-9E62-5200-D6F7-35A3A6B2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F1F4E-66EF-C6A6-B8A7-3F355E9E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F76B-9EF3-2149-4A3D-F2F7562D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0F3C-BE92-887F-638A-9E7536F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2DA9-C540-2B2B-F487-61C4DC7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62275-5974-FD33-92DD-71C597229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D004-AAA3-4A04-2C13-AEC57A43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D6F4-3ABE-C7BB-528B-FC563B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1656-EF33-8468-729E-F3E999A1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E444-6E1A-FB8C-F652-A8C385C0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1012-18FE-78B3-8A98-317765A2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AB38-E2DA-772B-C093-FA8F209E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3EF7-ED37-EC9C-1D81-AEDC9122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6C73-E5AE-4540-975D-0F19855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6EAD-3621-1650-6CCB-0777EFC2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1884-4AFE-33E6-4C9A-F2D302D7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FEFD-4ADA-E4D3-5E2A-3609CFC6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77FC-717F-4538-E9C9-269297FC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7975288D-A5DC-AF4B-BB71-F1E99CBBB25E}" type="datetimeFigureOut">
              <a:rPr lang="en-US" smtClean="0"/>
              <a:pPr/>
              <a:t>4/25/23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4412-ECA2-EF12-09CA-C7161FF9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5120-A506-596B-6FD9-D61F127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E98BB22C-F924-7C42-9873-DF20637385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7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3901-BCED-3CF4-25EA-5AA6BA3B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6E5A-35E4-EB3A-8479-6A587F15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B8784-C38D-278D-BE7A-78D8E7BC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A14C-269C-4089-1488-3317C462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AEB88-5F60-6C6E-0ADD-E24131A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B6907-946D-D977-5597-0079E7CD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8BA2-B516-8EA7-D848-14F65FAA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612EB-6E06-1E13-50D0-7CF628FB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E2C10-2F08-6F09-5D19-567A2D98A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2D47E-E33A-FEE7-32BD-660B498C2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50CD3-5FFE-800A-DCF3-E508C3274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E4DBD-A887-2AC7-8076-F65051F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561D-A561-2988-B8AB-0BCFD1C7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F80F5-E54D-7A9A-ADDA-FD72B3A1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9586-9C32-3AD6-31C4-99A7183B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3D80D-A6FA-DCFE-1FCB-CF159E66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47B2D-E5C8-5654-F93A-A10041FE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EB287-B254-E1F9-BC7C-966B2C2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7702A-F016-A7F0-2DE0-8CEC411C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8B2A7-2986-F2AF-2700-95A40D9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7B76-2709-BF84-C72D-FD30188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2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0B81-E282-9A82-614B-AFF69E6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D752-4487-CD31-7E27-39EA3DD9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A4328-1C5D-AD3D-5027-12724C43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7279-452C-6D27-D9A9-F35B2A7B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B5419-D853-46D9-099E-C8F84F8B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18B9-2885-880A-11BC-79A27E6A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10D7-2E77-B33C-032D-2323A872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B178-083B-8D6C-3276-F97075C3F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048F9-7490-A76D-AFCC-8FEF847EB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A1A84-D65A-EDE5-B7F9-0A287860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350FD-CE0C-22AF-43B6-C9257FA0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484A-5214-BE3C-B7CA-B64BDD7D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4D217-9FC2-3AFF-4090-1751D045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D9B8-7DBA-C195-96B1-6A65A533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71DE-8C1F-318E-DA8E-B9BC3FC6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5288D-A5DC-AF4B-BB71-F1E99CBBB25E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FF1-61FB-02E9-DC2B-283F890D6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0252-0731-EF38-7EB2-E68D0F6D0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B22C-F924-7C42-9873-DF206373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6B71-E6A3-C507-34E8-BD9D75339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A8FFD-DD1A-EE3A-84F5-79F49D3A9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674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3366-F019-4366-C1F5-57BA9CC3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F510-2AAE-3B79-559E-55BB8D0C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853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Body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6E17B-8113-ADC7-5D31-0CEF7A25CD0D}"/>
              </a:ext>
            </a:extLst>
          </p:cNvPr>
          <p:cNvSpPr txBox="1"/>
          <p:nvPr/>
        </p:nvSpPr>
        <p:spPr>
          <a:xfrm>
            <a:off x="1003852" y="2862470"/>
            <a:ext cx="1034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615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Source Sans Pro</vt:lpstr>
      <vt:lpstr>Trebuchet MS</vt:lpstr>
      <vt:lpstr>Ubuntu</vt:lpstr>
      <vt:lpstr>Ubuntu Mono</vt:lpstr>
      <vt:lpstr>Office Theme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Martin Frigaard</dc:creator>
  <cp:keywords/>
  <dc:description/>
  <cp:lastModifiedBy>Martin Frigaard</cp:lastModifiedBy>
  <cp:revision>2</cp:revision>
  <dcterms:created xsi:type="dcterms:W3CDTF">2023-04-25T22:26:17Z</dcterms:created>
  <dcterms:modified xsi:type="dcterms:W3CDTF">2023-04-25T22:38:12Z</dcterms:modified>
  <cp:category/>
</cp:coreProperties>
</file>