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atest Microsoft Message Center Updates on Copilot Services" id="{7EB246ED-A1E7-44AA-840B-28ABC14D64BC}">
          <p14:sldIdLst>
            <p14:sldId id="2561"/>
          </p14:sldIdLst>
        </p14:section>
        <p14:section name="Overview and Criteria" id="{56F299CC-5060-42D2-B3C1-19146EE28B65}">
          <p14:sldIdLst>
            <p14:sldId id="2562"/>
            <p14:sldId id="2563"/>
          </p14:sldIdLst>
        </p14:section>
        <p14:section name="Copilot Chat Enhancements" id="{CA7BFFC0-4CF9-4346-9956-11D57B5C4C3A}">
          <p14:sldIdLst>
            <p14:sldId id="2564"/>
            <p14:sldId id="2565"/>
            <p14:sldId id="2566"/>
          </p14:sldIdLst>
        </p14:section>
        <p14:section name="Copilot Personalization and Memory" id="{D6D86202-5BF3-4A5D-807C-670F6D773220}">
          <p14:sldIdLst>
            <p14:sldId id="2567"/>
            <p14:sldId id="2568"/>
          </p14:sldIdLst>
        </p14:section>
        <p14:section name="Copilot in Word and Document Libraries" id="{B1F0D166-2E77-48DD-85A9-19E87D827741}">
          <p14:sldIdLst>
            <p14:sldId id="2569"/>
            <p14:sldId id="2570"/>
            <p14:sldId id="2571"/>
          </p14:sldIdLst>
        </p14:section>
        <p14:section name="Copilot Agent Controls and Scheduling" id="{0F4B9301-760F-4B5C-93B7-DE4108BC6F78}">
          <p14:sldIdLst>
            <p14:sldId id="2572"/>
            <p14:sldId id="2573"/>
            <p14:sldId id="2574"/>
          </p14:sldIdLst>
        </p14:section>
        <p14:section name="Copilot App and Agent Management" id="{A4CC05A9-D49A-44A3-B814-A5F9DCB98ACA}">
          <p14:sldIdLst>
            <p14:sldId id="2575"/>
            <p14:sldId id="2576"/>
            <p14:sldId id="2577"/>
          </p14:sldIdLst>
        </p14:section>
        <p14:section name="SharePoint Agents in Teams Channels" id="{909B2B47-5B89-4577-939E-084E14AC3F53}">
          <p14:sldIdLst>
            <p14:sldId id="2578"/>
            <p14:sldId id="25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FE7D99-061A-436F-85E8-5C99FDF3A4AC}" v="21" dt="2025-09-18T15:39:44.2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C8D584-363B-401A-BA2A-CCCE01C252E2}" type="doc">
      <dgm:prSet loTypeId="urn:microsoft.com/office/officeart/2024/3/layout/verticalVisualTextBlock1" loCatId="Picture" qsTypeId="urn:microsoft.com/office/officeart/2005/8/quickstyle/simple4" qsCatId="simple" csTypeId="urn:microsoft.com/office/officeart/2005/8/colors/accent0_2" csCatId="mainScheme" phldr="1"/>
      <dgm:spPr/>
      <dgm:t>
        <a:bodyPr/>
        <a:lstStyle/>
        <a:p>
          <a:endParaRPr lang="en-US"/>
        </a:p>
      </dgm:t>
    </dgm:pt>
    <dgm:pt modelId="{BA5223E6-07D2-4304-A701-EA2046B9513C}">
      <dgm:prSet/>
      <dgm:spPr/>
      <dgm:t>
        <a:bodyPr/>
        <a:lstStyle/>
        <a:p>
          <a:pPr>
            <a:lnSpc>
              <a:spcPct val="100000"/>
            </a:lnSpc>
            <a:defRPr b="1"/>
          </a:pPr>
          <a:r>
            <a:rPr lang="en-US"/>
            <a:t>Enhanced Content Creation</a:t>
          </a:r>
        </a:p>
      </dgm:t>
    </dgm:pt>
    <dgm:pt modelId="{D3114860-3AF9-4736-A0CE-0DB94A896240}" type="parTrans" cxnId="{CD7EF0EC-41C1-4EE5-989D-EA13F596F54A}">
      <dgm:prSet/>
      <dgm:spPr/>
      <dgm:t>
        <a:bodyPr/>
        <a:lstStyle/>
        <a:p>
          <a:endParaRPr lang="en-US"/>
        </a:p>
      </dgm:t>
    </dgm:pt>
    <dgm:pt modelId="{84A7A9EF-22FD-4D33-9262-CF5679AB73FF}" type="sibTrans" cxnId="{CD7EF0EC-41C1-4EE5-989D-EA13F596F54A}">
      <dgm:prSet/>
      <dgm:spPr/>
      <dgm:t>
        <a:bodyPr/>
        <a:lstStyle/>
        <a:p>
          <a:pPr>
            <a:lnSpc>
              <a:spcPct val="100000"/>
            </a:lnSpc>
            <a:defRPr b="1"/>
          </a:pPr>
          <a:endParaRPr lang="en-US"/>
        </a:p>
      </dgm:t>
    </dgm:pt>
    <dgm:pt modelId="{3B48DCE8-D75D-49ED-8E97-66A20DCFE434}">
      <dgm:prSet/>
      <dgm:spPr/>
      <dgm:t>
        <a:bodyPr/>
        <a:lstStyle/>
        <a:p>
          <a:pPr>
            <a:lnSpc>
              <a:spcPct val="100000"/>
            </a:lnSpc>
          </a:pPr>
          <a:r>
            <a:rPr lang="en-US"/>
            <a:t>Copilot enables drafting, editing, and transforming Word content directly through chat interaction, enhancing productivity.</a:t>
          </a:r>
        </a:p>
      </dgm:t>
    </dgm:pt>
    <dgm:pt modelId="{49658C5E-6392-4BFA-A652-1875383AECAA}" type="parTrans" cxnId="{04D1B384-12F2-4D74-9E22-010DF56B3C0B}">
      <dgm:prSet/>
      <dgm:spPr/>
      <dgm:t>
        <a:bodyPr/>
        <a:lstStyle/>
        <a:p>
          <a:endParaRPr lang="en-US"/>
        </a:p>
      </dgm:t>
    </dgm:pt>
    <dgm:pt modelId="{964430DD-5E09-4479-AD88-A36C48DF5B63}" type="sibTrans" cxnId="{04D1B384-12F2-4D74-9E22-010DF56B3C0B}">
      <dgm:prSet/>
      <dgm:spPr/>
      <dgm:t>
        <a:bodyPr/>
        <a:lstStyle/>
        <a:p>
          <a:endParaRPr lang="en-US"/>
        </a:p>
      </dgm:t>
    </dgm:pt>
    <dgm:pt modelId="{59CA76AD-8B73-4C69-8676-229DAFA1EFC9}">
      <dgm:prSet/>
      <dgm:spPr/>
      <dgm:t>
        <a:bodyPr/>
        <a:lstStyle/>
        <a:p>
          <a:pPr>
            <a:lnSpc>
              <a:spcPct val="100000"/>
            </a:lnSpc>
            <a:defRPr b="1"/>
          </a:pPr>
          <a:r>
            <a:rPr lang="en-US"/>
            <a:t>User Control and Review</a:t>
          </a:r>
        </a:p>
      </dgm:t>
    </dgm:pt>
    <dgm:pt modelId="{1FEDFF1E-6DC1-48D3-89EF-2F80435AF190}" type="parTrans" cxnId="{D98739A1-DDB5-4D48-9966-D9713F20565C}">
      <dgm:prSet/>
      <dgm:spPr/>
      <dgm:t>
        <a:bodyPr/>
        <a:lstStyle/>
        <a:p>
          <a:endParaRPr lang="en-US"/>
        </a:p>
      </dgm:t>
    </dgm:pt>
    <dgm:pt modelId="{EC75F84D-F701-4675-8AA6-69DDBBC2EE13}" type="sibTrans" cxnId="{D98739A1-DDB5-4D48-9966-D9713F20565C}">
      <dgm:prSet/>
      <dgm:spPr/>
      <dgm:t>
        <a:bodyPr/>
        <a:lstStyle/>
        <a:p>
          <a:pPr>
            <a:lnSpc>
              <a:spcPct val="100000"/>
            </a:lnSpc>
            <a:defRPr b="1"/>
          </a:pPr>
          <a:endParaRPr lang="en-US"/>
        </a:p>
      </dgm:t>
    </dgm:pt>
    <dgm:pt modelId="{24D70673-8628-41F6-98A4-A73684AEA0A0}">
      <dgm:prSet/>
      <dgm:spPr/>
      <dgm:t>
        <a:bodyPr/>
        <a:lstStyle/>
        <a:p>
          <a:pPr>
            <a:lnSpc>
              <a:spcPct val="100000"/>
            </a:lnSpc>
          </a:pPr>
          <a:r>
            <a:rPr lang="en-US"/>
            <a:t>Users maintain control by reviewing and approving content changes generated by Copilot, ensuring accuracy and customization.</a:t>
          </a:r>
        </a:p>
      </dgm:t>
    </dgm:pt>
    <dgm:pt modelId="{6D728993-9D8C-4CD2-A7C8-C0A85D788FDE}" type="parTrans" cxnId="{1153A524-D0C4-414F-A3BB-B2E096220D1B}">
      <dgm:prSet/>
      <dgm:spPr/>
      <dgm:t>
        <a:bodyPr/>
        <a:lstStyle/>
        <a:p>
          <a:endParaRPr lang="en-US"/>
        </a:p>
      </dgm:t>
    </dgm:pt>
    <dgm:pt modelId="{20E2E357-4F8B-4BB0-B30E-DFFAD48B05DD}" type="sibTrans" cxnId="{1153A524-D0C4-414F-A3BB-B2E096220D1B}">
      <dgm:prSet/>
      <dgm:spPr/>
      <dgm:t>
        <a:bodyPr/>
        <a:lstStyle/>
        <a:p>
          <a:endParaRPr lang="en-US"/>
        </a:p>
      </dgm:t>
    </dgm:pt>
    <dgm:pt modelId="{CCAF07B5-11A2-4565-ADDE-042CB40206C3}">
      <dgm:prSet/>
      <dgm:spPr/>
      <dgm:t>
        <a:bodyPr/>
        <a:lstStyle/>
        <a:p>
          <a:pPr>
            <a:lnSpc>
              <a:spcPct val="100000"/>
            </a:lnSpc>
            <a:defRPr b="1"/>
          </a:pPr>
          <a:r>
            <a:rPr lang="en-US"/>
            <a:t>Effortless Rollout</a:t>
          </a:r>
        </a:p>
      </dgm:t>
    </dgm:pt>
    <dgm:pt modelId="{11E10CAE-B8A7-4A1B-9D85-C70A54D17F0D}" type="parTrans" cxnId="{D3D7A0A1-BF73-4648-9F0D-18AA8B98BDAB}">
      <dgm:prSet/>
      <dgm:spPr/>
      <dgm:t>
        <a:bodyPr/>
        <a:lstStyle/>
        <a:p>
          <a:endParaRPr lang="en-US"/>
        </a:p>
      </dgm:t>
    </dgm:pt>
    <dgm:pt modelId="{39DC6E82-2005-4632-B7C2-A3D611581A05}" type="sibTrans" cxnId="{D3D7A0A1-BF73-4648-9F0D-18AA8B98BDAB}">
      <dgm:prSet/>
      <dgm:spPr/>
      <dgm:t>
        <a:bodyPr/>
        <a:lstStyle/>
        <a:p>
          <a:endParaRPr lang="en-US"/>
        </a:p>
      </dgm:t>
    </dgm:pt>
    <dgm:pt modelId="{EAFA7C13-7238-4AA2-80BF-86081C0AD86A}">
      <dgm:prSet/>
      <dgm:spPr/>
      <dgm:t>
        <a:bodyPr/>
        <a:lstStyle/>
        <a:p>
          <a:pPr>
            <a:lnSpc>
              <a:spcPct val="100000"/>
            </a:lnSpc>
          </a:pPr>
          <a:r>
            <a:rPr lang="en-US"/>
            <a:t>The feature rollout requires no admin action and is scheduled for October to November 2025, simplifying adoption.</a:t>
          </a:r>
        </a:p>
      </dgm:t>
    </dgm:pt>
    <dgm:pt modelId="{96872760-DB13-4FBF-90B2-33143019DA99}" type="parTrans" cxnId="{083B672A-12F7-41BE-882C-827C0948A7DB}">
      <dgm:prSet/>
      <dgm:spPr/>
      <dgm:t>
        <a:bodyPr/>
        <a:lstStyle/>
        <a:p>
          <a:endParaRPr lang="en-US"/>
        </a:p>
      </dgm:t>
    </dgm:pt>
    <dgm:pt modelId="{5016626D-CC51-463B-BF8D-31949B8F1E7E}" type="sibTrans" cxnId="{083B672A-12F7-41BE-882C-827C0948A7DB}">
      <dgm:prSet/>
      <dgm:spPr/>
      <dgm:t>
        <a:bodyPr/>
        <a:lstStyle/>
        <a:p>
          <a:endParaRPr lang="en-US"/>
        </a:p>
      </dgm:t>
    </dgm:pt>
    <dgm:pt modelId="{0D071323-914E-4C90-B9E2-8A5093DCFE5E}" type="pres">
      <dgm:prSet presAssocID="{31C8D584-363B-401A-BA2A-CCCE01C252E2}" presName="Root" presStyleCnt="0">
        <dgm:presLayoutVars>
          <dgm:dir/>
          <dgm:resizeHandles val="exact"/>
        </dgm:presLayoutVars>
      </dgm:prSet>
      <dgm:spPr/>
    </dgm:pt>
    <dgm:pt modelId="{85EFC703-FDF9-4B59-8A94-F9EEFAB93299}" type="pres">
      <dgm:prSet presAssocID="{BA5223E6-07D2-4304-A701-EA2046B9513C}" presName="Composite" presStyleCnt="0"/>
      <dgm:spPr/>
    </dgm:pt>
    <dgm:pt modelId="{0FA20777-3271-4D35-B426-3E9CA47488E4}" type="pres">
      <dgm:prSet presAssocID="{BA5223E6-07D2-4304-A701-EA2046B9513C}"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8924" r="16069" b="-9"/>
          <a:stretch/>
        </a:blipFill>
      </dgm:spPr>
      <dgm:extLst>
        <a:ext uri="{E40237B7-FDA0-4F09-8148-C483321AD2D9}">
          <dgm14:cNvPr xmlns:dgm14="http://schemas.microsoft.com/office/drawing/2010/diagram" id="0" name="" descr="A woman working at a computer in a law office."/>
        </a:ext>
      </dgm:extLst>
    </dgm:pt>
    <dgm:pt modelId="{28F70A95-86D6-4547-AFAB-0CF827276532}" type="pres">
      <dgm:prSet presAssocID="{BA5223E6-07D2-4304-A701-EA2046B9513C}" presName="Subtitle" presStyleLbl="revTx" presStyleIdx="0" presStyleCnt="6">
        <dgm:presLayoutVars>
          <dgm:chMax val="0"/>
          <dgm:bulletEnabled/>
        </dgm:presLayoutVars>
      </dgm:prSet>
      <dgm:spPr/>
    </dgm:pt>
    <dgm:pt modelId="{BF9DB400-8B93-4FE3-A41B-F4CB41B811F0}" type="pres">
      <dgm:prSet presAssocID="{BA5223E6-07D2-4304-A701-EA2046B9513C}" presName="Description" presStyleLbl="revTx" presStyleIdx="1" presStyleCnt="6">
        <dgm:presLayoutVars>
          <dgm:bulletEnabled/>
        </dgm:presLayoutVars>
      </dgm:prSet>
      <dgm:spPr/>
    </dgm:pt>
    <dgm:pt modelId="{6E2EDEA1-2714-43A6-A0A3-D0EE5D93914A}" type="pres">
      <dgm:prSet presAssocID="{84A7A9EF-22FD-4D33-9262-CF5679AB73FF}" presName="sibTrans" presStyleLbl="sibTrans2D1" presStyleIdx="0" presStyleCnt="0"/>
      <dgm:spPr/>
    </dgm:pt>
    <dgm:pt modelId="{4A538DDC-4938-46E4-BC8D-C5B14F915AB2}" type="pres">
      <dgm:prSet presAssocID="{59CA76AD-8B73-4C69-8676-229DAFA1EFC9}" presName="Composite" presStyleCnt="0"/>
      <dgm:spPr/>
    </dgm:pt>
    <dgm:pt modelId="{558B7633-3B70-4A39-BD72-54C67FA21727}" type="pres">
      <dgm:prSet presAssocID="{59CA76AD-8B73-4C69-8676-229DAFA1EFC9}"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37074" r="10176" b="1"/>
          <a:stretch/>
        </a:blipFill>
      </dgm:spPr>
      <dgm:extLst>
        <a:ext uri="{E40237B7-FDA0-4F09-8148-C483321AD2D9}">
          <dgm14:cNvPr xmlns:dgm14="http://schemas.microsoft.com/office/drawing/2010/diagram" id="0" name="" descr="Close up of young Asian woman using laptop making video call with customer while working in office. Business people concept."/>
        </a:ext>
      </dgm:extLst>
    </dgm:pt>
    <dgm:pt modelId="{CF824E10-089F-4313-BCC7-633329990DED}" type="pres">
      <dgm:prSet presAssocID="{59CA76AD-8B73-4C69-8676-229DAFA1EFC9}" presName="Subtitle" presStyleLbl="revTx" presStyleIdx="2" presStyleCnt="6">
        <dgm:presLayoutVars>
          <dgm:chMax val="0"/>
          <dgm:bulletEnabled/>
        </dgm:presLayoutVars>
      </dgm:prSet>
      <dgm:spPr/>
    </dgm:pt>
    <dgm:pt modelId="{4F31F615-A090-4E83-B64F-4E6B2A64F5D1}" type="pres">
      <dgm:prSet presAssocID="{59CA76AD-8B73-4C69-8676-229DAFA1EFC9}" presName="Description" presStyleLbl="revTx" presStyleIdx="3" presStyleCnt="6">
        <dgm:presLayoutVars>
          <dgm:bulletEnabled/>
        </dgm:presLayoutVars>
      </dgm:prSet>
      <dgm:spPr/>
    </dgm:pt>
    <dgm:pt modelId="{CDC01473-B087-47DA-8C1B-7DA414AC2DAE}" type="pres">
      <dgm:prSet presAssocID="{EC75F84D-F701-4675-8AA6-69DDBBC2EE13}" presName="sibTrans" presStyleLbl="sibTrans2D1" presStyleIdx="0" presStyleCnt="0"/>
      <dgm:spPr/>
    </dgm:pt>
    <dgm:pt modelId="{5C70F151-588C-49D0-9E55-BD007F198240}" type="pres">
      <dgm:prSet presAssocID="{CCAF07B5-11A2-4565-ADDE-042CB40206C3}" presName="Composite" presStyleCnt="0"/>
      <dgm:spPr/>
    </dgm:pt>
    <dgm:pt modelId="{5DEF3611-4818-4ACE-91BE-ABD54C205180}" type="pres">
      <dgm:prSet presAssocID="{CCAF07B5-11A2-4565-ADDE-042CB40206C3}"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0849" r="22406" b="7"/>
          <a:stretch/>
        </a:blipFill>
      </dgm:spPr>
      <dgm:extLst>
        <a:ext uri="{E40237B7-FDA0-4F09-8148-C483321AD2D9}">
          <dgm14:cNvPr xmlns:dgm14="http://schemas.microsoft.com/office/drawing/2010/diagram" id="0" name="" descr="Calendar"/>
        </a:ext>
      </dgm:extLst>
    </dgm:pt>
    <dgm:pt modelId="{CE515D7E-31D8-44EB-B717-5E8B89C5932E}" type="pres">
      <dgm:prSet presAssocID="{CCAF07B5-11A2-4565-ADDE-042CB40206C3}" presName="Subtitle" presStyleLbl="revTx" presStyleIdx="4" presStyleCnt="6">
        <dgm:presLayoutVars>
          <dgm:chMax val="0"/>
          <dgm:bulletEnabled/>
        </dgm:presLayoutVars>
      </dgm:prSet>
      <dgm:spPr/>
    </dgm:pt>
    <dgm:pt modelId="{9B90D4ED-D934-4287-BB06-E9B51556C570}" type="pres">
      <dgm:prSet presAssocID="{CCAF07B5-11A2-4565-ADDE-042CB40206C3}" presName="Description" presStyleLbl="revTx" presStyleIdx="5" presStyleCnt="6">
        <dgm:presLayoutVars>
          <dgm:bulletEnabled/>
        </dgm:presLayoutVars>
      </dgm:prSet>
      <dgm:spPr/>
    </dgm:pt>
  </dgm:ptLst>
  <dgm:cxnLst>
    <dgm:cxn modelId="{50273619-ADD3-41CD-880C-32BE6D99D7B1}" type="presOf" srcId="{24D70673-8628-41F6-98A4-A73684AEA0A0}" destId="{4F31F615-A090-4E83-B64F-4E6B2A64F5D1}" srcOrd="0" destOrd="0" presId="urn:microsoft.com/office/officeart/2024/3/layout/verticalVisualTextBlock1"/>
    <dgm:cxn modelId="{1153A524-D0C4-414F-A3BB-B2E096220D1B}" srcId="{59CA76AD-8B73-4C69-8676-229DAFA1EFC9}" destId="{24D70673-8628-41F6-98A4-A73684AEA0A0}" srcOrd="0" destOrd="0" parTransId="{6D728993-9D8C-4CD2-A7C8-C0A85D788FDE}" sibTransId="{20E2E357-4F8B-4BB0-B30E-DFFAD48B05DD}"/>
    <dgm:cxn modelId="{083B672A-12F7-41BE-882C-827C0948A7DB}" srcId="{CCAF07B5-11A2-4565-ADDE-042CB40206C3}" destId="{EAFA7C13-7238-4AA2-80BF-86081C0AD86A}" srcOrd="0" destOrd="0" parTransId="{96872760-DB13-4FBF-90B2-33143019DA99}" sibTransId="{5016626D-CC51-463B-BF8D-31949B8F1E7E}"/>
    <dgm:cxn modelId="{2B80A13F-0A79-49A7-88E8-4F02C5D40E3B}" type="presOf" srcId="{BA5223E6-07D2-4304-A701-EA2046B9513C}" destId="{28F70A95-86D6-4547-AFAB-0CF827276532}" srcOrd="0" destOrd="0" presId="urn:microsoft.com/office/officeart/2024/3/layout/verticalVisualTextBlock1"/>
    <dgm:cxn modelId="{209C7D48-6BD8-4B0B-9DAB-4F9C32BE9331}" type="presOf" srcId="{EC75F84D-F701-4675-8AA6-69DDBBC2EE13}" destId="{CDC01473-B087-47DA-8C1B-7DA414AC2DAE}" srcOrd="0" destOrd="0" presId="urn:microsoft.com/office/officeart/2024/3/layout/verticalVisualTextBlock1"/>
    <dgm:cxn modelId="{F940A549-5C24-436E-AD32-CA841408EED3}" type="presOf" srcId="{EAFA7C13-7238-4AA2-80BF-86081C0AD86A}" destId="{9B90D4ED-D934-4287-BB06-E9B51556C570}" srcOrd="0" destOrd="0" presId="urn:microsoft.com/office/officeart/2024/3/layout/verticalVisualTextBlock1"/>
    <dgm:cxn modelId="{6B2D107C-9889-4C41-8ACF-446CA7B54C7E}" type="presOf" srcId="{3B48DCE8-D75D-49ED-8E97-66A20DCFE434}" destId="{BF9DB400-8B93-4FE3-A41B-F4CB41B811F0}" srcOrd="0" destOrd="0" presId="urn:microsoft.com/office/officeart/2024/3/layout/verticalVisualTextBlock1"/>
    <dgm:cxn modelId="{04D1B384-12F2-4D74-9E22-010DF56B3C0B}" srcId="{BA5223E6-07D2-4304-A701-EA2046B9513C}" destId="{3B48DCE8-D75D-49ED-8E97-66A20DCFE434}" srcOrd="0" destOrd="0" parTransId="{49658C5E-6392-4BFA-A652-1875383AECAA}" sibTransId="{964430DD-5E09-4479-AD88-A36C48DF5B63}"/>
    <dgm:cxn modelId="{105ABCA0-4DA7-41AF-B8A9-5ADCA9A4407D}" type="presOf" srcId="{31C8D584-363B-401A-BA2A-CCCE01C252E2}" destId="{0D071323-914E-4C90-B9E2-8A5093DCFE5E}" srcOrd="0" destOrd="0" presId="urn:microsoft.com/office/officeart/2024/3/layout/verticalVisualTextBlock1"/>
    <dgm:cxn modelId="{D98739A1-DDB5-4D48-9966-D9713F20565C}" srcId="{31C8D584-363B-401A-BA2A-CCCE01C252E2}" destId="{59CA76AD-8B73-4C69-8676-229DAFA1EFC9}" srcOrd="1" destOrd="0" parTransId="{1FEDFF1E-6DC1-48D3-89EF-2F80435AF190}" sibTransId="{EC75F84D-F701-4675-8AA6-69DDBBC2EE13}"/>
    <dgm:cxn modelId="{D3D7A0A1-BF73-4648-9F0D-18AA8B98BDAB}" srcId="{31C8D584-363B-401A-BA2A-CCCE01C252E2}" destId="{CCAF07B5-11A2-4565-ADDE-042CB40206C3}" srcOrd="2" destOrd="0" parTransId="{11E10CAE-B8A7-4A1B-9D85-C70A54D17F0D}" sibTransId="{39DC6E82-2005-4632-B7C2-A3D611581A05}"/>
    <dgm:cxn modelId="{518FD2A6-53B6-4497-9923-B0228858C188}" type="presOf" srcId="{59CA76AD-8B73-4C69-8676-229DAFA1EFC9}" destId="{CF824E10-089F-4313-BCC7-633329990DED}" srcOrd="0" destOrd="0" presId="urn:microsoft.com/office/officeart/2024/3/layout/verticalVisualTextBlock1"/>
    <dgm:cxn modelId="{33F4C5D1-169C-40CE-991B-C33FF63F6A32}" type="presOf" srcId="{84A7A9EF-22FD-4D33-9262-CF5679AB73FF}" destId="{6E2EDEA1-2714-43A6-A0A3-D0EE5D93914A}" srcOrd="0" destOrd="0" presId="urn:microsoft.com/office/officeart/2024/3/layout/verticalVisualTextBlock1"/>
    <dgm:cxn modelId="{CD7EF0EC-41C1-4EE5-989D-EA13F596F54A}" srcId="{31C8D584-363B-401A-BA2A-CCCE01C252E2}" destId="{BA5223E6-07D2-4304-A701-EA2046B9513C}" srcOrd="0" destOrd="0" parTransId="{D3114860-3AF9-4736-A0CE-0DB94A896240}" sibTransId="{84A7A9EF-22FD-4D33-9262-CF5679AB73FF}"/>
    <dgm:cxn modelId="{FF78A8EF-0B2D-4565-8139-98D60F207F55}" type="presOf" srcId="{CCAF07B5-11A2-4565-ADDE-042CB40206C3}" destId="{CE515D7E-31D8-44EB-B717-5E8B89C5932E}" srcOrd="0" destOrd="0" presId="urn:microsoft.com/office/officeart/2024/3/layout/verticalVisualTextBlock1"/>
    <dgm:cxn modelId="{489224E2-B709-436D-BD59-261F951AE71D}" type="presParOf" srcId="{0D071323-914E-4C90-B9E2-8A5093DCFE5E}" destId="{85EFC703-FDF9-4B59-8A94-F9EEFAB93299}" srcOrd="0" destOrd="0" presId="urn:microsoft.com/office/officeart/2024/3/layout/verticalVisualTextBlock1"/>
    <dgm:cxn modelId="{8A25FD63-DC26-4197-8D42-219063ECECE4}" type="presParOf" srcId="{85EFC703-FDF9-4B59-8A94-F9EEFAB93299}" destId="{0FA20777-3271-4D35-B426-3E9CA47488E4}" srcOrd="0" destOrd="0" presId="urn:microsoft.com/office/officeart/2024/3/layout/verticalVisualTextBlock1"/>
    <dgm:cxn modelId="{3C367787-3C13-4136-B250-E8A581ABA28B}" type="presParOf" srcId="{85EFC703-FDF9-4B59-8A94-F9EEFAB93299}" destId="{28F70A95-86D6-4547-AFAB-0CF827276532}" srcOrd="1" destOrd="0" presId="urn:microsoft.com/office/officeart/2024/3/layout/verticalVisualTextBlock1"/>
    <dgm:cxn modelId="{A3A1F94F-27C1-4356-9012-8953256A8D5F}" type="presParOf" srcId="{85EFC703-FDF9-4B59-8A94-F9EEFAB93299}" destId="{BF9DB400-8B93-4FE3-A41B-F4CB41B811F0}" srcOrd="2" destOrd="0" presId="urn:microsoft.com/office/officeart/2024/3/layout/verticalVisualTextBlock1"/>
    <dgm:cxn modelId="{CE55BFA8-3959-4822-91DE-4D91BAF86560}" type="presParOf" srcId="{0D071323-914E-4C90-B9E2-8A5093DCFE5E}" destId="{6E2EDEA1-2714-43A6-A0A3-D0EE5D93914A}" srcOrd="1" destOrd="0" presId="urn:microsoft.com/office/officeart/2024/3/layout/verticalVisualTextBlock1"/>
    <dgm:cxn modelId="{E956D77B-841F-43D1-AAC2-7AF7A9A6A9AB}" type="presParOf" srcId="{0D071323-914E-4C90-B9E2-8A5093DCFE5E}" destId="{4A538DDC-4938-46E4-BC8D-C5B14F915AB2}" srcOrd="2" destOrd="0" presId="urn:microsoft.com/office/officeart/2024/3/layout/verticalVisualTextBlock1"/>
    <dgm:cxn modelId="{10B3A37F-6589-46EA-BD21-085AC23DFF71}" type="presParOf" srcId="{4A538DDC-4938-46E4-BC8D-C5B14F915AB2}" destId="{558B7633-3B70-4A39-BD72-54C67FA21727}" srcOrd="0" destOrd="0" presId="urn:microsoft.com/office/officeart/2024/3/layout/verticalVisualTextBlock1"/>
    <dgm:cxn modelId="{1C53FBCF-2D3E-441C-81F2-E8DBDC7DEBEA}" type="presParOf" srcId="{4A538DDC-4938-46E4-BC8D-C5B14F915AB2}" destId="{CF824E10-089F-4313-BCC7-633329990DED}" srcOrd="1" destOrd="0" presId="urn:microsoft.com/office/officeart/2024/3/layout/verticalVisualTextBlock1"/>
    <dgm:cxn modelId="{F121AFE1-9080-4C9F-AEE4-2F51E35A9B19}" type="presParOf" srcId="{4A538DDC-4938-46E4-BC8D-C5B14F915AB2}" destId="{4F31F615-A090-4E83-B64F-4E6B2A64F5D1}" srcOrd="2" destOrd="0" presId="urn:microsoft.com/office/officeart/2024/3/layout/verticalVisualTextBlock1"/>
    <dgm:cxn modelId="{1B215089-27E2-485C-8736-88F4FCA90CA6}" type="presParOf" srcId="{0D071323-914E-4C90-B9E2-8A5093DCFE5E}" destId="{CDC01473-B087-47DA-8C1B-7DA414AC2DAE}" srcOrd="3" destOrd="0" presId="urn:microsoft.com/office/officeart/2024/3/layout/verticalVisualTextBlock1"/>
    <dgm:cxn modelId="{24F53624-730B-49D2-87BA-866174F9B1E4}" type="presParOf" srcId="{0D071323-914E-4C90-B9E2-8A5093DCFE5E}" destId="{5C70F151-588C-49D0-9E55-BD007F198240}" srcOrd="4" destOrd="0" presId="urn:microsoft.com/office/officeart/2024/3/layout/verticalVisualTextBlock1"/>
    <dgm:cxn modelId="{03D17F4D-B0EE-4E87-8EA9-5DF493F8F77D}" type="presParOf" srcId="{5C70F151-588C-49D0-9E55-BD007F198240}" destId="{5DEF3611-4818-4ACE-91BE-ABD54C205180}" srcOrd="0" destOrd="0" presId="urn:microsoft.com/office/officeart/2024/3/layout/verticalVisualTextBlock1"/>
    <dgm:cxn modelId="{41BD0375-AA7B-4C27-963B-9E31912E9D0A}" type="presParOf" srcId="{5C70F151-588C-49D0-9E55-BD007F198240}" destId="{CE515D7E-31D8-44EB-B717-5E8B89C5932E}" srcOrd="1" destOrd="0" presId="urn:microsoft.com/office/officeart/2024/3/layout/verticalVisualTextBlock1"/>
    <dgm:cxn modelId="{D5E3CF15-3B68-4B1D-9450-42FD79E70EFA}" type="presParOf" srcId="{5C70F151-588C-49D0-9E55-BD007F198240}" destId="{9B90D4ED-D934-4287-BB06-E9B51556C570}"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20777-3271-4D35-B426-3E9CA47488E4}">
      <dsp:nvSpPr>
        <dsp:cNvPr id="0" name=""/>
        <dsp:cNvSpPr/>
      </dsp:nvSpPr>
      <dsp:spPr>
        <a:xfrm>
          <a:off x="0" y="0"/>
          <a:ext cx="1476138" cy="147613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8924" r="16069" b="-9"/>
          <a:stretch/>
        </a:blipFill>
        <a:ln>
          <a:noFill/>
        </a:ln>
        <a:effectLst/>
      </dsp:spPr>
      <dsp:style>
        <a:lnRef idx="0">
          <a:scrgbClr r="0" g="0" b="0"/>
        </a:lnRef>
        <a:fillRef idx="3">
          <a:scrgbClr r="0" g="0" b="0"/>
        </a:fillRef>
        <a:effectRef idx="2">
          <a:scrgbClr r="0" g="0" b="0"/>
        </a:effectRef>
        <a:fontRef idx="minor">
          <a:schemeClr val="lt1"/>
        </a:fontRef>
      </dsp:style>
    </dsp:sp>
    <dsp:sp modelId="{28F70A95-86D6-4547-AFAB-0CF827276532}">
      <dsp:nvSpPr>
        <dsp:cNvPr id="0" name=""/>
        <dsp:cNvSpPr/>
      </dsp:nvSpPr>
      <dsp:spPr>
        <a:xfrm>
          <a:off x="1656138" y="0"/>
          <a:ext cx="9037307"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Enhanced Content Creation</a:t>
          </a:r>
        </a:p>
      </dsp:txBody>
      <dsp:txXfrm>
        <a:off x="1656138" y="0"/>
        <a:ext cx="9037307" cy="364320"/>
      </dsp:txXfrm>
    </dsp:sp>
    <dsp:sp modelId="{BF9DB400-8B93-4FE3-A41B-F4CB41B811F0}">
      <dsp:nvSpPr>
        <dsp:cNvPr id="0" name=""/>
        <dsp:cNvSpPr/>
      </dsp:nvSpPr>
      <dsp:spPr>
        <a:xfrm>
          <a:off x="1656138" y="364320"/>
          <a:ext cx="9037307" cy="1111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Copilot enables drafting, editing, and transforming Word content directly through chat interaction, enhancing productivity.</a:t>
          </a:r>
        </a:p>
      </dsp:txBody>
      <dsp:txXfrm>
        <a:off x="1656138" y="364320"/>
        <a:ext cx="9037307" cy="1111818"/>
      </dsp:txXfrm>
    </dsp:sp>
    <dsp:sp modelId="{558B7633-3B70-4A39-BD72-54C67FA21727}">
      <dsp:nvSpPr>
        <dsp:cNvPr id="0" name=""/>
        <dsp:cNvSpPr/>
      </dsp:nvSpPr>
      <dsp:spPr>
        <a:xfrm>
          <a:off x="0" y="1594230"/>
          <a:ext cx="1476138" cy="147613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37074" r="10176" b="1"/>
          <a:stretch/>
        </a:blipFill>
        <a:ln>
          <a:noFill/>
        </a:ln>
        <a:effectLst/>
      </dsp:spPr>
      <dsp:style>
        <a:lnRef idx="0">
          <a:scrgbClr r="0" g="0" b="0"/>
        </a:lnRef>
        <a:fillRef idx="3">
          <a:scrgbClr r="0" g="0" b="0"/>
        </a:fillRef>
        <a:effectRef idx="2">
          <a:scrgbClr r="0" g="0" b="0"/>
        </a:effectRef>
        <a:fontRef idx="minor">
          <a:schemeClr val="lt1"/>
        </a:fontRef>
      </dsp:style>
    </dsp:sp>
    <dsp:sp modelId="{CF824E10-089F-4313-BCC7-633329990DED}">
      <dsp:nvSpPr>
        <dsp:cNvPr id="0" name=""/>
        <dsp:cNvSpPr/>
      </dsp:nvSpPr>
      <dsp:spPr>
        <a:xfrm>
          <a:off x="1656138" y="1594230"/>
          <a:ext cx="9037307"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User Control and Review</a:t>
          </a:r>
        </a:p>
      </dsp:txBody>
      <dsp:txXfrm>
        <a:off x="1656138" y="1594230"/>
        <a:ext cx="9037307" cy="364320"/>
      </dsp:txXfrm>
    </dsp:sp>
    <dsp:sp modelId="{4F31F615-A090-4E83-B64F-4E6B2A64F5D1}">
      <dsp:nvSpPr>
        <dsp:cNvPr id="0" name=""/>
        <dsp:cNvSpPr/>
      </dsp:nvSpPr>
      <dsp:spPr>
        <a:xfrm>
          <a:off x="1656138" y="1958550"/>
          <a:ext cx="9037307" cy="1111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Users maintain control by reviewing and approving content changes generated by Copilot, ensuring accuracy and customization.</a:t>
          </a:r>
        </a:p>
      </dsp:txBody>
      <dsp:txXfrm>
        <a:off x="1656138" y="1958550"/>
        <a:ext cx="9037307" cy="1111818"/>
      </dsp:txXfrm>
    </dsp:sp>
    <dsp:sp modelId="{5DEF3611-4818-4ACE-91BE-ABD54C205180}">
      <dsp:nvSpPr>
        <dsp:cNvPr id="0" name=""/>
        <dsp:cNvSpPr/>
      </dsp:nvSpPr>
      <dsp:spPr>
        <a:xfrm>
          <a:off x="0" y="3188460"/>
          <a:ext cx="1476138" cy="147613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0849" r="22406" b="7"/>
          <a:stretch/>
        </a:blipFill>
        <a:ln>
          <a:noFill/>
        </a:ln>
        <a:effectLst/>
      </dsp:spPr>
      <dsp:style>
        <a:lnRef idx="0">
          <a:scrgbClr r="0" g="0" b="0"/>
        </a:lnRef>
        <a:fillRef idx="3">
          <a:scrgbClr r="0" g="0" b="0"/>
        </a:fillRef>
        <a:effectRef idx="2">
          <a:scrgbClr r="0" g="0" b="0"/>
        </a:effectRef>
        <a:fontRef idx="minor">
          <a:schemeClr val="lt1"/>
        </a:fontRef>
      </dsp:style>
    </dsp:sp>
    <dsp:sp modelId="{CE515D7E-31D8-44EB-B717-5E8B89C5932E}">
      <dsp:nvSpPr>
        <dsp:cNvPr id="0" name=""/>
        <dsp:cNvSpPr/>
      </dsp:nvSpPr>
      <dsp:spPr>
        <a:xfrm>
          <a:off x="1656138" y="3188460"/>
          <a:ext cx="9037307"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Effortless Rollout</a:t>
          </a:r>
        </a:p>
      </dsp:txBody>
      <dsp:txXfrm>
        <a:off x="1656138" y="3188460"/>
        <a:ext cx="9037307" cy="364320"/>
      </dsp:txXfrm>
    </dsp:sp>
    <dsp:sp modelId="{9B90D4ED-D934-4287-BB06-E9B51556C570}">
      <dsp:nvSpPr>
        <dsp:cNvPr id="0" name=""/>
        <dsp:cNvSpPr/>
      </dsp:nvSpPr>
      <dsp:spPr>
        <a:xfrm>
          <a:off x="1656138" y="3552780"/>
          <a:ext cx="9037307" cy="1111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feature rollout requires no admin action and is scheduled for October to November 2025, simplifying adoption.</a:t>
          </a:r>
        </a:p>
      </dsp:txBody>
      <dsp:txXfrm>
        <a:off x="1656138" y="3552780"/>
        <a:ext cx="9037307" cy="1111818"/>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DE1A4-EF3E-4391-8696-E82FBA7BA304}" type="datetimeFigureOut">
              <a:t>9/18/2025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502E7-934B-45F2-B007-EA317F50FBCA}" type="slidenum">
              <a:t>‹#›</a:t>
            </a:fld>
            <a:endParaRPr lang="en-US"/>
          </a:p>
        </p:txBody>
      </p:sp>
    </p:spTree>
    <p:extLst>
      <p:ext uri="{BB962C8B-B14F-4D97-AF65-F5344CB8AC3E}">
        <p14:creationId xmlns:p14="http://schemas.microsoft.com/office/powerpoint/2010/main" val="1832031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A5ABA580-B29A-4B3A-839E-AAE2D941D4C6}" type="slidenum">
              <a:t>1</a:t>
            </a:fld>
            <a:endParaRPr lang="en-US"/>
          </a:p>
        </p:txBody>
      </p:sp>
    </p:spTree>
    <p:extLst>
      <p:ext uri="{BB962C8B-B14F-4D97-AF65-F5344CB8AC3E}">
        <p14:creationId xmlns:p14="http://schemas.microsoft.com/office/powerpoint/2010/main" val="1245660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Microsoft 365 Copilot in Word is being enhanced to allow users to create, edit, and transform content directly from chat. Licensed users will be able to draft new documents, reorganize content into formats like FAQs, update existing content, or rewrite sections. Users maintain control over the content and can review and approve changes. The rollout is scheduled from October to November 2025 and requires no admin action. This feature streamlines document creation and editing through a conversational experience. The message ID for this update is MC1129126.</a:t>
            </a:r>
          </a:p>
        </p:txBody>
      </p:sp>
      <p:sp>
        <p:nvSpPr>
          <p:cNvPr id="4" name="Slide Number Placeholder 3"/>
          <p:cNvSpPr>
            <a:spLocks noGrp="1"/>
          </p:cNvSpPr>
          <p:nvPr>
            <p:ph type="sldNum" sz="quarter" idx="5"/>
          </p:nvPr>
        </p:nvSpPr>
        <p:spPr/>
        <p:txBody>
          <a:bodyPr/>
          <a:lstStyle/>
          <a:p>
            <a:fld id="{A5ABA580-B29A-4B3A-839E-AAE2D941D4C6}" type="slidenum">
              <a:t>10</a:t>
            </a:fld>
            <a:endParaRPr lang="en-US"/>
          </a:p>
        </p:txBody>
      </p:sp>
    </p:spTree>
    <p:extLst>
      <p:ext uri="{BB962C8B-B14F-4D97-AF65-F5344CB8AC3E}">
        <p14:creationId xmlns:p14="http://schemas.microsoft.com/office/powerpoint/2010/main" val="3520018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AI file actions, previously available in OneDrive, are expanding to SharePoint document libraries. Users with Copilot licenses will be able to summarize content, compare files, generate FAQs, ask questions, and create audio overviews directly from document libraries. These actions are accessible via the 'AI Actions' button and are enabled by default. The rollout begins mid-September 2025 and includes compliance and access controls. This feature enhances productivity by allowing natural language interactions with files. The message ID for this update is MC1141949.</a:t>
            </a:r>
          </a:p>
        </p:txBody>
      </p:sp>
      <p:sp>
        <p:nvSpPr>
          <p:cNvPr id="4" name="Slide Number Placeholder 3"/>
          <p:cNvSpPr>
            <a:spLocks noGrp="1"/>
          </p:cNvSpPr>
          <p:nvPr>
            <p:ph type="sldNum" sz="quarter" idx="5"/>
          </p:nvPr>
        </p:nvSpPr>
        <p:spPr/>
        <p:txBody>
          <a:bodyPr/>
          <a:lstStyle/>
          <a:p>
            <a:fld id="{A5ABA580-B29A-4B3A-839E-AAE2D941D4C6}" type="slidenum">
              <a:t>11</a:t>
            </a:fld>
            <a:endParaRPr lang="en-US"/>
          </a:p>
        </p:txBody>
      </p:sp>
    </p:spTree>
    <p:extLst>
      <p:ext uri="{BB962C8B-B14F-4D97-AF65-F5344CB8AC3E}">
        <p14:creationId xmlns:p14="http://schemas.microsoft.com/office/powerpoint/2010/main" val="3177954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Source Controls for Researcher Agent (MC1134173), Event Scheduling Experience Update (MC1129717)</a:t>
            </a:r>
          </a:p>
        </p:txBody>
      </p:sp>
      <p:sp>
        <p:nvSpPr>
          <p:cNvPr id="4" name="Slide Number Placeholder 3"/>
          <p:cNvSpPr>
            <a:spLocks noGrp="1"/>
          </p:cNvSpPr>
          <p:nvPr>
            <p:ph type="sldNum" sz="quarter" idx="5"/>
          </p:nvPr>
        </p:nvSpPr>
        <p:spPr/>
        <p:txBody>
          <a:bodyPr/>
          <a:lstStyle/>
          <a:p>
            <a:fld id="{A5ABA580-B29A-4B3A-839E-AAE2D941D4C6}" type="slidenum">
              <a:t>12</a:t>
            </a:fld>
            <a:endParaRPr lang="en-US"/>
          </a:p>
        </p:txBody>
      </p:sp>
    </p:spTree>
    <p:extLst>
      <p:ext uri="{BB962C8B-B14F-4D97-AF65-F5344CB8AC3E}">
        <p14:creationId xmlns:p14="http://schemas.microsoft.com/office/powerpoint/2010/main" val="2259781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Microsoft 365 Copilot's Researcher Agent now includes Source Controls, allowing users to select specific sources such as Web, Work, and Graph entities for research. This feature provides granular control over the scope of AI reasoning and respects existing admin web settings. The Source Control appears as a button in Copilot apps including Teams and Outlook. The rollout begins late September and completes by late October 2025. No admin action is required. The message ID for this update is MC1134173.</a:t>
            </a:r>
          </a:p>
        </p:txBody>
      </p:sp>
      <p:sp>
        <p:nvSpPr>
          <p:cNvPr id="4" name="Slide Number Placeholder 3"/>
          <p:cNvSpPr>
            <a:spLocks noGrp="1"/>
          </p:cNvSpPr>
          <p:nvPr>
            <p:ph type="sldNum" sz="quarter" idx="5"/>
          </p:nvPr>
        </p:nvSpPr>
        <p:spPr/>
        <p:txBody>
          <a:bodyPr/>
          <a:lstStyle/>
          <a:p>
            <a:fld id="{A5ABA580-B29A-4B3A-839E-AAE2D941D4C6}" type="slidenum">
              <a:t>13</a:t>
            </a:fld>
            <a:endParaRPr lang="en-US"/>
          </a:p>
        </p:txBody>
      </p:sp>
    </p:spTree>
    <p:extLst>
      <p:ext uri="{BB962C8B-B14F-4D97-AF65-F5344CB8AC3E}">
        <p14:creationId xmlns:p14="http://schemas.microsoft.com/office/powerpoint/2010/main" val="1350808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Outlook and Teams are receiving an updated event scheduling experience with a modernized interface and new Copilot features. The Meeting Insights feature will be replaced by Meeting Prepare for Copilot users, offering refined information and additional features to assist with meeting preparation. The rollout includes Public Preview, Targeted Release, and General Availability phases from mid-September to mid-December 2025. The update is enabled by default and requires user communication and training. The message ID for this update is MC1129717.</a:t>
            </a:r>
          </a:p>
        </p:txBody>
      </p:sp>
      <p:sp>
        <p:nvSpPr>
          <p:cNvPr id="4" name="Slide Number Placeholder 3"/>
          <p:cNvSpPr>
            <a:spLocks noGrp="1"/>
          </p:cNvSpPr>
          <p:nvPr>
            <p:ph type="sldNum" sz="quarter" idx="5"/>
          </p:nvPr>
        </p:nvSpPr>
        <p:spPr/>
        <p:txBody>
          <a:bodyPr/>
          <a:lstStyle/>
          <a:p>
            <a:fld id="{A5ABA580-B29A-4B3A-839E-AAE2D941D4C6}" type="slidenum">
              <a:t>14</a:t>
            </a:fld>
            <a:endParaRPr lang="en-US"/>
          </a:p>
        </p:txBody>
      </p:sp>
    </p:spTree>
    <p:extLst>
      <p:ext uri="{BB962C8B-B14F-4D97-AF65-F5344CB8AC3E}">
        <p14:creationId xmlns:p14="http://schemas.microsoft.com/office/powerpoint/2010/main" val="2997596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File Preview Experience in iOS Copilot App (MC1136042), Request and Approval Experience for Agents (MC1134738)</a:t>
            </a:r>
          </a:p>
        </p:txBody>
      </p:sp>
      <p:sp>
        <p:nvSpPr>
          <p:cNvPr id="4" name="Slide Number Placeholder 3"/>
          <p:cNvSpPr>
            <a:spLocks noGrp="1"/>
          </p:cNvSpPr>
          <p:nvPr>
            <p:ph type="sldNum" sz="quarter" idx="5"/>
          </p:nvPr>
        </p:nvSpPr>
        <p:spPr/>
        <p:txBody>
          <a:bodyPr/>
          <a:lstStyle/>
          <a:p>
            <a:fld id="{A5ABA580-B29A-4B3A-839E-AAE2D941D4C6}" type="slidenum">
              <a:t>15</a:t>
            </a:fld>
            <a:endParaRPr lang="en-US"/>
          </a:p>
        </p:txBody>
      </p:sp>
    </p:spTree>
    <p:extLst>
      <p:ext uri="{BB962C8B-B14F-4D97-AF65-F5344CB8AC3E}">
        <p14:creationId xmlns:p14="http://schemas.microsoft.com/office/powerpoint/2010/main" val="1264089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Microsoft 365 Copilot app for iOS is transitioning to AI-powered previewers for Word, Excel, and PowerPoint files. Editing will require standalone apps, and users will be encouraged to use the OneDrive app for advanced file management. The rollout includes in-app notifications and phased updates through TestFlight and general availability by October 13, 2025. The update enhances the AI-first productivity assistant experience and maintains enterprise security and compliance. The message ID for this update is MC1136042.</a:t>
            </a:r>
          </a:p>
        </p:txBody>
      </p:sp>
      <p:sp>
        <p:nvSpPr>
          <p:cNvPr id="4" name="Slide Number Placeholder 3"/>
          <p:cNvSpPr>
            <a:spLocks noGrp="1"/>
          </p:cNvSpPr>
          <p:nvPr>
            <p:ph type="sldNum" sz="quarter" idx="5"/>
          </p:nvPr>
        </p:nvSpPr>
        <p:spPr/>
        <p:txBody>
          <a:bodyPr/>
          <a:lstStyle/>
          <a:p>
            <a:fld id="{A5ABA580-B29A-4B3A-839E-AAE2D941D4C6}" type="slidenum">
              <a:t>16</a:t>
            </a:fld>
            <a:endParaRPr lang="en-US"/>
          </a:p>
        </p:txBody>
      </p:sp>
    </p:spTree>
    <p:extLst>
      <p:ext uri="{BB962C8B-B14F-4D97-AF65-F5344CB8AC3E}">
        <p14:creationId xmlns:p14="http://schemas.microsoft.com/office/powerpoint/2010/main" val="473781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Microsoft is introducing a new request and approval experience for Microsoft-built agents in the Microsoft 365 admin center. Users can request access to agents directly from the Agent Store, and admins can manage these requests centrally. The feature is on by default and requires no configuration. Rollout begins late September and completes mid-October 2025. This update improves flexibility and transparency in agent access management. The message ID for this update is MC1134738.</a:t>
            </a:r>
          </a:p>
        </p:txBody>
      </p:sp>
      <p:sp>
        <p:nvSpPr>
          <p:cNvPr id="4" name="Slide Number Placeholder 3"/>
          <p:cNvSpPr>
            <a:spLocks noGrp="1"/>
          </p:cNvSpPr>
          <p:nvPr>
            <p:ph type="sldNum" sz="quarter" idx="5"/>
          </p:nvPr>
        </p:nvSpPr>
        <p:spPr/>
        <p:txBody>
          <a:bodyPr/>
          <a:lstStyle/>
          <a:p>
            <a:fld id="{A5ABA580-B29A-4B3A-839E-AAE2D941D4C6}" type="slidenum">
              <a:t>17</a:t>
            </a:fld>
            <a:endParaRPr lang="en-US"/>
          </a:p>
        </p:txBody>
      </p:sp>
    </p:spTree>
    <p:extLst>
      <p:ext uri="{BB962C8B-B14F-4D97-AF65-F5344CB8AC3E}">
        <p14:creationId xmlns:p14="http://schemas.microsoft.com/office/powerpoint/2010/main" val="2619772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Interact with SharePoint Content via Agents (MC1137613)</a:t>
            </a:r>
          </a:p>
        </p:txBody>
      </p:sp>
      <p:sp>
        <p:nvSpPr>
          <p:cNvPr id="4" name="Slide Number Placeholder 3"/>
          <p:cNvSpPr>
            <a:spLocks noGrp="1"/>
          </p:cNvSpPr>
          <p:nvPr>
            <p:ph type="sldNum" sz="quarter" idx="5"/>
          </p:nvPr>
        </p:nvSpPr>
        <p:spPr/>
        <p:txBody>
          <a:bodyPr/>
          <a:lstStyle/>
          <a:p>
            <a:fld id="{A5ABA580-B29A-4B3A-839E-AAE2D941D4C6}" type="slidenum">
              <a:t>18</a:t>
            </a:fld>
            <a:endParaRPr lang="en-US"/>
          </a:p>
        </p:txBody>
      </p:sp>
    </p:spTree>
    <p:extLst>
      <p:ext uri="{BB962C8B-B14F-4D97-AF65-F5344CB8AC3E}">
        <p14:creationId xmlns:p14="http://schemas.microsoft.com/office/powerpoint/2010/main" val="36078115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SharePoint agents in Microsoft Teams Channels enable users to access and summarize SharePoint content using @mentions without leaving Teams. This feature enhances productivity by providing seamless access to organizational knowledge within Teams Channels. It is enabled by default and supports existing governance and compliance controls. The rollout begins late August and completes mid-September 2025. The message ID for this update is MC1137613.</a:t>
            </a:r>
          </a:p>
        </p:txBody>
      </p:sp>
      <p:sp>
        <p:nvSpPr>
          <p:cNvPr id="4" name="Slide Number Placeholder 3"/>
          <p:cNvSpPr>
            <a:spLocks noGrp="1"/>
          </p:cNvSpPr>
          <p:nvPr>
            <p:ph type="sldNum" sz="quarter" idx="5"/>
          </p:nvPr>
        </p:nvSpPr>
        <p:spPr/>
        <p:txBody>
          <a:bodyPr/>
          <a:lstStyle/>
          <a:p>
            <a:fld id="{A5ABA580-B29A-4B3A-839E-AAE2D941D4C6}" type="slidenum">
              <a:t>19</a:t>
            </a:fld>
            <a:endParaRPr lang="en-US"/>
          </a:p>
        </p:txBody>
      </p:sp>
    </p:spTree>
    <p:extLst>
      <p:ext uri="{BB962C8B-B14F-4D97-AF65-F5344CB8AC3E}">
        <p14:creationId xmlns:p14="http://schemas.microsoft.com/office/powerpoint/2010/main" val="1478533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Purpose and Selection Criteria</a:t>
            </a:r>
          </a:p>
        </p:txBody>
      </p:sp>
      <p:sp>
        <p:nvSpPr>
          <p:cNvPr id="4" name="Slide Number Placeholder 3"/>
          <p:cNvSpPr>
            <a:spLocks noGrp="1"/>
          </p:cNvSpPr>
          <p:nvPr>
            <p:ph type="sldNum" sz="quarter" idx="5"/>
          </p:nvPr>
        </p:nvSpPr>
        <p:spPr/>
        <p:txBody>
          <a:bodyPr/>
          <a:lstStyle/>
          <a:p>
            <a:fld id="{A5ABA580-B29A-4B3A-839E-AAE2D941D4C6}" type="slidenum">
              <a:t>2</a:t>
            </a:fld>
            <a:endParaRPr lang="en-US"/>
          </a:p>
        </p:txBody>
      </p:sp>
    </p:spTree>
    <p:extLst>
      <p:ext uri="{BB962C8B-B14F-4D97-AF65-F5344CB8AC3E}">
        <p14:creationId xmlns:p14="http://schemas.microsoft.com/office/powerpoint/2010/main" val="973584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This presentation provides a consolidated summary of the latest updates from the Microsoft Message Center, specifically focusing on 'Plan for change' messages related to Microsoft Copilot services. The information is curated to assist IT teams in understanding upcoming changes, new features, and rollout timelines that may impact organizational workflows and user experiences. The selection criteria for the messages included in this deck are as follows: messages must be categorized as 'Plan for change', must reference services containing 'Copilot', must be tagged as 'New Feature', and must have been published on or after August 1, 2025. The messages are sorted by the 'Date Last Updated' in descending order to ensure the most recent updates are presented first. Each slide includes the message ID, title, description, rollout schedule, and whether the change is considered major. This deck is intended to inform IT leads and their teams about relevant changes and help them prepare for implementation or communication within their organizations.</a:t>
            </a:r>
          </a:p>
        </p:txBody>
      </p:sp>
      <p:sp>
        <p:nvSpPr>
          <p:cNvPr id="4" name="Slide Number Placeholder 3"/>
          <p:cNvSpPr>
            <a:spLocks noGrp="1"/>
          </p:cNvSpPr>
          <p:nvPr>
            <p:ph type="sldNum" sz="quarter" idx="5"/>
          </p:nvPr>
        </p:nvSpPr>
        <p:spPr/>
        <p:txBody>
          <a:bodyPr/>
          <a:lstStyle/>
          <a:p>
            <a:fld id="{A5ABA580-B29A-4B3A-839E-AAE2D941D4C6}" type="slidenum">
              <a:t>3</a:t>
            </a:fld>
            <a:endParaRPr lang="en-US"/>
          </a:p>
        </p:txBody>
      </p:sp>
    </p:spTree>
    <p:extLst>
      <p:ext uri="{BB962C8B-B14F-4D97-AF65-F5344CB8AC3E}">
        <p14:creationId xmlns:p14="http://schemas.microsoft.com/office/powerpoint/2010/main" val="317408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Content Sources in Copilot Chat (MC1127230), Including Files and Emails in Prompts (MC1139488)</a:t>
            </a:r>
          </a:p>
        </p:txBody>
      </p:sp>
      <p:sp>
        <p:nvSpPr>
          <p:cNvPr id="4" name="Slide Number Placeholder 3"/>
          <p:cNvSpPr>
            <a:spLocks noGrp="1"/>
          </p:cNvSpPr>
          <p:nvPr>
            <p:ph type="sldNum" sz="quarter" idx="5"/>
          </p:nvPr>
        </p:nvSpPr>
        <p:spPr/>
        <p:txBody>
          <a:bodyPr/>
          <a:lstStyle/>
          <a:p>
            <a:fld id="{A5ABA580-B29A-4B3A-839E-AAE2D941D4C6}" type="slidenum">
              <a:t>4</a:t>
            </a:fld>
            <a:endParaRPr lang="en-US"/>
          </a:p>
        </p:txBody>
      </p:sp>
    </p:spTree>
    <p:extLst>
      <p:ext uri="{BB962C8B-B14F-4D97-AF65-F5344CB8AC3E}">
        <p14:creationId xmlns:p14="http://schemas.microsoft.com/office/powerpoint/2010/main" val="1084379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Microsoft 365 Copilot introduces a new feature allowing licensed users to select specific content sources for Copilot Chat responses. This enhancement aims to improve the relevance and accuracy of AI-generated responses by enabling users to scope the chat to selected sources. The rollout is scheduled from mid-October to late November 2025 and is enabled by default. No administrative action is required, and there are no compliance concerns. This feature empowers users to have more control over the AI interactions and aligns with feedback requesting more transparent and customizable experiences. The message ID for this update is MC1127230.</a:t>
            </a:r>
          </a:p>
        </p:txBody>
      </p:sp>
      <p:sp>
        <p:nvSpPr>
          <p:cNvPr id="4" name="Slide Number Placeholder 3"/>
          <p:cNvSpPr>
            <a:spLocks noGrp="1"/>
          </p:cNvSpPr>
          <p:nvPr>
            <p:ph type="sldNum" sz="quarter" idx="5"/>
          </p:nvPr>
        </p:nvSpPr>
        <p:spPr/>
        <p:txBody>
          <a:bodyPr/>
          <a:lstStyle/>
          <a:p>
            <a:fld id="{A5ABA580-B29A-4B3A-839E-AAE2D941D4C6}" type="slidenum">
              <a:t>5</a:t>
            </a:fld>
            <a:endParaRPr lang="en-US"/>
          </a:p>
        </p:txBody>
      </p:sp>
    </p:spTree>
    <p:extLst>
      <p:ext uri="{BB962C8B-B14F-4D97-AF65-F5344CB8AC3E}">
        <p14:creationId xmlns:p14="http://schemas.microsoft.com/office/powerpoint/2010/main" val="1437740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Microsoft 365 Copilot Chat now allows users to include files and emails directly in prompts by typing '/' in the web chat prompt box. This feature enhances the relevance of responses by grounding them in specific user-selected content. Email access via '/' is limited to Outlook Copilot Chat. Suggested prompts may also include relevant files or emails to assist users in getting started. This update improves usability and prompt relevance, and users will only see content they have access to. No changes to default settings or permissions are required. The rollout for email access begins mid-September and completes by late September 2025. The message ID for this update is MC1139488.</a:t>
            </a:r>
          </a:p>
        </p:txBody>
      </p:sp>
      <p:sp>
        <p:nvSpPr>
          <p:cNvPr id="4" name="Slide Number Placeholder 3"/>
          <p:cNvSpPr>
            <a:spLocks noGrp="1"/>
          </p:cNvSpPr>
          <p:nvPr>
            <p:ph type="sldNum" sz="quarter" idx="5"/>
          </p:nvPr>
        </p:nvSpPr>
        <p:spPr/>
        <p:txBody>
          <a:bodyPr/>
          <a:lstStyle/>
          <a:p>
            <a:fld id="{A5ABA580-B29A-4B3A-839E-AAE2D941D4C6}" type="slidenum">
              <a:t>6</a:t>
            </a:fld>
            <a:endParaRPr lang="en-US"/>
          </a:p>
        </p:txBody>
      </p:sp>
    </p:spTree>
    <p:extLst>
      <p:ext uri="{BB962C8B-B14F-4D97-AF65-F5344CB8AC3E}">
        <p14:creationId xmlns:p14="http://schemas.microsoft.com/office/powerpoint/2010/main" val="3958938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Communication Memory in Copilot (MC1127234)</a:t>
            </a:r>
          </a:p>
        </p:txBody>
      </p:sp>
      <p:sp>
        <p:nvSpPr>
          <p:cNvPr id="4" name="Slide Number Placeholder 3"/>
          <p:cNvSpPr>
            <a:spLocks noGrp="1"/>
          </p:cNvSpPr>
          <p:nvPr>
            <p:ph type="sldNum" sz="quarter" idx="5"/>
          </p:nvPr>
        </p:nvSpPr>
        <p:spPr/>
        <p:txBody>
          <a:bodyPr/>
          <a:lstStyle/>
          <a:p>
            <a:fld id="{A5ABA580-B29A-4B3A-839E-AAE2D941D4C6}" type="slidenum">
              <a:t>7</a:t>
            </a:fld>
            <a:endParaRPr lang="en-US"/>
          </a:p>
        </p:txBody>
      </p:sp>
    </p:spTree>
    <p:extLst>
      <p:ext uri="{BB962C8B-B14F-4D97-AF65-F5344CB8AC3E}">
        <p14:creationId xmlns:p14="http://schemas.microsoft.com/office/powerpoint/2010/main" val="2634132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Starting September 2025, Microsoft 365 Copilot will begin using AI to remember key highlights from users' chats, emails, and meetings to provide personalized responses across applications. These memories are private, securely stored in users' mailboxes, and managed via admin controls. Users can view or delete memories by removing the source data. This expanded capability enhances personalization beyond single-app contexts and introduces a unified view across communication channels. Admins can manage memory through Enhanced Personalization controls via Microsoft Graph. The rollout begins early September and completes by late October 2025. The message ID for this update is MC1127234.</a:t>
            </a:r>
          </a:p>
        </p:txBody>
      </p:sp>
      <p:sp>
        <p:nvSpPr>
          <p:cNvPr id="4" name="Slide Number Placeholder 3"/>
          <p:cNvSpPr>
            <a:spLocks noGrp="1"/>
          </p:cNvSpPr>
          <p:nvPr>
            <p:ph type="sldNum" sz="quarter" idx="5"/>
          </p:nvPr>
        </p:nvSpPr>
        <p:spPr/>
        <p:txBody>
          <a:bodyPr/>
          <a:lstStyle/>
          <a:p>
            <a:fld id="{A5ABA580-B29A-4B3A-839E-AAE2D941D4C6}" type="slidenum">
              <a:t>8</a:t>
            </a:fld>
            <a:endParaRPr lang="en-US"/>
          </a:p>
        </p:txBody>
      </p:sp>
    </p:spTree>
    <p:extLst>
      <p:ext uri="{BB962C8B-B14F-4D97-AF65-F5344CB8AC3E}">
        <p14:creationId xmlns:p14="http://schemas.microsoft.com/office/powerpoint/2010/main" val="53037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Copilot in Word for Content Creation (MC1129126), AI Actions in SharePoint Document Libraries (MC1141949)</a:t>
            </a:r>
          </a:p>
        </p:txBody>
      </p:sp>
      <p:sp>
        <p:nvSpPr>
          <p:cNvPr id="4" name="Slide Number Placeholder 3"/>
          <p:cNvSpPr>
            <a:spLocks noGrp="1"/>
          </p:cNvSpPr>
          <p:nvPr>
            <p:ph type="sldNum" sz="quarter" idx="5"/>
          </p:nvPr>
        </p:nvSpPr>
        <p:spPr/>
        <p:txBody>
          <a:bodyPr/>
          <a:lstStyle/>
          <a:p>
            <a:fld id="{A5ABA580-B29A-4B3A-839E-AAE2D941D4C6}" type="slidenum">
              <a:t>9</a:t>
            </a:fld>
            <a:endParaRPr lang="en-US"/>
          </a:p>
        </p:txBody>
      </p:sp>
    </p:spTree>
    <p:extLst>
      <p:ext uri="{BB962C8B-B14F-4D97-AF65-F5344CB8AC3E}">
        <p14:creationId xmlns:p14="http://schemas.microsoft.com/office/powerpoint/2010/main" val="15761968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7002" y="105879"/>
            <a:ext cx="6933398" cy="3832346"/>
          </a:xfrm>
        </p:spPr>
        <p:txBody>
          <a:bodyPr vert="horz" lIns="91440" tIns="45720" rIns="91440" bIns="45720" rtlCol="0" anchor="t">
            <a:normAutofit/>
          </a:bodyPr>
          <a:lstStyle>
            <a:lvl1pPr>
              <a:lnSpc>
                <a:spcPct val="90000"/>
              </a:lnSpc>
              <a:defRPr lang="en-US" sz="66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62000" y="4837892"/>
            <a:ext cx="4184904" cy="918015"/>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endParaRPr lang="en-US" dirty="0"/>
          </a:p>
        </p:txBody>
      </p:sp>
      <p:sp>
        <p:nvSpPr>
          <p:cNvPr id="13" name="Freeform: Shape 12">
            <a:extLst>
              <a:ext uri="{FF2B5EF4-FFF2-40B4-BE49-F238E27FC236}">
                <a16:creationId xmlns:a16="http://schemas.microsoft.com/office/drawing/2014/main" id="{B7D523F3-FDC7-CB09-72C3-675307026069}"/>
              </a:ext>
              <a:ext uri="{C183D7F6-B498-43B3-948B-1728B52AA6E4}">
                <adec:decorative xmlns:adec="http://schemas.microsoft.com/office/drawing/2017/decorative" val="1"/>
              </a:ext>
            </a:extLst>
          </p:cNvPr>
          <p:cNvSpPr/>
          <p:nvPr/>
        </p:nvSpPr>
        <p:spPr>
          <a:xfrm>
            <a:off x="7693152" y="0"/>
            <a:ext cx="4498848" cy="6089904"/>
          </a:xfrm>
          <a:custGeom>
            <a:avLst/>
            <a:gdLst>
              <a:gd name="connsiteX0" fmla="*/ 0 w 4510185"/>
              <a:gd name="connsiteY0" fmla="*/ 0 h 6096000"/>
              <a:gd name="connsiteX1" fmla="*/ 4510185 w 4510185"/>
              <a:gd name="connsiteY1" fmla="*/ 0 h 6096000"/>
              <a:gd name="connsiteX2" fmla="*/ 4510185 w 4510185"/>
              <a:gd name="connsiteY2" fmla="*/ 6096000 h 6096000"/>
              <a:gd name="connsiteX3" fmla="*/ 501522 w 4510185"/>
              <a:gd name="connsiteY3" fmla="*/ 6096000 h 6096000"/>
              <a:gd name="connsiteX4" fmla="*/ 0 w 4510185"/>
              <a:gd name="connsiteY4" fmla="*/ 5591398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0185" h="6096000">
                <a:moveTo>
                  <a:pt x="0" y="0"/>
                </a:moveTo>
                <a:lnTo>
                  <a:pt x="4510185" y="0"/>
                </a:lnTo>
                <a:lnTo>
                  <a:pt x="4510185" y="6096000"/>
                </a:lnTo>
                <a:lnTo>
                  <a:pt x="501522" y="6096000"/>
                </a:lnTo>
                <a:cubicBezTo>
                  <a:pt x="224540" y="6096000"/>
                  <a:pt x="0" y="5870082"/>
                  <a:pt x="0" y="5591398"/>
                </a:cubicBez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Picture Placeholder 10">
            <a:extLst>
              <a:ext uri="{FF2B5EF4-FFF2-40B4-BE49-F238E27FC236}">
                <a16:creationId xmlns:a16="http://schemas.microsoft.com/office/drawing/2014/main" id="{47046596-FFEC-0663-2F9B-19F442C8D1F7}"/>
              </a:ext>
            </a:extLst>
          </p:cNvPr>
          <p:cNvSpPr>
            <a:spLocks noGrp="1"/>
          </p:cNvSpPr>
          <p:nvPr>
            <p:ph type="pic" sz="quarter" idx="13" hasCustomPrompt="1"/>
          </p:nvPr>
        </p:nvSpPr>
        <p:spPr>
          <a:xfrm>
            <a:off x="7681816" y="0"/>
            <a:ext cx="4510185" cy="6096000"/>
          </a:xfrm>
          <a:custGeom>
            <a:avLst/>
            <a:gdLst>
              <a:gd name="connsiteX0" fmla="*/ 0 w 4510185"/>
              <a:gd name="connsiteY0" fmla="*/ 0 h 6096000"/>
              <a:gd name="connsiteX1" fmla="*/ 4510185 w 4510185"/>
              <a:gd name="connsiteY1" fmla="*/ 0 h 6096000"/>
              <a:gd name="connsiteX2" fmla="*/ 4510185 w 4510185"/>
              <a:gd name="connsiteY2" fmla="*/ 6096000 h 6096000"/>
              <a:gd name="connsiteX3" fmla="*/ 501522 w 4510185"/>
              <a:gd name="connsiteY3" fmla="*/ 6096000 h 6096000"/>
              <a:gd name="connsiteX4" fmla="*/ 0 w 4510185"/>
              <a:gd name="connsiteY4" fmla="*/ 5591398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0185" h="6096000">
                <a:moveTo>
                  <a:pt x="0" y="0"/>
                </a:moveTo>
                <a:lnTo>
                  <a:pt x="4510185" y="0"/>
                </a:lnTo>
                <a:lnTo>
                  <a:pt x="4510185" y="6096000"/>
                </a:lnTo>
                <a:lnTo>
                  <a:pt x="501522" y="6096000"/>
                </a:lnTo>
                <a:cubicBezTo>
                  <a:pt x="224540" y="6096000"/>
                  <a:pt x="0" y="5870082"/>
                  <a:pt x="0" y="5591398"/>
                </a:cubicBezTo>
                <a:close/>
              </a:path>
            </a:pathLst>
          </a:custGeom>
          <a:blipFill dpi="0" rotWithShape="1">
            <a:blip r:embed="rId2">
              <a:alphaModFix amt="85000"/>
            </a:blip>
            <a:srcRect/>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D7E3ECEC-7E7B-4FB9-BAE8-5C10F12795EA}" type="datetimeFigureOut">
              <a:rPr lang="en-US" smtClean="0"/>
              <a:t>9/18/2025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399099995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bg>
      <p:bgRef idx="1001">
        <a:schemeClr val="bg2"/>
      </p:bgRef>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22D3B99D-E6B2-4EE8-0A54-0FAA367757A0}"/>
              </a:ext>
              <a:ext uri="{C183D7F6-B498-43B3-948B-1728B52AA6E4}">
                <adec:decorative xmlns:adec="http://schemas.microsoft.com/office/drawing/2017/decorative" val="1"/>
              </a:ext>
            </a:extLst>
          </p:cNvPr>
          <p:cNvSpPr/>
          <p:nvPr/>
        </p:nvSpPr>
        <p:spPr>
          <a:xfrm>
            <a:off x="3735581" y="2721090"/>
            <a:ext cx="8456418" cy="4136911"/>
          </a:xfrm>
          <a:custGeom>
            <a:avLst/>
            <a:gdLst>
              <a:gd name="connsiteX0" fmla="*/ 501522 w 8456418"/>
              <a:gd name="connsiteY0" fmla="*/ 0 h 4136911"/>
              <a:gd name="connsiteX1" fmla="*/ 7315160 w 8456418"/>
              <a:gd name="connsiteY1" fmla="*/ 0 h 4136911"/>
              <a:gd name="connsiteX2" fmla="*/ 7389577 w 8456418"/>
              <a:gd name="connsiteY2" fmla="*/ 0 h 4136911"/>
              <a:gd name="connsiteX3" fmla="*/ 8456418 w 8456418"/>
              <a:gd name="connsiteY3" fmla="*/ 0 h 4136911"/>
              <a:gd name="connsiteX4" fmla="*/ 8456418 w 8456418"/>
              <a:gd name="connsiteY4" fmla="*/ 4136910 h 4136911"/>
              <a:gd name="connsiteX5" fmla="*/ 7389577 w 8456418"/>
              <a:gd name="connsiteY5" fmla="*/ 4136910 h 4136911"/>
              <a:gd name="connsiteX6" fmla="*/ 7389577 w 8456418"/>
              <a:gd name="connsiteY6" fmla="*/ 4136911 h 4136911"/>
              <a:gd name="connsiteX7" fmla="*/ 0 w 8456418"/>
              <a:gd name="connsiteY7" fmla="*/ 4136911 h 4136911"/>
              <a:gd name="connsiteX8" fmla="*/ 0 w 8456418"/>
              <a:gd name="connsiteY8" fmla="*/ 501522 h 4136911"/>
              <a:gd name="connsiteX9" fmla="*/ 501522 w 8456418"/>
              <a:gd name="connsiteY9" fmla="*/ 0 h 413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56418" h="4136911">
                <a:moveTo>
                  <a:pt x="501522" y="0"/>
                </a:moveTo>
                <a:lnTo>
                  <a:pt x="7315160" y="0"/>
                </a:lnTo>
                <a:lnTo>
                  <a:pt x="7389577" y="0"/>
                </a:lnTo>
                <a:lnTo>
                  <a:pt x="8456418" y="0"/>
                </a:lnTo>
                <a:lnTo>
                  <a:pt x="8456418" y="4136910"/>
                </a:lnTo>
                <a:lnTo>
                  <a:pt x="7389577" y="4136910"/>
                </a:lnTo>
                <a:lnTo>
                  <a:pt x="7389577" y="4136911"/>
                </a:lnTo>
                <a:lnTo>
                  <a:pt x="0" y="4136911"/>
                </a:lnTo>
                <a:lnTo>
                  <a:pt x="0" y="501522"/>
                </a:lnTo>
                <a:cubicBezTo>
                  <a:pt x="0" y="224539"/>
                  <a:pt x="224538" y="0"/>
                  <a:pt x="501522"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38499" y="134751"/>
            <a:ext cx="11429601" cy="2213814"/>
          </a:xfrm>
        </p:spPr>
        <p:txBody>
          <a:bodyPr anchor="t">
            <a:normAutofit/>
          </a:bodyPr>
          <a:lstStyle>
            <a:lvl1pPr>
              <a:lnSpc>
                <a:spcPct val="80000"/>
              </a:lnSpc>
              <a:defRPr sz="9000">
                <a:solidFill>
                  <a:schemeClr val="accent1"/>
                </a:solidFill>
              </a:defRPr>
            </a:lvl1pPr>
          </a:lstStyle>
          <a:p>
            <a:r>
              <a:rPr lang="en-US" dirty="0"/>
              <a:t>Agenda</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4267200" y="3124200"/>
            <a:ext cx="7200900" cy="2971800"/>
          </a:xfrm>
        </p:spPr>
        <p:txBody>
          <a:bodyPr vert="horz" lIns="91440" tIns="45720" rIns="91440" bIns="45720" rtlCol="0">
            <a:normAutofit/>
          </a:bodyPr>
          <a:lstStyle>
            <a:lvl1pPr marL="342900" indent="-342900">
              <a:buFont typeface="+mj-lt"/>
              <a:buAutoNum type="arabicPeriod"/>
              <a:defRPr lang="en-US" sz="1600" dirty="0"/>
            </a:lvl1pPr>
            <a:lvl2pPr marL="571500" indent="-342900">
              <a:buFont typeface="+mj-lt"/>
              <a:buAutoNum type="arabicPeriod"/>
              <a:defRPr lang="en-US" dirty="0"/>
            </a:lvl2pPr>
            <a:lvl3pPr marL="800100" indent="-342900">
              <a:buFont typeface="+mj-lt"/>
              <a:buAutoNum type="arabicPeriod"/>
              <a:defRPr lang="en-US" dirty="0"/>
            </a:lvl3pPr>
            <a:lvl4pPr marL="1028700" indent="-342900">
              <a:buFont typeface="+mj-lt"/>
              <a:buAutoNum type="arabicPeriod"/>
              <a:defRPr lang="en-US" dirty="0"/>
            </a:lvl4pPr>
            <a:lvl5pPr marL="1257300" indent="-342900">
              <a:buFont typeface="+mj-lt"/>
              <a:buAutoNum type="arabicPeriod"/>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73747408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with Pictur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141316" y="154198"/>
            <a:ext cx="11326784" cy="1770855"/>
          </a:xfrm>
        </p:spPr>
        <p:txBody>
          <a:bodyPr anchor="t">
            <a:noAutofit/>
          </a:bodyPr>
          <a:lstStyle>
            <a:lvl1pPr>
              <a:lnSpc>
                <a:spcPct val="80000"/>
              </a:lnSpc>
              <a:defRPr sz="8800">
                <a:solidFill>
                  <a:schemeClr val="accent1"/>
                </a:solidFill>
              </a:defRPr>
            </a:lvl1pPr>
          </a:lstStyle>
          <a:p>
            <a:r>
              <a:rPr lang="en-US" dirty="0"/>
              <a:t>Agenda</a:t>
            </a:r>
          </a:p>
        </p:txBody>
      </p:sp>
      <p:sp>
        <p:nvSpPr>
          <p:cNvPr id="16" name="Picture Placeholder 15">
            <a:extLst>
              <a:ext uri="{FF2B5EF4-FFF2-40B4-BE49-F238E27FC236}">
                <a16:creationId xmlns:a16="http://schemas.microsoft.com/office/drawing/2014/main" id="{DFF180EE-9609-8056-7D1A-0AB8C9676916}"/>
              </a:ext>
            </a:extLst>
          </p:cNvPr>
          <p:cNvSpPr>
            <a:spLocks noGrp="1"/>
          </p:cNvSpPr>
          <p:nvPr>
            <p:ph type="pic" sz="quarter" idx="15" hasCustomPrompt="1"/>
          </p:nvPr>
        </p:nvSpPr>
        <p:spPr>
          <a:xfrm>
            <a:off x="0" y="2266752"/>
            <a:ext cx="6871018" cy="4591248"/>
          </a:xfrm>
          <a:custGeom>
            <a:avLst/>
            <a:gdLst>
              <a:gd name="connsiteX0" fmla="*/ 0 w 6871018"/>
              <a:gd name="connsiteY0" fmla="*/ 0 h 4591248"/>
              <a:gd name="connsiteX1" fmla="*/ 6369496 w 6871018"/>
              <a:gd name="connsiteY1" fmla="*/ 0 h 4591248"/>
              <a:gd name="connsiteX2" fmla="*/ 6871018 w 6871018"/>
              <a:gd name="connsiteY2" fmla="*/ 501522 h 4591248"/>
              <a:gd name="connsiteX3" fmla="*/ 6871018 w 6871018"/>
              <a:gd name="connsiteY3" fmla="*/ 4591248 h 4591248"/>
              <a:gd name="connsiteX4" fmla="*/ 0 w 6871018"/>
              <a:gd name="connsiteY4" fmla="*/ 4591248 h 4591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71018" h="4591248">
                <a:moveTo>
                  <a:pt x="0" y="0"/>
                </a:moveTo>
                <a:lnTo>
                  <a:pt x="6369496" y="0"/>
                </a:lnTo>
                <a:cubicBezTo>
                  <a:pt x="6646479" y="0"/>
                  <a:pt x="6871018" y="224539"/>
                  <a:pt x="6871018" y="501522"/>
                </a:cubicBezTo>
                <a:lnTo>
                  <a:pt x="6871018" y="4591248"/>
                </a:lnTo>
                <a:lnTo>
                  <a:pt x="0" y="4591248"/>
                </a:lnTo>
                <a:close/>
              </a:path>
            </a:pathLst>
          </a:custGeom>
          <a:blipFill>
            <a:blip r:embed="rId2">
              <a:alphaModFix amt="75000"/>
            </a:blip>
            <a:stretch>
              <a:fillRect/>
            </a:stretch>
          </a:blipFill>
        </p:spPr>
        <p:txBody>
          <a:bodyPr wrap="square">
            <a:noAutofit/>
          </a:bodyPr>
          <a:lstStyle>
            <a:lvl1pPr marL="0" indent="0">
              <a:buNone/>
              <a:defRPr/>
            </a:lvl1pPr>
          </a:lstStyle>
          <a:p>
            <a:r>
              <a:rPr lang="en-US" dirty="0"/>
              <a:t>  </a:t>
            </a:r>
          </a:p>
        </p:txBody>
      </p:sp>
      <p:sp>
        <p:nvSpPr>
          <p:cNvPr id="10" name="Freeform: Shape 9">
            <a:extLst>
              <a:ext uri="{FF2B5EF4-FFF2-40B4-BE49-F238E27FC236}">
                <a16:creationId xmlns:a16="http://schemas.microsoft.com/office/drawing/2014/main" id="{0ED03D8A-5554-BC86-D031-989A4FC017F9}"/>
              </a:ext>
              <a:ext uri="{C183D7F6-B498-43B3-948B-1728B52AA6E4}">
                <adec:decorative xmlns:adec="http://schemas.microsoft.com/office/drawing/2017/decorative" val="1"/>
              </a:ext>
            </a:extLst>
          </p:cNvPr>
          <p:cNvSpPr/>
          <p:nvPr/>
        </p:nvSpPr>
        <p:spPr>
          <a:xfrm>
            <a:off x="7084170" y="2266752"/>
            <a:ext cx="5107831" cy="4591248"/>
          </a:xfrm>
          <a:custGeom>
            <a:avLst/>
            <a:gdLst>
              <a:gd name="connsiteX0" fmla="*/ 501521 w 5107831"/>
              <a:gd name="connsiteY0" fmla="*/ 0 h 4591248"/>
              <a:gd name="connsiteX1" fmla="*/ 5107831 w 5107831"/>
              <a:gd name="connsiteY1" fmla="*/ 0 h 4591248"/>
              <a:gd name="connsiteX2" fmla="*/ 5107831 w 5107831"/>
              <a:gd name="connsiteY2" fmla="*/ 4591248 h 4591248"/>
              <a:gd name="connsiteX3" fmla="*/ 0 w 5107831"/>
              <a:gd name="connsiteY3" fmla="*/ 4591248 h 4591248"/>
              <a:gd name="connsiteX4" fmla="*/ 0 w 5107831"/>
              <a:gd name="connsiteY4" fmla="*/ 501522 h 4591248"/>
              <a:gd name="connsiteX5" fmla="*/ 501521 w 5107831"/>
              <a:gd name="connsiteY5" fmla="*/ 0 h 4591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7831" h="4591248">
                <a:moveTo>
                  <a:pt x="501521" y="0"/>
                </a:moveTo>
                <a:lnTo>
                  <a:pt x="5107831" y="0"/>
                </a:lnTo>
                <a:lnTo>
                  <a:pt x="5107831" y="4591248"/>
                </a:lnTo>
                <a:lnTo>
                  <a:pt x="0" y="4591248"/>
                </a:lnTo>
                <a:lnTo>
                  <a:pt x="0" y="501522"/>
                </a:lnTo>
                <a:cubicBezTo>
                  <a:pt x="0" y="224539"/>
                  <a:pt x="224538" y="0"/>
                  <a:pt x="501521"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7597833" y="2762450"/>
            <a:ext cx="3870267" cy="3333549"/>
          </a:xfrm>
        </p:spPr>
        <p:txBody>
          <a:bodyPr vert="horz" lIns="91440" tIns="45720" rIns="91440" bIns="45720" rtlCol="0">
            <a:normAutofit/>
          </a:bodyPr>
          <a:lstStyle>
            <a:lvl1pPr marL="342900" indent="-342900">
              <a:buFont typeface="+mj-lt"/>
              <a:buAutoNum type="arabicPeriod"/>
              <a:defRPr lang="en-US" sz="1600" dirty="0"/>
            </a:lvl1pPr>
            <a:lvl2pPr marL="571500" indent="-342900">
              <a:buFont typeface="+mj-lt"/>
              <a:buAutoNum type="arabicPeriod"/>
              <a:defRPr lang="en-US" dirty="0"/>
            </a:lvl2pPr>
            <a:lvl3pPr marL="800100" indent="-342900">
              <a:buFont typeface="+mj-lt"/>
              <a:buAutoNum type="arabicPeriod"/>
              <a:defRPr lang="en-US" dirty="0"/>
            </a:lvl3pPr>
            <a:lvl4pPr marL="1028700" indent="-342900">
              <a:buFont typeface="+mj-lt"/>
              <a:buAutoNum type="arabicPeriod"/>
              <a:defRPr lang="en-US" dirty="0"/>
            </a:lvl4pPr>
            <a:lvl5pPr marL="1257300" indent="-342900">
              <a:buFont typeface="+mj-lt"/>
              <a:buAutoNum type="arabicPeriod"/>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597833" y="6329172"/>
            <a:ext cx="2020539" cy="338328"/>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498169" y="6329172"/>
            <a:ext cx="1405916" cy="338328"/>
          </a:xfrm>
        </p:spPr>
        <p:txBody>
          <a:bodyPr/>
          <a:lstStyle>
            <a:lvl1pPr>
              <a:defRPr>
                <a:solidFill>
                  <a:schemeClr val="tx1"/>
                </a:solidFill>
                <a:effectLst/>
              </a:defRPr>
            </a:lvl1p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574192523"/>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enda with Picture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208428" y="5434066"/>
            <a:ext cx="11259672" cy="1340631"/>
          </a:xfrm>
        </p:spPr>
        <p:txBody>
          <a:bodyPr anchor="ctr">
            <a:noAutofit/>
          </a:bodyPr>
          <a:lstStyle>
            <a:lvl1pPr>
              <a:lnSpc>
                <a:spcPct val="80000"/>
              </a:lnSpc>
              <a:defRPr sz="9200">
                <a:solidFill>
                  <a:schemeClr val="accent1"/>
                </a:solidFill>
              </a:defRPr>
            </a:lvl1pPr>
          </a:lstStyle>
          <a:p>
            <a:r>
              <a:rPr lang="en-US" dirty="0"/>
              <a:t>Agenda</a:t>
            </a:r>
          </a:p>
        </p:txBody>
      </p:sp>
      <p:sp>
        <p:nvSpPr>
          <p:cNvPr id="4" name="Picture Placeholder 3">
            <a:extLst>
              <a:ext uri="{FF2B5EF4-FFF2-40B4-BE49-F238E27FC236}">
                <a16:creationId xmlns:a16="http://schemas.microsoft.com/office/drawing/2014/main" id="{9A527762-C88B-23BA-9A3F-621F88C685CC}"/>
              </a:ext>
            </a:extLst>
          </p:cNvPr>
          <p:cNvSpPr>
            <a:spLocks noGrp="1"/>
          </p:cNvSpPr>
          <p:nvPr>
            <p:ph type="pic" sz="quarter" idx="15" hasCustomPrompt="1"/>
          </p:nvPr>
        </p:nvSpPr>
        <p:spPr>
          <a:xfrm>
            <a:off x="0" y="1"/>
            <a:ext cx="7075656" cy="5017475"/>
          </a:xfrm>
          <a:custGeom>
            <a:avLst/>
            <a:gdLst>
              <a:gd name="connsiteX0" fmla="*/ 0 w 7075656"/>
              <a:gd name="connsiteY0" fmla="*/ 0 h 5017475"/>
              <a:gd name="connsiteX1" fmla="*/ 7075656 w 7075656"/>
              <a:gd name="connsiteY1" fmla="*/ 0 h 5017475"/>
              <a:gd name="connsiteX2" fmla="*/ 7075656 w 7075656"/>
              <a:gd name="connsiteY2" fmla="*/ 4515953 h 5017475"/>
              <a:gd name="connsiteX3" fmla="*/ 6574134 w 7075656"/>
              <a:gd name="connsiteY3" fmla="*/ 5017475 h 5017475"/>
              <a:gd name="connsiteX4" fmla="*/ 0 w 7075656"/>
              <a:gd name="connsiteY4" fmla="*/ 5017475 h 5017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75656" h="5017475">
                <a:moveTo>
                  <a:pt x="0" y="0"/>
                </a:moveTo>
                <a:lnTo>
                  <a:pt x="7075656" y="0"/>
                </a:lnTo>
                <a:lnTo>
                  <a:pt x="7075656" y="4515953"/>
                </a:lnTo>
                <a:cubicBezTo>
                  <a:pt x="7075656" y="4792936"/>
                  <a:pt x="6851117" y="5017475"/>
                  <a:pt x="6574134" y="5017475"/>
                </a:cubicBezTo>
                <a:lnTo>
                  <a:pt x="0" y="5017475"/>
                </a:lnTo>
                <a:close/>
              </a:path>
            </a:pathLst>
          </a:custGeom>
          <a:blipFill>
            <a:blip r:embed="rId2">
              <a:alphaModFix amt="75000"/>
            </a:blip>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7701094" y="791110"/>
            <a:ext cx="3767006" cy="4226366"/>
          </a:xfrm>
        </p:spPr>
        <p:txBody>
          <a:bodyPr vert="horz" lIns="91440" tIns="45720" rIns="91440" bIns="45720" rtlCol="0">
            <a:normAutofit/>
          </a:bodyPr>
          <a:lstStyle>
            <a:lvl1pPr marL="342900" indent="-342900">
              <a:buFont typeface="+mj-lt"/>
              <a:buAutoNum type="arabicPeriod"/>
              <a:defRPr lang="en-US" sz="1600" dirty="0"/>
            </a:lvl1pPr>
            <a:lvl2pPr marL="571500" indent="-342900">
              <a:buFont typeface="+mj-lt"/>
              <a:buAutoNum type="arabicPeriod"/>
              <a:defRPr lang="en-US" dirty="0"/>
            </a:lvl2pPr>
            <a:lvl3pPr marL="800100" indent="-342900">
              <a:buFont typeface="+mj-lt"/>
              <a:buAutoNum type="arabicPeriod"/>
              <a:defRPr lang="en-US" dirty="0"/>
            </a:lvl3pPr>
            <a:lvl4pPr marL="1028700" indent="-342900">
              <a:buFont typeface="+mj-lt"/>
              <a:buAutoNum type="arabicPeriod"/>
              <a:defRPr lang="en-US" dirty="0"/>
            </a:lvl4pPr>
            <a:lvl5pPr marL="1257300" indent="-342900">
              <a:buFont typeface="+mj-lt"/>
              <a:buAutoNum type="arabicPeriod"/>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701094" y="190984"/>
            <a:ext cx="2713574" cy="338328"/>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829799" y="190984"/>
            <a:ext cx="1074285" cy="338328"/>
          </a:xfrm>
        </p:spPr>
        <p:txBody>
          <a:bodyPr/>
          <a:lstStyle>
            <a:lvl1pPr>
              <a:defRPr>
                <a:solidFill>
                  <a:schemeClr val="tx1"/>
                </a:solidFill>
                <a:effectLst/>
              </a:defRPr>
            </a:lvl1p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050742" y="190984"/>
            <a:ext cx="457200"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45156503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3289871" y="1717296"/>
            <a:ext cx="5618603" cy="1189805"/>
          </a:xfrm>
        </p:spPr>
        <p:txBody>
          <a:bodyPr anchor="b">
            <a:normAutofit/>
          </a:bodyPr>
          <a:lstStyle>
            <a:lvl1pPr algn="ctr">
              <a:defRPr sz="25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3884734" y="3138477"/>
            <a:ext cx="4428877" cy="2116570"/>
          </a:xfrm>
        </p:spPr>
        <p:txBody>
          <a:bodyPr vert="horz" lIns="91440" tIns="45720" rIns="91440" bIns="45720" rtlCol="0">
            <a:normAutofit/>
          </a:bodyPr>
          <a:lstStyle>
            <a:lvl1pPr marL="0" indent="0" algn="ctr">
              <a:buNone/>
              <a:defRPr lang="en-US" sz="1400" dirty="0"/>
            </a:lvl1pPr>
            <a:lvl2pPr marL="228600" indent="0" algn="ctr">
              <a:buNone/>
              <a:defRPr lang="en-US" sz="1200" dirty="0"/>
            </a:lvl2pPr>
            <a:lvl3pPr marL="457200" indent="0" algn="ctr">
              <a:buNone/>
              <a:defRPr lang="en-US" sz="1100" dirty="0"/>
            </a:lvl3pPr>
            <a:lvl4pPr marL="685800" indent="0" algn="ctr">
              <a:buNone/>
              <a:defRPr lang="en-US" sz="1100" dirty="0"/>
            </a:lvl4pPr>
            <a:lvl5pPr marL="914400" indent="0" algn="ctr">
              <a:buNone/>
              <a:defRPr lang="en-US" sz="11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318468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939160" y="1993392"/>
            <a:ext cx="3097924" cy="2160355"/>
          </a:xfrm>
        </p:spPr>
        <p:txBody>
          <a:bodyPr anchor="t">
            <a:normAutofit/>
          </a:bodyPr>
          <a:lstStyle>
            <a:lvl1pPr>
              <a:defRPr sz="25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439103" y="1993392"/>
            <a:ext cx="4856097" cy="353872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423283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642625" y="1508760"/>
            <a:ext cx="3390442" cy="2857500"/>
          </a:xfrm>
        </p:spPr>
        <p:txBody>
          <a:bodyPr anchor="t">
            <a:normAutofit/>
          </a:bodyPr>
          <a:lstStyle>
            <a:lvl1pPr>
              <a:defRPr sz="25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457596" y="1508760"/>
            <a:ext cx="5233669" cy="4131876"/>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795430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219200" y="1097280"/>
            <a:ext cx="3205908" cy="3428174"/>
          </a:xfrm>
        </p:spPr>
        <p:txBody>
          <a:bodyPr anchor="t">
            <a:normAutofit/>
          </a:bodyPr>
          <a:lstStyle>
            <a:lvl1pPr>
              <a:defRPr sz="25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846320" y="1098484"/>
            <a:ext cx="6126480" cy="5073716"/>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672725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68096" y="822960"/>
            <a:ext cx="3367238" cy="2031205"/>
          </a:xfrm>
        </p:spPr>
        <p:txBody>
          <a:bodyPr anchor="t">
            <a:normAutofit/>
          </a:bodyPr>
          <a:lstStyle>
            <a:lvl1pPr>
              <a:defRPr sz="25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494998" y="822960"/>
            <a:ext cx="7087401" cy="5349240"/>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572374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160520" y="822960"/>
            <a:ext cx="7305005" cy="972657"/>
          </a:xfrm>
        </p:spPr>
        <p:txBody>
          <a:bodyPr anchor="t"/>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F1613FF0-3917-A83C-848B-3D1932393483}"/>
              </a:ext>
            </a:extLst>
          </p:cNvPr>
          <p:cNvSpPr>
            <a:spLocks noGrp="1"/>
          </p:cNvSpPr>
          <p:nvPr>
            <p:ph type="pic" sz="quarter" idx="15" hasCustomPrompt="1"/>
          </p:nvPr>
        </p:nvSpPr>
        <p:spPr>
          <a:xfrm>
            <a:off x="0" y="0"/>
            <a:ext cx="3493008" cy="6107204"/>
          </a:xfrm>
          <a:custGeom>
            <a:avLst/>
            <a:gdLst>
              <a:gd name="connsiteX0" fmla="*/ 0 w 3493008"/>
              <a:gd name="connsiteY0" fmla="*/ 0 h 6107204"/>
              <a:gd name="connsiteX1" fmla="*/ 3493008 w 3493008"/>
              <a:gd name="connsiteY1" fmla="*/ 0 h 6107204"/>
              <a:gd name="connsiteX2" fmla="*/ 3493008 w 3493008"/>
              <a:gd name="connsiteY2" fmla="*/ 5602161 h 6107204"/>
              <a:gd name="connsiteX3" fmla="*/ 2991486 w 3493008"/>
              <a:gd name="connsiteY3" fmla="*/ 6107204 h 6107204"/>
              <a:gd name="connsiteX4" fmla="*/ 0 w 3493008"/>
              <a:gd name="connsiteY4" fmla="*/ 6107204 h 6107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008" h="6107204">
                <a:moveTo>
                  <a:pt x="0" y="0"/>
                </a:moveTo>
                <a:lnTo>
                  <a:pt x="3493008" y="0"/>
                </a:lnTo>
                <a:lnTo>
                  <a:pt x="3493008" y="5602161"/>
                </a:lnTo>
                <a:cubicBezTo>
                  <a:pt x="3493008" y="5881089"/>
                  <a:pt x="3268469" y="6107204"/>
                  <a:pt x="2991486" y="6107204"/>
                </a:cubicBezTo>
                <a:lnTo>
                  <a:pt x="0" y="6107204"/>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163095" y="1993392"/>
            <a:ext cx="7305005" cy="41208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761184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822960"/>
            <a:ext cx="7196328" cy="1068324"/>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68096" y="1996440"/>
            <a:ext cx="7196328" cy="4099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72090" y="6329172"/>
            <a:ext cx="2816835" cy="338328"/>
          </a:xfrm>
        </p:spPr>
        <p:txBody>
          <a:bodyPr/>
          <a:lstStyle>
            <a:lvl1pPr>
              <a:defRPr>
                <a:solidFill>
                  <a:schemeClr val="tx1"/>
                </a:solidFill>
                <a:effectLst/>
              </a:defRPr>
            </a:lvl1p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4974104" y="6329172"/>
            <a:ext cx="2660904" cy="338328"/>
          </a:xfrm>
        </p:spPr>
        <p:txBody>
          <a:body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809836" y="6329172"/>
            <a:ext cx="457200" cy="338328"/>
          </a:xfrm>
        </p:spPr>
        <p:txBody>
          <a:bodyPr/>
          <a:lstStyle>
            <a:lvl1pPr>
              <a:defRPr>
                <a:solidFill>
                  <a:schemeClr val="tx1"/>
                </a:solidFill>
                <a:effectLst/>
              </a:defRPr>
            </a:lvl1pPr>
          </a:lstStyle>
          <a:p>
            <a:fld id="{235F31FF-4816-4A7C-BAEE-4B5C41A91EB1}" type="slidenum">
              <a:rPr lang="en-US" smtClean="0"/>
              <a:t>‹#›</a:t>
            </a:fld>
            <a:endParaRPr lang="en-US"/>
          </a:p>
        </p:txBody>
      </p:sp>
      <p:sp>
        <p:nvSpPr>
          <p:cNvPr id="11" name="Picture Placeholder 10">
            <a:extLst>
              <a:ext uri="{FF2B5EF4-FFF2-40B4-BE49-F238E27FC236}">
                <a16:creationId xmlns:a16="http://schemas.microsoft.com/office/drawing/2014/main" id="{8BBFAFCD-BCC9-C2BB-355B-1D08B9A7708D}"/>
              </a:ext>
            </a:extLst>
          </p:cNvPr>
          <p:cNvSpPr>
            <a:spLocks noGrp="1"/>
          </p:cNvSpPr>
          <p:nvPr>
            <p:ph type="pic" sz="quarter" idx="15" hasCustomPrompt="1"/>
          </p:nvPr>
        </p:nvSpPr>
        <p:spPr>
          <a:xfrm>
            <a:off x="8698986" y="758460"/>
            <a:ext cx="3493014" cy="6099541"/>
          </a:xfrm>
          <a:custGeom>
            <a:avLst/>
            <a:gdLst>
              <a:gd name="connsiteX0" fmla="*/ 501522 w 3493014"/>
              <a:gd name="connsiteY0" fmla="*/ 0 h 6099541"/>
              <a:gd name="connsiteX1" fmla="*/ 3493014 w 3493014"/>
              <a:gd name="connsiteY1" fmla="*/ 0 h 6099541"/>
              <a:gd name="connsiteX2" fmla="*/ 3493014 w 3493014"/>
              <a:gd name="connsiteY2" fmla="*/ 6099541 h 6099541"/>
              <a:gd name="connsiteX3" fmla="*/ 0 w 3493014"/>
              <a:gd name="connsiteY3" fmla="*/ 6099541 h 6099541"/>
              <a:gd name="connsiteX4" fmla="*/ 0 w 3493014"/>
              <a:gd name="connsiteY4" fmla="*/ 501522 h 6099541"/>
              <a:gd name="connsiteX5" fmla="*/ 501522 w 3493014"/>
              <a:gd name="connsiteY5" fmla="*/ 0 h 609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93014" h="6099541">
                <a:moveTo>
                  <a:pt x="501522" y="0"/>
                </a:moveTo>
                <a:lnTo>
                  <a:pt x="3493014" y="0"/>
                </a:lnTo>
                <a:lnTo>
                  <a:pt x="3493014" y="6099541"/>
                </a:lnTo>
                <a:lnTo>
                  <a:pt x="0" y="6099541"/>
                </a:lnTo>
                <a:lnTo>
                  <a:pt x="0" y="501522"/>
                </a:lnTo>
                <a:cubicBezTo>
                  <a:pt x="0" y="224539"/>
                  <a:pt x="224539" y="0"/>
                  <a:pt x="501522" y="0"/>
                </a:cubicBez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234553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68096" y="822960"/>
            <a:ext cx="10706100" cy="68391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774654" y="1506872"/>
            <a:ext cx="10693446" cy="4665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542215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478799" y="374904"/>
            <a:ext cx="8029143" cy="914400"/>
          </a:xfrm>
        </p:spPr>
        <p:txBody>
          <a:bodyPr anchor="b"/>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40F6D4C-AB58-61E2-820C-26713F7162B4}"/>
              </a:ext>
            </a:extLst>
          </p:cNvPr>
          <p:cNvSpPr>
            <a:spLocks noGrp="1"/>
          </p:cNvSpPr>
          <p:nvPr>
            <p:ph type="pic" sz="quarter" idx="15" hasCustomPrompt="1"/>
          </p:nvPr>
        </p:nvSpPr>
        <p:spPr>
          <a:xfrm>
            <a:off x="1" y="0"/>
            <a:ext cx="2812577" cy="6096000"/>
          </a:xfrm>
          <a:custGeom>
            <a:avLst/>
            <a:gdLst>
              <a:gd name="connsiteX0" fmla="*/ 0 w 2812577"/>
              <a:gd name="connsiteY0" fmla="*/ 0 h 6096000"/>
              <a:gd name="connsiteX1" fmla="*/ 2812577 w 2812577"/>
              <a:gd name="connsiteY1" fmla="*/ 0 h 6096000"/>
              <a:gd name="connsiteX2" fmla="*/ 2812577 w 2812577"/>
              <a:gd name="connsiteY2" fmla="*/ 5594478 h 6096000"/>
              <a:gd name="connsiteX3" fmla="*/ 2311055 w 2812577"/>
              <a:gd name="connsiteY3" fmla="*/ 6096000 h 6096000"/>
              <a:gd name="connsiteX4" fmla="*/ 0 w 2812577"/>
              <a:gd name="connsiteY4" fmla="*/ 609600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2577" h="6096000">
                <a:moveTo>
                  <a:pt x="0" y="0"/>
                </a:moveTo>
                <a:lnTo>
                  <a:pt x="2812577" y="0"/>
                </a:lnTo>
                <a:lnTo>
                  <a:pt x="2812577" y="5594478"/>
                </a:lnTo>
                <a:cubicBezTo>
                  <a:pt x="2812577" y="5871461"/>
                  <a:pt x="2588038" y="6096000"/>
                  <a:pt x="2311055" y="6096000"/>
                </a:cubicBezTo>
                <a:lnTo>
                  <a:pt x="0" y="6096000"/>
                </a:ln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3478798" y="1444752"/>
            <a:ext cx="8029144" cy="4727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3478799" y="6329172"/>
            <a:ext cx="2699608" cy="338328"/>
          </a:xfrm>
        </p:spPr>
        <p:txBody>
          <a:bodyPr/>
          <a:lstStyle>
            <a:lvl1pPr>
              <a:defRPr>
                <a:solidFill>
                  <a:schemeClr val="tx1"/>
                </a:solidFill>
                <a:effectLst/>
              </a:defRPr>
            </a:lvl1p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291411" y="6329172"/>
            <a:ext cx="1612674" cy="338328"/>
          </a:xfrm>
        </p:spPr>
        <p:txBody>
          <a:body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23919292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365760"/>
            <a:ext cx="7935953" cy="914400"/>
          </a:xfrm>
        </p:spPr>
        <p:txBody>
          <a:bodyPr anchor="b"/>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68096" y="1444752"/>
            <a:ext cx="7935953" cy="4727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a:extLst>
              <a:ext uri="{FF2B5EF4-FFF2-40B4-BE49-F238E27FC236}">
                <a16:creationId xmlns:a16="http://schemas.microsoft.com/office/drawing/2014/main" id="{365D02ED-881B-AC26-9FB1-E0C7AC5229CD}"/>
              </a:ext>
            </a:extLst>
          </p:cNvPr>
          <p:cNvSpPr>
            <a:spLocks noGrp="1"/>
          </p:cNvSpPr>
          <p:nvPr>
            <p:ph type="pic" sz="quarter" idx="15" hasCustomPrompt="1"/>
          </p:nvPr>
        </p:nvSpPr>
        <p:spPr>
          <a:xfrm>
            <a:off x="9379423" y="0"/>
            <a:ext cx="2812577" cy="6096000"/>
          </a:xfrm>
          <a:custGeom>
            <a:avLst/>
            <a:gdLst>
              <a:gd name="connsiteX0" fmla="*/ 0 w 2812577"/>
              <a:gd name="connsiteY0" fmla="*/ 0 h 6096000"/>
              <a:gd name="connsiteX1" fmla="*/ 2812577 w 2812577"/>
              <a:gd name="connsiteY1" fmla="*/ 0 h 6096000"/>
              <a:gd name="connsiteX2" fmla="*/ 2812577 w 2812577"/>
              <a:gd name="connsiteY2" fmla="*/ 6096000 h 6096000"/>
              <a:gd name="connsiteX3" fmla="*/ 501522 w 2812577"/>
              <a:gd name="connsiteY3" fmla="*/ 6096000 h 6096000"/>
              <a:gd name="connsiteX4" fmla="*/ 0 w 2812577"/>
              <a:gd name="connsiteY4" fmla="*/ 5594478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2577" h="6096000">
                <a:moveTo>
                  <a:pt x="0" y="0"/>
                </a:moveTo>
                <a:lnTo>
                  <a:pt x="2812577" y="0"/>
                </a:lnTo>
                <a:lnTo>
                  <a:pt x="2812577" y="6096000"/>
                </a:lnTo>
                <a:lnTo>
                  <a:pt x="501522" y="6096000"/>
                </a:lnTo>
                <a:cubicBezTo>
                  <a:pt x="224539" y="6096000"/>
                  <a:pt x="0" y="5871461"/>
                  <a:pt x="0" y="5594478"/>
                </a:cubicBez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68096" y="6329172"/>
            <a:ext cx="2699608" cy="338328"/>
          </a:xfrm>
        </p:spPr>
        <p:txBody>
          <a:bodyPr/>
          <a:lstStyle>
            <a:lvl1pPr>
              <a:defRPr>
                <a:solidFill>
                  <a:schemeClr val="tx1"/>
                </a:solidFill>
                <a:effectLst/>
              </a:defRPr>
            </a:lvl1p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291411" y="6329172"/>
            <a:ext cx="1612674" cy="338328"/>
          </a:xfrm>
        </p:spPr>
        <p:txBody>
          <a:body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050742" y="6329172"/>
            <a:ext cx="457200" cy="338328"/>
          </a:xfrm>
        </p:spPr>
        <p:txBody>
          <a:bodyPr/>
          <a:lstStyle>
            <a:lvl1pPr>
              <a:defRPr>
                <a:solidFill>
                  <a:schemeClr val="tx1"/>
                </a:solidFill>
                <a:effectLst/>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15941464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481301" y="822960"/>
            <a:ext cx="5986799" cy="1092104"/>
          </a:xfrm>
        </p:spPr>
        <p:txBody>
          <a:bodyPr anchor="t"/>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3253D553-C5F3-3129-9E70-5FFBFDC9ECE7}"/>
              </a:ext>
            </a:extLst>
          </p:cNvPr>
          <p:cNvSpPr>
            <a:spLocks noGrp="1"/>
          </p:cNvSpPr>
          <p:nvPr>
            <p:ph type="pic" sz="quarter" idx="15" hasCustomPrompt="1"/>
          </p:nvPr>
        </p:nvSpPr>
        <p:spPr>
          <a:xfrm>
            <a:off x="0" y="0"/>
            <a:ext cx="4785141" cy="6096000"/>
          </a:xfrm>
          <a:custGeom>
            <a:avLst/>
            <a:gdLst>
              <a:gd name="connsiteX0" fmla="*/ 0 w 4785141"/>
              <a:gd name="connsiteY0" fmla="*/ 0 h 6096000"/>
              <a:gd name="connsiteX1" fmla="*/ 4785141 w 4785141"/>
              <a:gd name="connsiteY1" fmla="*/ 0 h 6096000"/>
              <a:gd name="connsiteX2" fmla="*/ 4785141 w 4785141"/>
              <a:gd name="connsiteY2" fmla="*/ 5594478 h 6096000"/>
              <a:gd name="connsiteX3" fmla="*/ 4283619 w 4785141"/>
              <a:gd name="connsiteY3" fmla="*/ 6096000 h 6096000"/>
              <a:gd name="connsiteX4" fmla="*/ 0 w 4785141"/>
              <a:gd name="connsiteY4" fmla="*/ 609600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141" h="6096000">
                <a:moveTo>
                  <a:pt x="0" y="0"/>
                </a:moveTo>
                <a:lnTo>
                  <a:pt x="4785141" y="0"/>
                </a:lnTo>
                <a:lnTo>
                  <a:pt x="4785141" y="5594478"/>
                </a:lnTo>
                <a:cubicBezTo>
                  <a:pt x="4785141" y="5871461"/>
                  <a:pt x="4560602" y="6096000"/>
                  <a:pt x="4283619" y="6096000"/>
                </a:cubicBezTo>
                <a:lnTo>
                  <a:pt x="0" y="6096000"/>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5481302" y="1996440"/>
            <a:ext cx="5986798" cy="4099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08167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71726" y="822960"/>
            <a:ext cx="6140334" cy="973212"/>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71725" y="1996440"/>
            <a:ext cx="6140335" cy="4099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a:extLst>
              <a:ext uri="{FF2B5EF4-FFF2-40B4-BE49-F238E27FC236}">
                <a16:creationId xmlns:a16="http://schemas.microsoft.com/office/drawing/2014/main" id="{31088019-00EC-C5EE-FDBA-3FD6E5C52EF8}"/>
              </a:ext>
            </a:extLst>
          </p:cNvPr>
          <p:cNvSpPr>
            <a:spLocks noGrp="1"/>
          </p:cNvSpPr>
          <p:nvPr>
            <p:ph type="pic" sz="quarter" idx="15" hasCustomPrompt="1"/>
          </p:nvPr>
        </p:nvSpPr>
        <p:spPr>
          <a:xfrm>
            <a:off x="7619999" y="0"/>
            <a:ext cx="4572001" cy="6095689"/>
          </a:xfrm>
          <a:custGeom>
            <a:avLst/>
            <a:gdLst>
              <a:gd name="connsiteX0" fmla="*/ 0 w 4572001"/>
              <a:gd name="connsiteY0" fmla="*/ 0 h 6095689"/>
              <a:gd name="connsiteX1" fmla="*/ 4572001 w 4572001"/>
              <a:gd name="connsiteY1" fmla="*/ 0 h 6095689"/>
              <a:gd name="connsiteX2" fmla="*/ 4572001 w 4572001"/>
              <a:gd name="connsiteY2" fmla="*/ 6095689 h 6095689"/>
              <a:gd name="connsiteX3" fmla="*/ 501522 w 4572001"/>
              <a:gd name="connsiteY3" fmla="*/ 6095689 h 6095689"/>
              <a:gd name="connsiteX4" fmla="*/ 0 w 4572001"/>
              <a:gd name="connsiteY4" fmla="*/ 5590205 h 6095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1" h="6095689">
                <a:moveTo>
                  <a:pt x="0" y="0"/>
                </a:moveTo>
                <a:lnTo>
                  <a:pt x="4572001" y="0"/>
                </a:lnTo>
                <a:lnTo>
                  <a:pt x="4572001" y="6095689"/>
                </a:lnTo>
                <a:lnTo>
                  <a:pt x="501522" y="6095689"/>
                </a:lnTo>
                <a:cubicBezTo>
                  <a:pt x="224539" y="6095689"/>
                  <a:pt x="0" y="5869376"/>
                  <a:pt x="0" y="5590205"/>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
        <p:nvSpPr>
          <p:cNvPr id="9" name="Footer Placeholder 8">
            <a:extLst>
              <a:ext uri="{FF2B5EF4-FFF2-40B4-BE49-F238E27FC236}">
                <a16:creationId xmlns:a16="http://schemas.microsoft.com/office/drawing/2014/main" id="{F1B30B23-B6C4-3723-57BA-D70C99D0320B}"/>
              </a:ext>
            </a:extLst>
          </p:cNvPr>
          <p:cNvSpPr>
            <a:spLocks noGrp="1"/>
          </p:cNvSpPr>
          <p:nvPr>
            <p:ph type="ftr" sz="quarter" idx="17"/>
          </p:nvPr>
        </p:nvSpPr>
        <p:spPr/>
        <p:txBody>
          <a:bodyPr/>
          <a:lstStyle/>
          <a:p>
            <a:endParaRPr lang="en-US"/>
          </a:p>
        </p:txBody>
      </p:sp>
      <p:sp>
        <p:nvSpPr>
          <p:cNvPr id="3" name="Date Placeholder 2">
            <a:extLst>
              <a:ext uri="{FF2B5EF4-FFF2-40B4-BE49-F238E27FC236}">
                <a16:creationId xmlns:a16="http://schemas.microsoft.com/office/drawing/2014/main" id="{B5CB376B-27E9-4CDA-655E-2AE645F1DE44}"/>
              </a:ext>
            </a:extLst>
          </p:cNvPr>
          <p:cNvSpPr>
            <a:spLocks noGrp="1"/>
          </p:cNvSpPr>
          <p:nvPr>
            <p:ph type="dt" sz="half" idx="16"/>
          </p:nvPr>
        </p:nvSpPr>
        <p:spPr/>
        <p:txBody>
          <a:bodyPr/>
          <a:lstStyle/>
          <a:p>
            <a:fld id="{D7E3ECEC-7E7B-4FB9-BAE8-5C10F12795EA}" type="datetimeFigureOut">
              <a:rPr lang="en-US" smtClean="0"/>
              <a:t>9/18/2025</a:t>
            </a:fld>
            <a:endParaRPr lang="en-US"/>
          </a:p>
        </p:txBody>
      </p:sp>
      <p:sp>
        <p:nvSpPr>
          <p:cNvPr id="10" name="Slide Number Placeholder 9">
            <a:extLst>
              <a:ext uri="{FF2B5EF4-FFF2-40B4-BE49-F238E27FC236}">
                <a16:creationId xmlns:a16="http://schemas.microsoft.com/office/drawing/2014/main" id="{4EC5A43C-DD1F-E7E6-BBC8-F953BC288BB0}"/>
              </a:ext>
            </a:extLst>
          </p:cNvPr>
          <p:cNvSpPr>
            <a:spLocks noGrp="1"/>
          </p:cNvSpPr>
          <p:nvPr>
            <p:ph type="sldNum" sz="quarter" idx="18"/>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17817640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223912" y="822960"/>
            <a:ext cx="4243345" cy="1089702"/>
          </a:xfrm>
        </p:spPr>
        <p:txBody>
          <a:bodyPr anchor="t"/>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DBFBCB5-4A7B-F7B3-9AAF-F908FB128AB0}"/>
              </a:ext>
            </a:extLst>
          </p:cNvPr>
          <p:cNvSpPr>
            <a:spLocks noGrp="1"/>
          </p:cNvSpPr>
          <p:nvPr>
            <p:ph type="pic" sz="quarter" idx="15" hasCustomPrompt="1"/>
          </p:nvPr>
        </p:nvSpPr>
        <p:spPr>
          <a:xfrm>
            <a:off x="0" y="0"/>
            <a:ext cx="6548534" cy="6100464"/>
          </a:xfrm>
          <a:custGeom>
            <a:avLst/>
            <a:gdLst>
              <a:gd name="connsiteX0" fmla="*/ 0 w 6548534"/>
              <a:gd name="connsiteY0" fmla="*/ 0 h 6100464"/>
              <a:gd name="connsiteX1" fmla="*/ 6548534 w 6548534"/>
              <a:gd name="connsiteY1" fmla="*/ 0 h 6100464"/>
              <a:gd name="connsiteX2" fmla="*/ 6548534 w 6548534"/>
              <a:gd name="connsiteY2" fmla="*/ 5595865 h 6100464"/>
              <a:gd name="connsiteX3" fmla="*/ 6047012 w 6548534"/>
              <a:gd name="connsiteY3" fmla="*/ 6100464 h 6100464"/>
              <a:gd name="connsiteX4" fmla="*/ 0 w 6548534"/>
              <a:gd name="connsiteY4" fmla="*/ 6100464 h 6100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534" h="6100464">
                <a:moveTo>
                  <a:pt x="0" y="0"/>
                </a:moveTo>
                <a:lnTo>
                  <a:pt x="6548534" y="0"/>
                </a:lnTo>
                <a:lnTo>
                  <a:pt x="6548534" y="5595865"/>
                </a:lnTo>
                <a:cubicBezTo>
                  <a:pt x="6548534" y="5874548"/>
                  <a:pt x="6323995" y="6100464"/>
                  <a:pt x="6047012" y="6100464"/>
                </a:cubicBezTo>
                <a:lnTo>
                  <a:pt x="0" y="6100464"/>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223069" y="1988820"/>
            <a:ext cx="4244188" cy="41116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B8F54AB8-6B4D-C00F-7A9F-6627E7066D2A}"/>
              </a:ext>
            </a:extLst>
          </p:cNvPr>
          <p:cNvSpPr>
            <a:spLocks noGrp="1"/>
          </p:cNvSpPr>
          <p:nvPr>
            <p:ph type="ftr" sz="quarter" idx="17"/>
          </p:nvPr>
        </p:nvSpPr>
        <p:spPr/>
        <p:txBody>
          <a:bodyPr/>
          <a:lstStyle/>
          <a:p>
            <a:endParaRPr lang="en-US"/>
          </a:p>
        </p:txBody>
      </p:sp>
      <p:sp>
        <p:nvSpPr>
          <p:cNvPr id="4" name="Date Placeholder 3">
            <a:extLst>
              <a:ext uri="{FF2B5EF4-FFF2-40B4-BE49-F238E27FC236}">
                <a16:creationId xmlns:a16="http://schemas.microsoft.com/office/drawing/2014/main" id="{DC218C63-B1E1-78F4-CF24-6991FB09C1C4}"/>
              </a:ext>
            </a:extLst>
          </p:cNvPr>
          <p:cNvSpPr>
            <a:spLocks noGrp="1"/>
          </p:cNvSpPr>
          <p:nvPr>
            <p:ph type="dt" sz="half" idx="16"/>
          </p:nvPr>
        </p:nvSpPr>
        <p:spPr/>
        <p:txBody>
          <a:bodyPr/>
          <a:lstStyle/>
          <a:p>
            <a:fld id="{D7E3ECEC-7E7B-4FB9-BAE8-5C10F12795EA}" type="datetimeFigureOut">
              <a:rPr lang="en-US" smtClean="0"/>
              <a:t>9/18/2025</a:t>
            </a:fld>
            <a:endParaRPr lang="en-US"/>
          </a:p>
        </p:txBody>
      </p:sp>
      <p:sp>
        <p:nvSpPr>
          <p:cNvPr id="10" name="Slide Number Placeholder 9">
            <a:extLst>
              <a:ext uri="{FF2B5EF4-FFF2-40B4-BE49-F238E27FC236}">
                <a16:creationId xmlns:a16="http://schemas.microsoft.com/office/drawing/2014/main" id="{BD268E9B-F4A2-5ABF-D43A-3BF4DCADB3FB}"/>
              </a:ext>
            </a:extLst>
          </p:cNvPr>
          <p:cNvSpPr>
            <a:spLocks noGrp="1"/>
          </p:cNvSpPr>
          <p:nvPr>
            <p:ph type="sldNum" sz="quarter" idx="18"/>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1924806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71724" y="822961"/>
            <a:ext cx="4177554" cy="1031240"/>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71725" y="1993392"/>
            <a:ext cx="4177553" cy="4102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a:extLst>
              <a:ext uri="{FF2B5EF4-FFF2-40B4-BE49-F238E27FC236}">
                <a16:creationId xmlns:a16="http://schemas.microsoft.com/office/drawing/2014/main" id="{CD2D7B58-DFF6-BC00-8544-64FC5F7EED57}"/>
              </a:ext>
            </a:extLst>
          </p:cNvPr>
          <p:cNvSpPr>
            <a:spLocks noGrp="1"/>
          </p:cNvSpPr>
          <p:nvPr>
            <p:ph type="pic" sz="quarter" idx="15" hasCustomPrompt="1"/>
          </p:nvPr>
        </p:nvSpPr>
        <p:spPr>
          <a:xfrm>
            <a:off x="5643722" y="0"/>
            <a:ext cx="6548279" cy="6105855"/>
          </a:xfrm>
          <a:custGeom>
            <a:avLst/>
            <a:gdLst>
              <a:gd name="connsiteX0" fmla="*/ 0 w 6548279"/>
              <a:gd name="connsiteY0" fmla="*/ 0 h 6105855"/>
              <a:gd name="connsiteX1" fmla="*/ 6548279 w 6548279"/>
              <a:gd name="connsiteY1" fmla="*/ 0 h 6105855"/>
              <a:gd name="connsiteX2" fmla="*/ 6548279 w 6548279"/>
              <a:gd name="connsiteY2" fmla="*/ 6105855 h 6105855"/>
              <a:gd name="connsiteX3" fmla="*/ 501522 w 6548279"/>
              <a:gd name="connsiteY3" fmla="*/ 6105855 h 6105855"/>
              <a:gd name="connsiteX4" fmla="*/ 0 w 6548279"/>
              <a:gd name="connsiteY4" fmla="*/ 5600680 h 6105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279" h="6105855">
                <a:moveTo>
                  <a:pt x="0" y="0"/>
                </a:moveTo>
                <a:lnTo>
                  <a:pt x="6548279" y="0"/>
                </a:lnTo>
                <a:lnTo>
                  <a:pt x="6548279" y="6105855"/>
                </a:lnTo>
                <a:lnTo>
                  <a:pt x="501522" y="6105855"/>
                </a:lnTo>
                <a:cubicBezTo>
                  <a:pt x="224539" y="6105855"/>
                  <a:pt x="0" y="5879680"/>
                  <a:pt x="0" y="560068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35451425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223912" y="822960"/>
            <a:ext cx="4243345" cy="1089702"/>
          </a:xfrm>
        </p:spPr>
        <p:txBody>
          <a:bodyPr anchor="t"/>
          <a:lstStyle/>
          <a:p>
            <a:r>
              <a:rPr lang="en-US"/>
              <a:t>Click to edit Master title style</a:t>
            </a:r>
            <a:endParaRPr lang="en-US" dirty="0"/>
          </a:p>
        </p:txBody>
      </p:sp>
      <p:sp>
        <p:nvSpPr>
          <p:cNvPr id="19" name="Picture Placeholder 18">
            <a:extLst>
              <a:ext uri="{FF2B5EF4-FFF2-40B4-BE49-F238E27FC236}">
                <a16:creationId xmlns:a16="http://schemas.microsoft.com/office/drawing/2014/main" id="{03AE08AD-600E-B6CB-33D0-F11CE0529C45}"/>
              </a:ext>
            </a:extLst>
          </p:cNvPr>
          <p:cNvSpPr>
            <a:spLocks noGrp="1"/>
          </p:cNvSpPr>
          <p:nvPr>
            <p:ph type="pic" sz="quarter" idx="15" hasCustomPrompt="1"/>
          </p:nvPr>
        </p:nvSpPr>
        <p:spPr>
          <a:xfrm>
            <a:off x="1" y="765214"/>
            <a:ext cx="6559827" cy="6092786"/>
          </a:xfrm>
          <a:custGeom>
            <a:avLst/>
            <a:gdLst>
              <a:gd name="connsiteX0" fmla="*/ 0 w 6559827"/>
              <a:gd name="connsiteY0" fmla="*/ 0 h 6092786"/>
              <a:gd name="connsiteX1" fmla="*/ 6058305 w 6559827"/>
              <a:gd name="connsiteY1" fmla="*/ 0 h 6092786"/>
              <a:gd name="connsiteX2" fmla="*/ 6559827 w 6559827"/>
              <a:gd name="connsiteY2" fmla="*/ 501522 h 6092786"/>
              <a:gd name="connsiteX3" fmla="*/ 6559827 w 6559827"/>
              <a:gd name="connsiteY3" fmla="*/ 6092786 h 6092786"/>
              <a:gd name="connsiteX4" fmla="*/ 0 w 6559827"/>
              <a:gd name="connsiteY4" fmla="*/ 6092786 h 6092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9827" h="6092786">
                <a:moveTo>
                  <a:pt x="0" y="0"/>
                </a:moveTo>
                <a:lnTo>
                  <a:pt x="6058305" y="0"/>
                </a:lnTo>
                <a:cubicBezTo>
                  <a:pt x="6335288" y="0"/>
                  <a:pt x="6559827" y="224539"/>
                  <a:pt x="6559827" y="501522"/>
                </a:cubicBezTo>
                <a:lnTo>
                  <a:pt x="6559827" y="6092786"/>
                </a:lnTo>
                <a:lnTo>
                  <a:pt x="0" y="6092786"/>
                </a:ln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223069" y="1988820"/>
            <a:ext cx="4244188" cy="41071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223069" y="6329172"/>
            <a:ext cx="2816835" cy="338328"/>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601199" y="6329172"/>
            <a:ext cx="1387589" cy="338328"/>
          </a:xfrm>
        </p:spPr>
        <p:txBody>
          <a:bodyPr/>
          <a:lstStyle>
            <a:lvl1pPr>
              <a:defRPr>
                <a:solidFill>
                  <a:schemeClr val="tx1"/>
                </a:solidFill>
                <a:effectLst/>
              </a:defRPr>
            </a:lvl1p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055096" y="6329172"/>
            <a:ext cx="454437"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8883979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822324"/>
            <a:ext cx="2959272" cy="1630841"/>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768096" y="2590800"/>
            <a:ext cx="2959272" cy="3505200"/>
          </a:xfrm>
        </p:spPr>
        <p:txBody>
          <a:bodyPr vert="horz" lIns="91440" tIns="45720" rIns="91440" bIns="45720" rtlCol="0">
            <a:normAutofit/>
          </a:bodyPr>
          <a:lstStyle>
            <a:lvl1pPr marL="285750" indent="-285750">
              <a:buFont typeface="Arial" panose="020B0604020202020204" pitchFamily="34" charset="0"/>
              <a:buChar char="•"/>
              <a:defRPr lang="en-US" dirty="0"/>
            </a:lvl1pPr>
            <a:lvl2pPr marL="400050" indent="-171450">
              <a:buFont typeface="Arial" panose="020B0604020202020204" pitchFamily="34" charset="0"/>
              <a:buChar char="•"/>
              <a:defRPr lang="en-US" dirty="0"/>
            </a:lvl2pPr>
            <a:lvl3pPr marL="628650" indent="-171450">
              <a:buFont typeface="Arial" panose="020B0604020202020204" pitchFamily="34" charset="0"/>
              <a:buChar char="•"/>
              <a:defRPr lang="en-US" dirty="0"/>
            </a:lvl3pPr>
            <a:lvl4pPr marL="857250" indent="-171450">
              <a:buFont typeface="Arial" panose="020B0604020202020204" pitchFamily="34" charset="0"/>
              <a:buChar char="•"/>
              <a:defRPr lang="en-US" dirty="0"/>
            </a:lvl4pPr>
            <a:lvl5pPr marL="1085850" indent="-171450">
              <a:buFont typeface="Arial" panose="020B0604020202020204" pitchFamily="34" charset="0"/>
              <a:buChar cha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68096" y="6327648"/>
            <a:ext cx="1833677" cy="338328"/>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2601773" y="6318659"/>
            <a:ext cx="1092885" cy="338328"/>
          </a:xfrm>
        </p:spPr>
        <p:txBody>
          <a:bodyPr/>
          <a:lstStyle>
            <a:lvl1pPr>
              <a:defRPr>
                <a:solidFill>
                  <a:schemeClr val="tx1"/>
                </a:solidFill>
                <a:effectLst/>
              </a:defRPr>
            </a:lvl1p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694658" y="6318659"/>
            <a:ext cx="457200" cy="338328"/>
          </a:xfrm>
        </p:spPr>
        <p:txBody>
          <a:bodyPr/>
          <a:lstStyle/>
          <a:p>
            <a:fld id="{235F31FF-4816-4A7C-BAEE-4B5C41A91EB1}" type="slidenum">
              <a:rPr lang="en-US" smtClean="0"/>
              <a:t>‹#›</a:t>
            </a:fld>
            <a:endParaRPr lang="en-US"/>
          </a:p>
        </p:txBody>
      </p:sp>
      <p:sp>
        <p:nvSpPr>
          <p:cNvPr id="12" name="Picture Placeholder 11">
            <a:extLst>
              <a:ext uri="{FF2B5EF4-FFF2-40B4-BE49-F238E27FC236}">
                <a16:creationId xmlns:a16="http://schemas.microsoft.com/office/drawing/2014/main" id="{0A8E9606-29A0-9DB6-D153-C4863559DC60}"/>
              </a:ext>
            </a:extLst>
          </p:cNvPr>
          <p:cNvSpPr>
            <a:spLocks noGrp="1"/>
          </p:cNvSpPr>
          <p:nvPr>
            <p:ph type="pic" sz="quarter" idx="15" hasCustomPrompt="1"/>
          </p:nvPr>
        </p:nvSpPr>
        <p:spPr>
          <a:xfrm>
            <a:off x="4383033" y="765213"/>
            <a:ext cx="7808967" cy="6092787"/>
          </a:xfrm>
          <a:custGeom>
            <a:avLst/>
            <a:gdLst>
              <a:gd name="connsiteX0" fmla="*/ 501522 w 7808967"/>
              <a:gd name="connsiteY0" fmla="*/ 0 h 6092787"/>
              <a:gd name="connsiteX1" fmla="*/ 7808967 w 7808967"/>
              <a:gd name="connsiteY1" fmla="*/ 0 h 6092787"/>
              <a:gd name="connsiteX2" fmla="*/ 7808967 w 7808967"/>
              <a:gd name="connsiteY2" fmla="*/ 6092787 h 6092787"/>
              <a:gd name="connsiteX3" fmla="*/ 0 w 7808967"/>
              <a:gd name="connsiteY3" fmla="*/ 6092787 h 6092787"/>
              <a:gd name="connsiteX4" fmla="*/ 0 w 7808967"/>
              <a:gd name="connsiteY4" fmla="*/ 501522 h 6092787"/>
              <a:gd name="connsiteX5" fmla="*/ 501522 w 7808967"/>
              <a:gd name="connsiteY5" fmla="*/ 0 h 609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08967" h="6092787">
                <a:moveTo>
                  <a:pt x="501522" y="0"/>
                </a:moveTo>
                <a:lnTo>
                  <a:pt x="7808967" y="0"/>
                </a:lnTo>
                <a:lnTo>
                  <a:pt x="7808967" y="6092787"/>
                </a:lnTo>
                <a:lnTo>
                  <a:pt x="0" y="6092787"/>
                </a:lnTo>
                <a:lnTo>
                  <a:pt x="0" y="501522"/>
                </a:lnTo>
                <a:cubicBezTo>
                  <a:pt x="0" y="224539"/>
                  <a:pt x="224539" y="0"/>
                  <a:pt x="501522" y="0"/>
                </a:cubicBez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25707053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4842437"/>
            <a:ext cx="3636745" cy="1253564"/>
          </a:xfrm>
        </p:spPr>
        <p:txBody>
          <a:bodyPr anchor="t">
            <a:noAutofit/>
          </a:bodyPr>
          <a:lstStyle>
            <a:lvl1pPr>
              <a:defRPr sz="2500"/>
            </a:lvl1pPr>
          </a:lstStyle>
          <a:p>
            <a:r>
              <a:rPr lang="en-US"/>
              <a:t>Click to edit Master title style</a:t>
            </a:r>
            <a:endParaRPr lang="en-US" dirty="0"/>
          </a:p>
        </p:txBody>
      </p:sp>
      <p:sp>
        <p:nvSpPr>
          <p:cNvPr id="9" name="Picture Placeholder 3">
            <a:extLst>
              <a:ext uri="{FF2B5EF4-FFF2-40B4-BE49-F238E27FC236}">
                <a16:creationId xmlns:a16="http://schemas.microsoft.com/office/drawing/2014/main" id="{D90D792C-BF4F-3E3A-5C82-8AA602818235}"/>
              </a:ext>
            </a:extLst>
          </p:cNvPr>
          <p:cNvSpPr>
            <a:spLocks noGrp="1"/>
          </p:cNvSpPr>
          <p:nvPr>
            <p:ph type="pic" sz="quarter" idx="15" hasCustomPrompt="1"/>
          </p:nvPr>
        </p:nvSpPr>
        <p:spPr>
          <a:xfrm>
            <a:off x="0" y="0"/>
            <a:ext cx="11468100" cy="4354140"/>
          </a:xfrm>
          <a:custGeom>
            <a:avLst/>
            <a:gdLst>
              <a:gd name="connsiteX0" fmla="*/ 0 w 11468100"/>
              <a:gd name="connsiteY0" fmla="*/ 0 h 4354140"/>
              <a:gd name="connsiteX1" fmla="*/ 11468100 w 11468100"/>
              <a:gd name="connsiteY1" fmla="*/ 0 h 4354140"/>
              <a:gd name="connsiteX2" fmla="*/ 11468100 w 11468100"/>
              <a:gd name="connsiteY2" fmla="*/ 3852618 h 4354140"/>
              <a:gd name="connsiteX3" fmla="*/ 10965387 w 11468100"/>
              <a:gd name="connsiteY3" fmla="*/ 4354140 h 4354140"/>
              <a:gd name="connsiteX4" fmla="*/ 0 w 11468100"/>
              <a:gd name="connsiteY4" fmla="*/ 4354140 h 4354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100" h="4354140">
                <a:moveTo>
                  <a:pt x="0" y="0"/>
                </a:moveTo>
                <a:lnTo>
                  <a:pt x="11468100" y="0"/>
                </a:lnTo>
                <a:lnTo>
                  <a:pt x="11468100" y="3852618"/>
                </a:lnTo>
                <a:cubicBezTo>
                  <a:pt x="11468100" y="4129601"/>
                  <a:pt x="11243028" y="4354140"/>
                  <a:pt x="10965387" y="4354140"/>
                </a:cubicBezTo>
                <a:lnTo>
                  <a:pt x="0" y="4354140"/>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889635" y="4854632"/>
            <a:ext cx="6579807" cy="1393767"/>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0724866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72090" y="4095740"/>
            <a:ext cx="3242191" cy="1704459"/>
          </a:xfrm>
        </p:spPr>
        <p:txBody>
          <a:bodyPr anchor="t">
            <a:noAutofit/>
          </a:bodyPr>
          <a:lstStyle>
            <a:lvl1pPr>
              <a:defRPr sz="2500"/>
            </a:lvl1p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C842B8C5-7416-8C92-3E56-737867305A74}"/>
              </a:ext>
            </a:extLst>
          </p:cNvPr>
          <p:cNvSpPr>
            <a:spLocks noGrp="1"/>
          </p:cNvSpPr>
          <p:nvPr>
            <p:ph type="pic" sz="quarter" idx="15" hasCustomPrompt="1"/>
          </p:nvPr>
        </p:nvSpPr>
        <p:spPr>
          <a:xfrm>
            <a:off x="0" y="0"/>
            <a:ext cx="11468100" cy="3659602"/>
          </a:xfrm>
          <a:custGeom>
            <a:avLst/>
            <a:gdLst>
              <a:gd name="connsiteX0" fmla="*/ 0 w 11468100"/>
              <a:gd name="connsiteY0" fmla="*/ 0 h 3659602"/>
              <a:gd name="connsiteX1" fmla="*/ 11468100 w 11468100"/>
              <a:gd name="connsiteY1" fmla="*/ 0 h 3659602"/>
              <a:gd name="connsiteX2" fmla="*/ 11468100 w 11468100"/>
              <a:gd name="connsiteY2" fmla="*/ 3158080 h 3659602"/>
              <a:gd name="connsiteX3" fmla="*/ 10964923 w 11468100"/>
              <a:gd name="connsiteY3" fmla="*/ 3659602 h 3659602"/>
              <a:gd name="connsiteX4" fmla="*/ 0 w 11468100"/>
              <a:gd name="connsiteY4" fmla="*/ 3659602 h 3659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100" h="3659602">
                <a:moveTo>
                  <a:pt x="0" y="0"/>
                </a:moveTo>
                <a:lnTo>
                  <a:pt x="11468100" y="0"/>
                </a:lnTo>
                <a:lnTo>
                  <a:pt x="11468100" y="3158080"/>
                </a:lnTo>
                <a:cubicBezTo>
                  <a:pt x="11468100" y="3435063"/>
                  <a:pt x="11242820" y="3659602"/>
                  <a:pt x="10964923" y="3659602"/>
                </a:cubicBezTo>
                <a:lnTo>
                  <a:pt x="0" y="3659602"/>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375355" y="4095740"/>
            <a:ext cx="7092745" cy="2006016"/>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514192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823860" y="1376413"/>
            <a:ext cx="3834793" cy="2697480"/>
          </a:xfrm>
        </p:spPr>
        <p:txBody>
          <a:bodyPr vert="horz" lIns="91440" tIns="45720" rIns="91440" bIns="45720" rtlCol="0" anchor="b">
            <a:normAutofit/>
          </a:bodyPr>
          <a:lstStyle>
            <a:lvl1pPr>
              <a:defRPr lang="en-US" sz="36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823860" y="4073893"/>
            <a:ext cx="3599210" cy="1162250"/>
          </a:xfrm>
        </p:spPr>
        <p:txBody>
          <a:bodyPr vert="horz" lIns="91440" tIns="45720" rIns="91440" bIns="45720" rtlCol="0" anchor="ctr">
            <a:normAutofit/>
          </a:bodyPr>
          <a:lstStyle>
            <a:lvl1pPr marL="0" indent="0">
              <a:lnSpc>
                <a:spcPct val="100000"/>
              </a:lnSpc>
              <a:buNone/>
              <a:defRPr lang="en-US" sz="1600" dirty="0"/>
            </a:lvl1pPr>
          </a:lstStyle>
          <a:p>
            <a:pPr lvl="0"/>
            <a:r>
              <a:rPr lang="en-US"/>
              <a:t>Click to edit Master subtitle style</a:t>
            </a:r>
            <a:endParaRPr lang="en-US" dirty="0"/>
          </a:p>
        </p:txBody>
      </p:sp>
      <p:sp>
        <p:nvSpPr>
          <p:cNvPr id="8" name="Picture Placeholder 10">
            <a:extLst>
              <a:ext uri="{FF2B5EF4-FFF2-40B4-BE49-F238E27FC236}">
                <a16:creationId xmlns:a16="http://schemas.microsoft.com/office/drawing/2014/main" id="{51CC2D7F-4DE5-3D21-470F-8B959A5C44D8}"/>
              </a:ext>
            </a:extLst>
          </p:cNvPr>
          <p:cNvSpPr>
            <a:spLocks noGrp="1"/>
          </p:cNvSpPr>
          <p:nvPr>
            <p:ph type="pic" sz="quarter" idx="13" hasCustomPrompt="1"/>
          </p:nvPr>
        </p:nvSpPr>
        <p:spPr>
          <a:xfrm>
            <a:off x="0" y="0"/>
            <a:ext cx="7274402" cy="6096000"/>
          </a:xfrm>
          <a:custGeom>
            <a:avLst/>
            <a:gdLst>
              <a:gd name="connsiteX0" fmla="*/ 0 w 7274402"/>
              <a:gd name="connsiteY0" fmla="*/ 0 h 6096000"/>
              <a:gd name="connsiteX1" fmla="*/ 7274402 w 7274402"/>
              <a:gd name="connsiteY1" fmla="*/ 0 h 6096000"/>
              <a:gd name="connsiteX2" fmla="*/ 7274402 w 7274402"/>
              <a:gd name="connsiteY2" fmla="*/ 5598011 h 6096000"/>
              <a:gd name="connsiteX3" fmla="*/ 6779450 w 7274402"/>
              <a:gd name="connsiteY3" fmla="*/ 6096000 h 6096000"/>
              <a:gd name="connsiteX4" fmla="*/ 0 w 7274402"/>
              <a:gd name="connsiteY4" fmla="*/ 609600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4402" h="6096000">
                <a:moveTo>
                  <a:pt x="0" y="0"/>
                </a:moveTo>
                <a:lnTo>
                  <a:pt x="7274402" y="0"/>
                </a:lnTo>
                <a:lnTo>
                  <a:pt x="7274402" y="5598011"/>
                </a:lnTo>
                <a:cubicBezTo>
                  <a:pt x="7274402" y="5873043"/>
                  <a:pt x="7052804" y="6096000"/>
                  <a:pt x="6779450" y="6096000"/>
                </a:cubicBezTo>
                <a:lnTo>
                  <a:pt x="0" y="6096000"/>
                </a:lnTo>
                <a:close/>
              </a:path>
            </a:pathLst>
          </a:custGeom>
          <a:blipFill dpi="0" rotWithShape="1">
            <a:blip r:embed="rId2">
              <a:alphaModFix amt="75000"/>
            </a:blip>
            <a:srcRect/>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D7E3ECEC-7E7B-4FB9-BAE8-5C10F12795EA}" type="datetimeFigureOut">
              <a:rPr lang="en-US" smtClean="0"/>
              <a:t>9/18/2025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7615291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822960"/>
            <a:ext cx="3159974" cy="1612741"/>
          </a:xfrm>
        </p:spPr>
        <p:txBody>
          <a:bodyPr anchor="t">
            <a:noAutofit/>
          </a:bodyPr>
          <a:lstStyle>
            <a:lvl1pPr>
              <a:defRPr sz="2500"/>
            </a:lvl1p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C0D06C70-6C8E-0F10-743F-047DC1563DEE}"/>
              </a:ext>
            </a:extLst>
          </p:cNvPr>
          <p:cNvSpPr>
            <a:spLocks noGrp="1"/>
          </p:cNvSpPr>
          <p:nvPr>
            <p:ph type="ftr" sz="quarter" idx="17"/>
          </p:nvPr>
        </p:nvSpPr>
        <p:spPr>
          <a:xfrm>
            <a:off x="772090" y="64008"/>
            <a:ext cx="2816835" cy="338328"/>
          </a:xfrm>
        </p:spPr>
        <p:txBody>
          <a:bodyPr/>
          <a:lstStyle/>
          <a:p>
            <a:endParaRPr lang="en-US"/>
          </a:p>
        </p:txBody>
      </p:sp>
      <p:sp>
        <p:nvSpPr>
          <p:cNvPr id="3" name="Date Placeholder 2">
            <a:extLst>
              <a:ext uri="{FF2B5EF4-FFF2-40B4-BE49-F238E27FC236}">
                <a16:creationId xmlns:a16="http://schemas.microsoft.com/office/drawing/2014/main" id="{984B292A-7A06-6DDC-E8C4-EBEEF5A46C03}"/>
              </a:ext>
            </a:extLst>
          </p:cNvPr>
          <p:cNvSpPr>
            <a:spLocks noGrp="1"/>
          </p:cNvSpPr>
          <p:nvPr>
            <p:ph type="dt" sz="half" idx="16"/>
          </p:nvPr>
        </p:nvSpPr>
        <p:spPr>
          <a:xfrm>
            <a:off x="9291411" y="64008"/>
            <a:ext cx="1612674" cy="338328"/>
          </a:xfrm>
        </p:spPr>
        <p:txBody>
          <a:bodyPr/>
          <a:lstStyle/>
          <a:p>
            <a:fld id="{D7E3ECEC-7E7B-4FB9-BAE8-5C10F12795EA}" type="datetimeFigureOut">
              <a:rPr lang="en-US" smtClean="0"/>
              <a:t>9/18/2025</a:t>
            </a:fld>
            <a:endParaRPr lang="en-US"/>
          </a:p>
        </p:txBody>
      </p:sp>
      <p:sp>
        <p:nvSpPr>
          <p:cNvPr id="10" name="Slide Number Placeholder 9">
            <a:extLst>
              <a:ext uri="{FF2B5EF4-FFF2-40B4-BE49-F238E27FC236}">
                <a16:creationId xmlns:a16="http://schemas.microsoft.com/office/drawing/2014/main" id="{5D35E09C-E9FB-8393-0705-FD349F06C4C1}"/>
              </a:ext>
            </a:extLst>
          </p:cNvPr>
          <p:cNvSpPr>
            <a:spLocks noGrp="1"/>
          </p:cNvSpPr>
          <p:nvPr>
            <p:ph type="sldNum" sz="quarter" idx="18"/>
          </p:nvPr>
        </p:nvSpPr>
        <p:spPr>
          <a:xfrm>
            <a:off x="11050742" y="64008"/>
            <a:ext cx="457200" cy="338328"/>
          </a:xfrm>
        </p:spPr>
        <p:txBody>
          <a:bodyPr/>
          <a:lstStyle/>
          <a:p>
            <a:fld id="{235F31FF-4816-4A7C-BAEE-4B5C41A91EB1}" type="slidenum">
              <a:rPr lang="en-US" smtClean="0"/>
              <a:t>‹#›</a:t>
            </a:fld>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375355" y="822959"/>
            <a:ext cx="7092745" cy="1998677"/>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a:extLst>
              <a:ext uri="{FF2B5EF4-FFF2-40B4-BE49-F238E27FC236}">
                <a16:creationId xmlns:a16="http://schemas.microsoft.com/office/drawing/2014/main" id="{190B4482-E492-864A-9429-7F3F86067CBD}"/>
              </a:ext>
            </a:extLst>
          </p:cNvPr>
          <p:cNvSpPr>
            <a:spLocks noGrp="1"/>
          </p:cNvSpPr>
          <p:nvPr>
            <p:ph type="pic" sz="quarter" idx="15" hasCustomPrompt="1"/>
          </p:nvPr>
        </p:nvSpPr>
        <p:spPr>
          <a:xfrm>
            <a:off x="0" y="3268078"/>
            <a:ext cx="11468100" cy="3589922"/>
          </a:xfrm>
          <a:custGeom>
            <a:avLst/>
            <a:gdLst>
              <a:gd name="connsiteX0" fmla="*/ 0 w 11468100"/>
              <a:gd name="connsiteY0" fmla="*/ 0 h 3589922"/>
              <a:gd name="connsiteX1" fmla="*/ 10964923 w 11468100"/>
              <a:gd name="connsiteY1" fmla="*/ 0 h 3589922"/>
              <a:gd name="connsiteX2" fmla="*/ 11468100 w 11468100"/>
              <a:gd name="connsiteY2" fmla="*/ 501522 h 3589922"/>
              <a:gd name="connsiteX3" fmla="*/ 11468100 w 11468100"/>
              <a:gd name="connsiteY3" fmla="*/ 3589922 h 3589922"/>
              <a:gd name="connsiteX4" fmla="*/ 0 w 11468100"/>
              <a:gd name="connsiteY4" fmla="*/ 3589922 h 3589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100" h="3589922">
                <a:moveTo>
                  <a:pt x="0" y="0"/>
                </a:moveTo>
                <a:lnTo>
                  <a:pt x="10964923" y="0"/>
                </a:lnTo>
                <a:cubicBezTo>
                  <a:pt x="11242820" y="0"/>
                  <a:pt x="11468100" y="224539"/>
                  <a:pt x="11468100" y="501522"/>
                </a:cubicBezTo>
                <a:lnTo>
                  <a:pt x="11468100" y="3589922"/>
                </a:lnTo>
                <a:lnTo>
                  <a:pt x="0" y="3589922"/>
                </a:ln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32633386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72090" y="3316097"/>
            <a:ext cx="3242191" cy="1704459"/>
          </a:xfrm>
        </p:spPr>
        <p:txBody>
          <a:bodyPr anchor="t">
            <a:noAutofit/>
          </a:bodyPr>
          <a:lstStyle>
            <a:lvl1pPr>
              <a:defRPr sz="2500"/>
            </a:lvl1p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D6389053-627F-50C3-46B2-6517FF15D614}"/>
              </a:ext>
            </a:extLst>
          </p:cNvPr>
          <p:cNvSpPr>
            <a:spLocks noGrp="1"/>
          </p:cNvSpPr>
          <p:nvPr>
            <p:ph type="pic" sz="quarter" idx="15" hasCustomPrompt="1"/>
          </p:nvPr>
        </p:nvSpPr>
        <p:spPr>
          <a:xfrm>
            <a:off x="0" y="1"/>
            <a:ext cx="11468100" cy="2879959"/>
          </a:xfrm>
          <a:custGeom>
            <a:avLst/>
            <a:gdLst>
              <a:gd name="connsiteX0" fmla="*/ 0 w 11468100"/>
              <a:gd name="connsiteY0" fmla="*/ 0 h 2879959"/>
              <a:gd name="connsiteX1" fmla="*/ 11468100 w 11468100"/>
              <a:gd name="connsiteY1" fmla="*/ 0 h 2879959"/>
              <a:gd name="connsiteX2" fmla="*/ 11468100 w 11468100"/>
              <a:gd name="connsiteY2" fmla="*/ 2378437 h 2879959"/>
              <a:gd name="connsiteX3" fmla="*/ 10964923 w 11468100"/>
              <a:gd name="connsiteY3" fmla="*/ 2879959 h 2879959"/>
              <a:gd name="connsiteX4" fmla="*/ 0 w 11468100"/>
              <a:gd name="connsiteY4" fmla="*/ 2879959 h 28799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100" h="2879959">
                <a:moveTo>
                  <a:pt x="0" y="0"/>
                </a:moveTo>
                <a:lnTo>
                  <a:pt x="11468100" y="0"/>
                </a:lnTo>
                <a:lnTo>
                  <a:pt x="11468100" y="2378437"/>
                </a:lnTo>
                <a:cubicBezTo>
                  <a:pt x="11468100" y="2655420"/>
                  <a:pt x="11242820" y="2879959"/>
                  <a:pt x="10964923" y="2879959"/>
                </a:cubicBezTo>
                <a:lnTo>
                  <a:pt x="0" y="2879959"/>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375355" y="3316096"/>
            <a:ext cx="7092745" cy="285292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11225639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822960"/>
            <a:ext cx="10706100" cy="604428"/>
          </a:xfrm>
        </p:spPr>
        <p:txBody>
          <a:bodyPr anchor="t"/>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5F790B68-0230-A98B-796E-2C008AC2CC5D}"/>
              </a:ext>
            </a:extLst>
          </p:cNvPr>
          <p:cNvSpPr>
            <a:spLocks noGrp="1"/>
          </p:cNvSpPr>
          <p:nvPr>
            <p:ph type="pic" sz="quarter" idx="15" hasCustomPrompt="1"/>
          </p:nvPr>
        </p:nvSpPr>
        <p:spPr>
          <a:xfrm>
            <a:off x="0" y="1750092"/>
            <a:ext cx="6553940" cy="5107908"/>
          </a:xfrm>
          <a:custGeom>
            <a:avLst/>
            <a:gdLst>
              <a:gd name="connsiteX0" fmla="*/ 0 w 6553940"/>
              <a:gd name="connsiteY0" fmla="*/ 0 h 5107908"/>
              <a:gd name="connsiteX1" fmla="*/ 6118541 w 6553940"/>
              <a:gd name="connsiteY1" fmla="*/ 0 h 5107908"/>
              <a:gd name="connsiteX2" fmla="*/ 6553940 w 6553940"/>
              <a:gd name="connsiteY2" fmla="*/ 439618 h 5107908"/>
              <a:gd name="connsiteX3" fmla="*/ 6553940 w 6553940"/>
              <a:gd name="connsiteY3" fmla="*/ 5107908 h 5107908"/>
              <a:gd name="connsiteX4" fmla="*/ 0 w 6553940"/>
              <a:gd name="connsiteY4" fmla="*/ 5107908 h 5107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940" h="5107908">
                <a:moveTo>
                  <a:pt x="0" y="0"/>
                </a:moveTo>
                <a:lnTo>
                  <a:pt x="6118541" y="0"/>
                </a:lnTo>
                <a:cubicBezTo>
                  <a:pt x="6359005" y="0"/>
                  <a:pt x="6553940" y="196824"/>
                  <a:pt x="6553940" y="439618"/>
                </a:cubicBezTo>
                <a:lnTo>
                  <a:pt x="6553940" y="5107908"/>
                </a:lnTo>
                <a:lnTo>
                  <a:pt x="0" y="5107908"/>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199994" y="1679171"/>
            <a:ext cx="4268106" cy="44930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199994" y="6389695"/>
            <a:ext cx="2183822" cy="338328"/>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373704" y="6389695"/>
            <a:ext cx="1625600" cy="338328"/>
          </a:xfrm>
        </p:spPr>
        <p:txBody>
          <a:body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25200" y="6389695"/>
            <a:ext cx="457200"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12705755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822959"/>
            <a:ext cx="4811167" cy="916991"/>
          </a:xfrm>
        </p:spPr>
        <p:txBody>
          <a:bodyPr anchor="t"/>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40936EEA-460B-E34D-8B9C-832ADF15E401}"/>
              </a:ext>
            </a:extLst>
          </p:cNvPr>
          <p:cNvSpPr>
            <a:spLocks noGrp="1"/>
          </p:cNvSpPr>
          <p:nvPr>
            <p:ph type="pic" sz="quarter" idx="15" hasCustomPrompt="1"/>
          </p:nvPr>
        </p:nvSpPr>
        <p:spPr>
          <a:xfrm>
            <a:off x="1" y="1958288"/>
            <a:ext cx="5620853" cy="4899713"/>
          </a:xfrm>
          <a:custGeom>
            <a:avLst/>
            <a:gdLst>
              <a:gd name="connsiteX0" fmla="*/ 0 w 5620853"/>
              <a:gd name="connsiteY0" fmla="*/ 0 h 4899713"/>
              <a:gd name="connsiteX1" fmla="*/ 5119331 w 5620853"/>
              <a:gd name="connsiteY1" fmla="*/ 0 h 4899713"/>
              <a:gd name="connsiteX2" fmla="*/ 5620853 w 5620853"/>
              <a:gd name="connsiteY2" fmla="*/ 501522 h 4899713"/>
              <a:gd name="connsiteX3" fmla="*/ 5620853 w 5620853"/>
              <a:gd name="connsiteY3" fmla="*/ 4899713 h 4899713"/>
              <a:gd name="connsiteX4" fmla="*/ 0 w 5620853"/>
              <a:gd name="connsiteY4" fmla="*/ 4899713 h 48997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0853" h="4899713">
                <a:moveTo>
                  <a:pt x="0" y="0"/>
                </a:moveTo>
                <a:lnTo>
                  <a:pt x="5119331" y="0"/>
                </a:lnTo>
                <a:cubicBezTo>
                  <a:pt x="5396314" y="0"/>
                  <a:pt x="5620853" y="224539"/>
                  <a:pt x="5620853" y="501522"/>
                </a:cubicBezTo>
                <a:lnTo>
                  <a:pt x="5620853" y="4899713"/>
                </a:lnTo>
                <a:lnTo>
                  <a:pt x="0" y="4899713"/>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314184" y="822960"/>
            <a:ext cx="5153915" cy="5273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6311795" y="6387559"/>
            <a:ext cx="2868392" cy="338328"/>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331917" y="6387559"/>
            <a:ext cx="1658678" cy="338328"/>
          </a:xfrm>
        </p:spPr>
        <p:txBody>
          <a:body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2325" y="6387559"/>
            <a:ext cx="457200"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2041338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822960"/>
            <a:ext cx="3383280" cy="1269365"/>
          </a:xfrm>
        </p:spPr>
        <p:txBody>
          <a:bodyPr anchor="t">
            <a:normAutofit/>
          </a:bodyPr>
          <a:lstStyle>
            <a:lvl1pPr>
              <a:defRPr sz="2500"/>
            </a:lvl1pPr>
          </a:lstStyle>
          <a:p>
            <a:r>
              <a:rPr lang="en-US"/>
              <a:t>Click to edit Master title style</a:t>
            </a:r>
            <a:endParaRPr lang="en-US" dirty="0"/>
          </a:p>
        </p:txBody>
      </p:sp>
      <p:sp>
        <p:nvSpPr>
          <p:cNvPr id="11" name="Picture Placeholder 9">
            <a:extLst>
              <a:ext uri="{FF2B5EF4-FFF2-40B4-BE49-F238E27FC236}">
                <a16:creationId xmlns:a16="http://schemas.microsoft.com/office/drawing/2014/main" id="{2E39E907-908A-148E-8CF0-2C3161E428B4}"/>
              </a:ext>
            </a:extLst>
          </p:cNvPr>
          <p:cNvSpPr>
            <a:spLocks noGrp="1"/>
          </p:cNvSpPr>
          <p:nvPr>
            <p:ph type="pic" sz="quarter" idx="15" hasCustomPrompt="1"/>
          </p:nvPr>
        </p:nvSpPr>
        <p:spPr>
          <a:xfrm>
            <a:off x="1" y="2387462"/>
            <a:ext cx="4145281" cy="4470539"/>
          </a:xfrm>
          <a:custGeom>
            <a:avLst/>
            <a:gdLst>
              <a:gd name="connsiteX0" fmla="*/ 0 w 4145281"/>
              <a:gd name="connsiteY0" fmla="*/ 0 h 4470539"/>
              <a:gd name="connsiteX1" fmla="*/ 3629230 w 4145281"/>
              <a:gd name="connsiteY1" fmla="*/ 0 h 4470539"/>
              <a:gd name="connsiteX2" fmla="*/ 4145281 w 4145281"/>
              <a:gd name="connsiteY2" fmla="*/ 516051 h 4470539"/>
              <a:gd name="connsiteX3" fmla="*/ 4145281 w 4145281"/>
              <a:gd name="connsiteY3" fmla="*/ 4470539 h 4470539"/>
              <a:gd name="connsiteX4" fmla="*/ 0 w 4145281"/>
              <a:gd name="connsiteY4" fmla="*/ 4470539 h 4470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281" h="4470539">
                <a:moveTo>
                  <a:pt x="0" y="0"/>
                </a:moveTo>
                <a:lnTo>
                  <a:pt x="3629230" y="0"/>
                </a:lnTo>
                <a:cubicBezTo>
                  <a:pt x="3914237" y="0"/>
                  <a:pt x="4145281" y="231044"/>
                  <a:pt x="4145281" y="516051"/>
                </a:cubicBezTo>
                <a:lnTo>
                  <a:pt x="4145281" y="4470539"/>
                </a:lnTo>
                <a:lnTo>
                  <a:pt x="0" y="4470539"/>
                </a:ln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4839479" y="781685"/>
            <a:ext cx="6628621" cy="53905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5146266" y="6388215"/>
            <a:ext cx="2969008" cy="338328"/>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8432999" y="6388215"/>
            <a:ext cx="2558901" cy="338328"/>
          </a:xfrm>
        </p:spPr>
        <p:txBody>
          <a:body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2323" y="6388215"/>
            <a:ext cx="457200"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6880906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umber Large">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EF0D11-5ED9-D2C8-48DF-CDDD85CEAC2D}"/>
              </a:ext>
              <a:ext uri="{C183D7F6-B498-43B3-948B-1728B52AA6E4}">
                <adec:decorative xmlns:adec="http://schemas.microsoft.com/office/drawing/2017/decorative" val="1"/>
              </a:ext>
            </a:extLst>
          </p:cNvPr>
          <p:cNvSpPr/>
          <p:nvPr/>
        </p:nvSpPr>
        <p:spPr>
          <a:xfrm>
            <a:off x="-1524" y="0"/>
            <a:ext cx="12192000" cy="6858000"/>
          </a:xfrm>
          <a:prstGeom prst="rect">
            <a:avLst/>
          </a:prstGeom>
          <a:solidFill>
            <a:schemeClr val="accent3">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 name="Title 1">
            <a:extLst>
              <a:ext uri="{FF2B5EF4-FFF2-40B4-BE49-F238E27FC236}">
                <a16:creationId xmlns:a16="http://schemas.microsoft.com/office/drawing/2014/main" id="{33C62E16-021E-429D-57AF-0AC1B2666E43}"/>
              </a:ext>
            </a:extLst>
          </p:cNvPr>
          <p:cNvSpPr>
            <a:spLocks noGrp="1"/>
          </p:cNvSpPr>
          <p:nvPr>
            <p:ph type="title"/>
          </p:nvPr>
        </p:nvSpPr>
        <p:spPr>
          <a:xfrm>
            <a:off x="1389888" y="4809744"/>
            <a:ext cx="9345168" cy="1225296"/>
          </a:xfrm>
        </p:spPr>
        <p:txBody>
          <a:bodyPr anchor="t">
            <a:normAutofit/>
          </a:bodyPr>
          <a:lstStyle>
            <a:lvl1pPr algn="ctr">
              <a:lnSpc>
                <a:spcPct val="120000"/>
              </a:lnSpc>
              <a:defRPr sz="2800">
                <a:solidFill>
                  <a:schemeClr val="tx1"/>
                </a:solidFill>
                <a:latin typeface="+mn-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8D5285B4-939B-FC12-E19A-F30DFE493F08}"/>
              </a:ext>
            </a:extLst>
          </p:cNvPr>
          <p:cNvSpPr>
            <a:spLocks noGrp="1"/>
          </p:cNvSpPr>
          <p:nvPr>
            <p:ph sz="quarter" idx="13" hasCustomPrompt="1"/>
          </p:nvPr>
        </p:nvSpPr>
        <p:spPr>
          <a:xfrm>
            <a:off x="493776" y="603504"/>
            <a:ext cx="11201400" cy="4206240"/>
          </a:xfrm>
        </p:spPr>
        <p:txBody>
          <a:bodyPr anchor="b">
            <a:normAutofit/>
          </a:bodyPr>
          <a:lstStyle>
            <a:lvl1pPr marL="0" indent="0" algn="ctr">
              <a:lnSpc>
                <a:spcPct val="90000"/>
              </a:lnSpc>
              <a:buNone/>
              <a:defRPr sz="27800">
                <a:solidFill>
                  <a:schemeClr val="accent1"/>
                </a:solidFill>
                <a:latin typeface="+mj-lt"/>
              </a:defRPr>
            </a:lvl1pPr>
          </a:lstStyle>
          <a:p>
            <a:pPr lvl="0"/>
            <a:r>
              <a:rPr lang="en-US" dirty="0"/>
              <a:t>##%</a:t>
            </a:r>
          </a:p>
        </p:txBody>
      </p:sp>
      <p:sp>
        <p:nvSpPr>
          <p:cNvPr id="4" name="Footer Placeholder 3">
            <a:extLst>
              <a:ext uri="{FF2B5EF4-FFF2-40B4-BE49-F238E27FC236}">
                <a16:creationId xmlns:a16="http://schemas.microsoft.com/office/drawing/2014/main" id="{F0225984-1615-5B69-4A65-E3A7E6508DE7}"/>
              </a:ext>
            </a:extLst>
          </p:cNvPr>
          <p:cNvSpPr>
            <a:spLocks noGrp="1"/>
          </p:cNvSpPr>
          <p:nvPr>
            <p:ph type="ftr" sz="quarter" idx="11"/>
          </p:nvPr>
        </p:nvSpPr>
        <p:spPr/>
        <p:txBody>
          <a:bodyPr/>
          <a:lstStyle>
            <a:lvl1pPr>
              <a:defRPr>
                <a:solidFill>
                  <a:schemeClr val="tx1"/>
                </a:solidFill>
              </a:defRPr>
            </a:lvl1pPr>
          </a:lstStyle>
          <a:p>
            <a:endParaRPr lang="en-US"/>
          </a:p>
        </p:txBody>
      </p:sp>
      <p:sp>
        <p:nvSpPr>
          <p:cNvPr id="3" name="Date Placeholder 2">
            <a:extLst>
              <a:ext uri="{FF2B5EF4-FFF2-40B4-BE49-F238E27FC236}">
                <a16:creationId xmlns:a16="http://schemas.microsoft.com/office/drawing/2014/main" id="{0C53913C-4E7F-A6E2-8028-C03CFD32F302}"/>
              </a:ext>
            </a:extLst>
          </p:cNvPr>
          <p:cNvSpPr>
            <a:spLocks noGrp="1"/>
          </p:cNvSpPr>
          <p:nvPr>
            <p:ph type="dt" sz="half" idx="10"/>
          </p:nvPr>
        </p:nvSpPr>
        <p:spPr/>
        <p:txBody>
          <a:bodyPr/>
          <a:lstStyle>
            <a:lvl1pPr>
              <a:defRPr>
                <a:solidFill>
                  <a:schemeClr val="tx1"/>
                </a:solidFill>
              </a:defRPr>
            </a:lvl1pPr>
          </a:lstStyle>
          <a:p>
            <a:fld id="{D7E3ECEC-7E7B-4FB9-BAE8-5C10F12795EA}" type="datetimeFigureOut">
              <a:rPr lang="en-US" smtClean="0"/>
              <a:t>9/18/2025</a:t>
            </a:fld>
            <a:endParaRPr lang="en-US"/>
          </a:p>
        </p:txBody>
      </p:sp>
      <p:sp>
        <p:nvSpPr>
          <p:cNvPr id="5" name="Slide Number Placeholder 4">
            <a:extLst>
              <a:ext uri="{FF2B5EF4-FFF2-40B4-BE49-F238E27FC236}">
                <a16:creationId xmlns:a16="http://schemas.microsoft.com/office/drawing/2014/main" id="{26A6A07C-51B6-897B-8C81-FBA62CFE4176}"/>
              </a:ext>
            </a:extLst>
          </p:cNvPr>
          <p:cNvSpPr>
            <a:spLocks noGrp="1"/>
          </p:cNvSpPr>
          <p:nvPr>
            <p:ph type="sldNum" sz="quarter" idx="12"/>
          </p:nvPr>
        </p:nvSpPr>
        <p:spPr/>
        <p:txBody>
          <a:bodyPr/>
          <a:lstStyle>
            <a:lvl1pPr>
              <a:defRPr>
                <a:solidFill>
                  <a:schemeClr val="tx1"/>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2003250103"/>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umber Large 2">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F3547126-466C-18B0-8C04-007D93615CD9}"/>
              </a:ext>
              <a:ext uri="{C183D7F6-B498-43B3-948B-1728B52AA6E4}">
                <adec:decorative xmlns:adec="http://schemas.microsoft.com/office/drawing/2017/decorative" val="1"/>
              </a:ext>
            </a:extLst>
          </p:cNvPr>
          <p:cNvSpPr/>
          <p:nvPr/>
        </p:nvSpPr>
        <p:spPr>
          <a:xfrm>
            <a:off x="0" y="-1"/>
            <a:ext cx="11208688" cy="5154130"/>
          </a:xfrm>
          <a:custGeom>
            <a:avLst/>
            <a:gdLst>
              <a:gd name="connsiteX0" fmla="*/ 0 w 11208688"/>
              <a:gd name="connsiteY0" fmla="*/ 0 h 5154130"/>
              <a:gd name="connsiteX1" fmla="*/ 11208688 w 11208688"/>
              <a:gd name="connsiteY1" fmla="*/ 0 h 5154130"/>
              <a:gd name="connsiteX2" fmla="*/ 11208688 w 11208688"/>
              <a:gd name="connsiteY2" fmla="*/ 526471 h 5154130"/>
              <a:gd name="connsiteX3" fmla="*/ 11208688 w 11208688"/>
              <a:gd name="connsiteY3" fmla="*/ 4126137 h 5154130"/>
              <a:gd name="connsiteX4" fmla="*/ 11208688 w 11208688"/>
              <a:gd name="connsiteY4" fmla="*/ 4652608 h 5154130"/>
              <a:gd name="connsiteX5" fmla="*/ 10707166 w 11208688"/>
              <a:gd name="connsiteY5" fmla="*/ 5154130 h 5154130"/>
              <a:gd name="connsiteX6" fmla="*/ 0 w 11208688"/>
              <a:gd name="connsiteY6" fmla="*/ 5154130 h 5154130"/>
              <a:gd name="connsiteX7" fmla="*/ 0 w 11208688"/>
              <a:gd name="connsiteY7" fmla="*/ 4627659 h 5154130"/>
              <a:gd name="connsiteX8" fmla="*/ 0 w 11208688"/>
              <a:gd name="connsiteY8" fmla="*/ 526471 h 515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08688" h="5154130">
                <a:moveTo>
                  <a:pt x="0" y="0"/>
                </a:moveTo>
                <a:lnTo>
                  <a:pt x="11208688" y="0"/>
                </a:lnTo>
                <a:lnTo>
                  <a:pt x="11208688" y="526471"/>
                </a:lnTo>
                <a:lnTo>
                  <a:pt x="11208688" y="4126137"/>
                </a:lnTo>
                <a:lnTo>
                  <a:pt x="11208688" y="4652608"/>
                </a:lnTo>
                <a:cubicBezTo>
                  <a:pt x="11208688" y="4929591"/>
                  <a:pt x="10984149" y="5154130"/>
                  <a:pt x="10707166" y="5154130"/>
                </a:cubicBezTo>
                <a:lnTo>
                  <a:pt x="0" y="5154130"/>
                </a:lnTo>
                <a:lnTo>
                  <a:pt x="0" y="4627659"/>
                </a:lnTo>
                <a:lnTo>
                  <a:pt x="0" y="52647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C62E16-021E-429D-57AF-0AC1B2666E43}"/>
              </a:ext>
            </a:extLst>
          </p:cNvPr>
          <p:cNvSpPr>
            <a:spLocks noGrp="1"/>
          </p:cNvSpPr>
          <p:nvPr>
            <p:ph type="title"/>
          </p:nvPr>
        </p:nvSpPr>
        <p:spPr>
          <a:xfrm>
            <a:off x="772089" y="5483352"/>
            <a:ext cx="10361130" cy="848177"/>
          </a:xfrm>
        </p:spPr>
        <p:txBody>
          <a:bodyPr vert="horz" lIns="91440" tIns="45720" rIns="91440" bIns="45720" rtlCol="0" anchor="ctr">
            <a:normAutofit/>
          </a:bodyPr>
          <a:lstStyle>
            <a:lvl1pPr>
              <a:lnSpc>
                <a:spcPct val="100000"/>
              </a:lnSpc>
              <a:defRPr lang="en-US" sz="2600" dirty="0">
                <a:solidFill>
                  <a:schemeClr val="tx2"/>
                </a:solidFill>
                <a:latin typeface="+mn-lt"/>
              </a:defRPr>
            </a:lvl1pPr>
          </a:lstStyle>
          <a:p>
            <a:pPr lvl="0"/>
            <a:r>
              <a:rPr lang="en-US"/>
              <a:t>Click to edit Master title style</a:t>
            </a:r>
            <a:endParaRPr lang="en-US" dirty="0"/>
          </a:p>
        </p:txBody>
      </p:sp>
      <p:sp>
        <p:nvSpPr>
          <p:cNvPr id="7" name="Content Placeholder 6">
            <a:extLst>
              <a:ext uri="{FF2B5EF4-FFF2-40B4-BE49-F238E27FC236}">
                <a16:creationId xmlns:a16="http://schemas.microsoft.com/office/drawing/2014/main" id="{8D5285B4-939B-FC12-E19A-F30DFE493F08}"/>
              </a:ext>
            </a:extLst>
          </p:cNvPr>
          <p:cNvSpPr>
            <a:spLocks noGrp="1"/>
          </p:cNvSpPr>
          <p:nvPr>
            <p:ph sz="quarter" idx="13" hasCustomPrompt="1"/>
          </p:nvPr>
        </p:nvSpPr>
        <p:spPr>
          <a:xfrm>
            <a:off x="541015" y="684412"/>
            <a:ext cx="10592204" cy="4122998"/>
          </a:xfrm>
        </p:spPr>
        <p:txBody>
          <a:bodyPr vert="horz" lIns="91440" tIns="45720" rIns="91440" bIns="45720" rtlCol="0" anchor="b">
            <a:normAutofit/>
          </a:bodyPr>
          <a:lstStyle>
            <a:lvl1pPr marL="0" indent="0">
              <a:lnSpc>
                <a:spcPct val="90000"/>
              </a:lnSpc>
              <a:buNone/>
              <a:defRPr lang="en-US" sz="27800" spc="-200" baseline="0" dirty="0">
                <a:solidFill>
                  <a:schemeClr val="accent1"/>
                </a:solidFill>
                <a:latin typeface="+mj-lt"/>
              </a:defRPr>
            </a:lvl1pPr>
          </a:lstStyle>
          <a:p>
            <a:pPr lvl="0"/>
            <a:r>
              <a:rPr lang="en-US" dirty="0"/>
              <a:t>##%</a:t>
            </a:r>
          </a:p>
        </p:txBody>
      </p:sp>
      <p:sp>
        <p:nvSpPr>
          <p:cNvPr id="4" name="Footer Placeholder 3">
            <a:extLst>
              <a:ext uri="{FF2B5EF4-FFF2-40B4-BE49-F238E27FC236}">
                <a16:creationId xmlns:a16="http://schemas.microsoft.com/office/drawing/2014/main" id="{F0225984-1615-5B69-4A65-E3A7E6508DE7}"/>
              </a:ext>
            </a:extLst>
          </p:cNvPr>
          <p:cNvSpPr>
            <a:spLocks noGrp="1"/>
          </p:cNvSpPr>
          <p:nvPr>
            <p:ph type="ftr" sz="quarter" idx="11"/>
          </p:nvPr>
        </p:nvSpPr>
        <p:spPr/>
        <p:txBody>
          <a:bodyPr/>
          <a:lstStyle>
            <a:lvl1pPr>
              <a:defRPr>
                <a:solidFill>
                  <a:schemeClr val="tx2"/>
                </a:solidFill>
              </a:defRPr>
            </a:lvl1pPr>
          </a:lstStyle>
          <a:p>
            <a:endParaRPr lang="en-US"/>
          </a:p>
        </p:txBody>
      </p:sp>
      <p:sp>
        <p:nvSpPr>
          <p:cNvPr id="3" name="Date Placeholder 2">
            <a:extLst>
              <a:ext uri="{FF2B5EF4-FFF2-40B4-BE49-F238E27FC236}">
                <a16:creationId xmlns:a16="http://schemas.microsoft.com/office/drawing/2014/main" id="{0C53913C-4E7F-A6E2-8028-C03CFD32F302}"/>
              </a:ext>
            </a:extLst>
          </p:cNvPr>
          <p:cNvSpPr>
            <a:spLocks noGrp="1"/>
          </p:cNvSpPr>
          <p:nvPr>
            <p:ph type="dt" sz="half" idx="10"/>
          </p:nvPr>
        </p:nvSpPr>
        <p:spPr/>
        <p:txBody>
          <a:bodyPr/>
          <a:lstStyle>
            <a:lvl1pPr>
              <a:defRPr>
                <a:solidFill>
                  <a:schemeClr val="tx2"/>
                </a:solidFill>
              </a:defRPr>
            </a:lvl1pPr>
          </a:lstStyle>
          <a:p>
            <a:fld id="{D7E3ECEC-7E7B-4FB9-BAE8-5C10F12795EA}" type="datetimeFigureOut">
              <a:rPr lang="en-US" smtClean="0"/>
              <a:t>9/18/2025</a:t>
            </a:fld>
            <a:endParaRPr lang="en-US"/>
          </a:p>
        </p:txBody>
      </p:sp>
      <p:sp>
        <p:nvSpPr>
          <p:cNvPr id="5" name="Slide Number Placeholder 4">
            <a:extLst>
              <a:ext uri="{FF2B5EF4-FFF2-40B4-BE49-F238E27FC236}">
                <a16:creationId xmlns:a16="http://schemas.microsoft.com/office/drawing/2014/main" id="{26A6A07C-51B6-897B-8C81-FBA62CFE4176}"/>
              </a:ext>
            </a:extLst>
          </p:cNvPr>
          <p:cNvSpPr>
            <a:spLocks noGrp="1"/>
          </p:cNvSpPr>
          <p:nvPr>
            <p:ph type="sldNum" sz="quarter" idx="12"/>
          </p:nvPr>
        </p:nvSpPr>
        <p:spPr/>
        <p:txBody>
          <a:bodyPr/>
          <a:lstStyle>
            <a:lvl1pPr>
              <a:defRPr>
                <a:solidFill>
                  <a:schemeClr val="tx2"/>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3515116267"/>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umber Large 3">
    <p:bg>
      <p:bgRef idx="1001">
        <a:schemeClr val="bg2"/>
      </p:bgRef>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0AA79A0-CEA9-1C5C-A8CA-D3F95D56333A}"/>
              </a:ext>
              <a:ext uri="{C183D7F6-B498-43B3-948B-1728B52AA6E4}">
                <adec:decorative xmlns:adec="http://schemas.microsoft.com/office/drawing/2017/decorative" val="1"/>
              </a:ext>
            </a:extLst>
          </p:cNvPr>
          <p:cNvSpPr/>
          <p:nvPr/>
        </p:nvSpPr>
        <p:spPr>
          <a:xfrm>
            <a:off x="0" y="4757010"/>
            <a:ext cx="11208688" cy="2100988"/>
          </a:xfrm>
          <a:custGeom>
            <a:avLst/>
            <a:gdLst>
              <a:gd name="connsiteX0" fmla="*/ 0 w 11208688"/>
              <a:gd name="connsiteY0" fmla="*/ 0 h 2100988"/>
              <a:gd name="connsiteX1" fmla="*/ 10707166 w 11208688"/>
              <a:gd name="connsiteY1" fmla="*/ 0 h 2100988"/>
              <a:gd name="connsiteX2" fmla="*/ 11208688 w 11208688"/>
              <a:gd name="connsiteY2" fmla="*/ 501522 h 2100988"/>
              <a:gd name="connsiteX3" fmla="*/ 11208688 w 11208688"/>
              <a:gd name="connsiteY3" fmla="*/ 2100988 h 2100988"/>
              <a:gd name="connsiteX4" fmla="*/ 0 w 11208688"/>
              <a:gd name="connsiteY4" fmla="*/ 2100988 h 2100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8688" h="2100988">
                <a:moveTo>
                  <a:pt x="0" y="0"/>
                </a:moveTo>
                <a:lnTo>
                  <a:pt x="10707166" y="0"/>
                </a:lnTo>
                <a:cubicBezTo>
                  <a:pt x="10984149" y="0"/>
                  <a:pt x="11208688" y="224539"/>
                  <a:pt x="11208688" y="501522"/>
                </a:cubicBezTo>
                <a:lnTo>
                  <a:pt x="11208688" y="2100988"/>
                </a:lnTo>
                <a:lnTo>
                  <a:pt x="0" y="2100988"/>
                </a:lnTo>
                <a:close/>
              </a:path>
            </a:pathLst>
          </a:cu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4F2C5FBA-F4AA-552B-2245-767D47272F3B}"/>
              </a:ext>
              <a:ext uri="{C183D7F6-B498-43B3-948B-1728B52AA6E4}">
                <adec:decorative xmlns:adec="http://schemas.microsoft.com/office/drawing/2017/decorative" val="1"/>
              </a:ext>
            </a:extLst>
          </p:cNvPr>
          <p:cNvSpPr/>
          <p:nvPr/>
        </p:nvSpPr>
        <p:spPr>
          <a:xfrm>
            <a:off x="0" y="1"/>
            <a:ext cx="11208688" cy="4627659"/>
          </a:xfrm>
          <a:custGeom>
            <a:avLst/>
            <a:gdLst>
              <a:gd name="connsiteX0" fmla="*/ 0 w 11208688"/>
              <a:gd name="connsiteY0" fmla="*/ 0 h 4627659"/>
              <a:gd name="connsiteX1" fmla="*/ 11208688 w 11208688"/>
              <a:gd name="connsiteY1" fmla="*/ 0 h 4627659"/>
              <a:gd name="connsiteX2" fmla="*/ 11208688 w 11208688"/>
              <a:gd name="connsiteY2" fmla="*/ 4126137 h 4627659"/>
              <a:gd name="connsiteX3" fmla="*/ 10707166 w 11208688"/>
              <a:gd name="connsiteY3" fmla="*/ 4627659 h 4627659"/>
              <a:gd name="connsiteX4" fmla="*/ 0 w 11208688"/>
              <a:gd name="connsiteY4" fmla="*/ 4627659 h 4627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8688" h="4627659">
                <a:moveTo>
                  <a:pt x="0" y="0"/>
                </a:moveTo>
                <a:lnTo>
                  <a:pt x="11208688" y="0"/>
                </a:lnTo>
                <a:lnTo>
                  <a:pt x="11208688" y="4126137"/>
                </a:lnTo>
                <a:cubicBezTo>
                  <a:pt x="11208688" y="4403120"/>
                  <a:pt x="10984149" y="4627659"/>
                  <a:pt x="10707166" y="4627659"/>
                </a:cubicBezTo>
                <a:lnTo>
                  <a:pt x="0" y="4627659"/>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C62E16-021E-429D-57AF-0AC1B2666E43}"/>
              </a:ext>
            </a:extLst>
          </p:cNvPr>
          <p:cNvSpPr>
            <a:spLocks noGrp="1"/>
          </p:cNvSpPr>
          <p:nvPr>
            <p:ph type="title"/>
          </p:nvPr>
        </p:nvSpPr>
        <p:spPr>
          <a:xfrm>
            <a:off x="768096" y="5230760"/>
            <a:ext cx="9738852" cy="1017639"/>
          </a:xfrm>
        </p:spPr>
        <p:txBody>
          <a:bodyPr vert="horz" lIns="91440" tIns="45720" rIns="91440" bIns="45720" rtlCol="0" anchor="ctr">
            <a:normAutofit/>
          </a:bodyPr>
          <a:lstStyle>
            <a:lvl1pPr>
              <a:lnSpc>
                <a:spcPct val="100000"/>
              </a:lnSpc>
              <a:defRPr lang="en-US" sz="2600" dirty="0">
                <a:solidFill>
                  <a:schemeClr val="tx2"/>
                </a:solidFill>
                <a:latin typeface="+mn-lt"/>
              </a:defRPr>
            </a:lvl1pPr>
          </a:lstStyle>
          <a:p>
            <a:pPr lvl="0"/>
            <a:r>
              <a:rPr lang="en-US"/>
              <a:t>Click to edit Master title style</a:t>
            </a:r>
            <a:endParaRPr lang="en-US" dirty="0"/>
          </a:p>
        </p:txBody>
      </p:sp>
      <p:sp>
        <p:nvSpPr>
          <p:cNvPr id="7" name="Content Placeholder 6">
            <a:extLst>
              <a:ext uri="{FF2B5EF4-FFF2-40B4-BE49-F238E27FC236}">
                <a16:creationId xmlns:a16="http://schemas.microsoft.com/office/drawing/2014/main" id="{8D5285B4-939B-FC12-E19A-F30DFE493F08}"/>
              </a:ext>
            </a:extLst>
          </p:cNvPr>
          <p:cNvSpPr>
            <a:spLocks noGrp="1"/>
          </p:cNvSpPr>
          <p:nvPr>
            <p:ph sz="quarter" idx="13" hasCustomPrompt="1"/>
          </p:nvPr>
        </p:nvSpPr>
        <p:spPr>
          <a:xfrm>
            <a:off x="549328" y="420624"/>
            <a:ext cx="10592204" cy="4112875"/>
          </a:xfrm>
        </p:spPr>
        <p:txBody>
          <a:bodyPr vert="horz" lIns="91440" tIns="45720" rIns="91440" bIns="45720" rtlCol="0" anchor="b">
            <a:normAutofit/>
          </a:bodyPr>
          <a:lstStyle>
            <a:lvl1pPr marL="0" indent="0">
              <a:lnSpc>
                <a:spcPct val="90000"/>
              </a:lnSpc>
              <a:buNone/>
              <a:defRPr lang="en-US" sz="27800" dirty="0">
                <a:solidFill>
                  <a:schemeClr val="accent1"/>
                </a:solidFill>
                <a:latin typeface="+mj-lt"/>
              </a:defRPr>
            </a:lvl1pPr>
          </a:lstStyle>
          <a:p>
            <a:pPr lvl="0"/>
            <a:r>
              <a:rPr lang="en-US" dirty="0"/>
              <a:t>##%</a:t>
            </a:r>
          </a:p>
        </p:txBody>
      </p:sp>
      <p:sp>
        <p:nvSpPr>
          <p:cNvPr id="4" name="Footer Placeholder 3">
            <a:extLst>
              <a:ext uri="{FF2B5EF4-FFF2-40B4-BE49-F238E27FC236}">
                <a16:creationId xmlns:a16="http://schemas.microsoft.com/office/drawing/2014/main" id="{F0225984-1615-5B69-4A65-E3A7E6508DE7}"/>
              </a:ext>
            </a:extLst>
          </p:cNvPr>
          <p:cNvSpPr>
            <a:spLocks noGrp="1"/>
          </p:cNvSpPr>
          <p:nvPr>
            <p:ph type="ftr" sz="quarter" idx="11"/>
          </p:nvPr>
        </p:nvSpPr>
        <p:spPr/>
        <p:txBody>
          <a:bodyPr/>
          <a:lstStyle>
            <a:lvl1pPr>
              <a:defRPr>
                <a:solidFill>
                  <a:schemeClr val="tx2"/>
                </a:solidFill>
              </a:defRPr>
            </a:lvl1pPr>
          </a:lstStyle>
          <a:p>
            <a:endParaRPr lang="en-US"/>
          </a:p>
        </p:txBody>
      </p:sp>
      <p:sp>
        <p:nvSpPr>
          <p:cNvPr id="3" name="Date Placeholder 2">
            <a:extLst>
              <a:ext uri="{FF2B5EF4-FFF2-40B4-BE49-F238E27FC236}">
                <a16:creationId xmlns:a16="http://schemas.microsoft.com/office/drawing/2014/main" id="{0C53913C-4E7F-A6E2-8028-C03CFD32F302}"/>
              </a:ext>
            </a:extLst>
          </p:cNvPr>
          <p:cNvSpPr>
            <a:spLocks noGrp="1"/>
          </p:cNvSpPr>
          <p:nvPr>
            <p:ph type="dt" sz="half" idx="10"/>
          </p:nvPr>
        </p:nvSpPr>
        <p:spPr/>
        <p:txBody>
          <a:bodyPr/>
          <a:lstStyle>
            <a:lvl1pPr>
              <a:defRPr>
                <a:solidFill>
                  <a:schemeClr val="tx2"/>
                </a:solidFill>
              </a:defRPr>
            </a:lvl1pPr>
          </a:lstStyle>
          <a:p>
            <a:fld id="{D7E3ECEC-7E7B-4FB9-BAE8-5C10F12795EA}" type="datetimeFigureOut">
              <a:rPr lang="en-US" smtClean="0"/>
              <a:t>9/18/2025</a:t>
            </a:fld>
            <a:endParaRPr lang="en-US"/>
          </a:p>
        </p:txBody>
      </p:sp>
      <p:sp>
        <p:nvSpPr>
          <p:cNvPr id="5" name="Slide Number Placeholder 4">
            <a:extLst>
              <a:ext uri="{FF2B5EF4-FFF2-40B4-BE49-F238E27FC236}">
                <a16:creationId xmlns:a16="http://schemas.microsoft.com/office/drawing/2014/main" id="{26A6A07C-51B6-897B-8C81-FBA62CFE4176}"/>
              </a:ext>
            </a:extLst>
          </p:cNvPr>
          <p:cNvSpPr>
            <a:spLocks noGrp="1"/>
          </p:cNvSpPr>
          <p:nvPr>
            <p:ph type="sldNum" sz="quarter" idx="12"/>
          </p:nvPr>
        </p:nvSpPr>
        <p:spPr/>
        <p:txBody>
          <a:bodyPr/>
          <a:lstStyle>
            <a:lvl1pPr>
              <a:defRPr>
                <a:solidFill>
                  <a:schemeClr val="tx2"/>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2484734556"/>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umber Large 4">
    <p:bg>
      <p:bgRef idx="1001">
        <a:schemeClr val="bg1"/>
      </p:bgRef>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4677EE2-225B-FA02-73B9-DFB5D013592F}"/>
              </a:ext>
              <a:ext uri="{C183D7F6-B498-43B3-948B-1728B52AA6E4}">
                <adec:decorative xmlns:adec="http://schemas.microsoft.com/office/drawing/2017/decorative" val="1"/>
              </a:ext>
            </a:extLst>
          </p:cNvPr>
          <p:cNvSpPr/>
          <p:nvPr/>
        </p:nvSpPr>
        <p:spPr>
          <a:xfrm>
            <a:off x="0" y="4783948"/>
            <a:ext cx="11208688" cy="2074052"/>
          </a:xfrm>
          <a:custGeom>
            <a:avLst/>
            <a:gdLst>
              <a:gd name="connsiteX0" fmla="*/ 0 w 11208688"/>
              <a:gd name="connsiteY0" fmla="*/ 0 h 2074052"/>
              <a:gd name="connsiteX1" fmla="*/ 10707166 w 11208688"/>
              <a:gd name="connsiteY1" fmla="*/ 0 h 2074052"/>
              <a:gd name="connsiteX2" fmla="*/ 11208688 w 11208688"/>
              <a:gd name="connsiteY2" fmla="*/ 501522 h 2074052"/>
              <a:gd name="connsiteX3" fmla="*/ 11208688 w 11208688"/>
              <a:gd name="connsiteY3" fmla="*/ 2074052 h 2074052"/>
              <a:gd name="connsiteX4" fmla="*/ 0 w 11208688"/>
              <a:gd name="connsiteY4" fmla="*/ 2074052 h 2074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08688" h="2074052">
                <a:moveTo>
                  <a:pt x="0" y="0"/>
                </a:moveTo>
                <a:lnTo>
                  <a:pt x="10707166" y="0"/>
                </a:lnTo>
                <a:cubicBezTo>
                  <a:pt x="10984149" y="0"/>
                  <a:pt x="11208688" y="224539"/>
                  <a:pt x="11208688" y="501522"/>
                </a:cubicBezTo>
                <a:lnTo>
                  <a:pt x="11208688" y="2074052"/>
                </a:lnTo>
                <a:lnTo>
                  <a:pt x="0" y="2074052"/>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C62E16-021E-429D-57AF-0AC1B2666E43}"/>
              </a:ext>
            </a:extLst>
          </p:cNvPr>
          <p:cNvSpPr>
            <a:spLocks noGrp="1"/>
          </p:cNvSpPr>
          <p:nvPr>
            <p:ph type="title"/>
          </p:nvPr>
        </p:nvSpPr>
        <p:spPr>
          <a:xfrm>
            <a:off x="768096" y="5249809"/>
            <a:ext cx="9768348" cy="1109078"/>
          </a:xfrm>
        </p:spPr>
        <p:txBody>
          <a:bodyPr vert="horz" lIns="91440" tIns="45720" rIns="91440" bIns="45720" rtlCol="0" anchor="ctr">
            <a:normAutofit/>
          </a:bodyPr>
          <a:lstStyle>
            <a:lvl1pPr>
              <a:lnSpc>
                <a:spcPct val="100000"/>
              </a:lnSpc>
              <a:defRPr lang="en-US" sz="2400" dirty="0">
                <a:latin typeface="+mn-lt"/>
              </a:defRPr>
            </a:lvl1pPr>
          </a:lstStyle>
          <a:p>
            <a:pPr lvl="0"/>
            <a:r>
              <a:rPr lang="en-US"/>
              <a:t>Click to edit Master title style</a:t>
            </a:r>
            <a:endParaRPr lang="en-US" dirty="0"/>
          </a:p>
        </p:txBody>
      </p:sp>
      <p:sp>
        <p:nvSpPr>
          <p:cNvPr id="7" name="Content Placeholder 6">
            <a:extLst>
              <a:ext uri="{FF2B5EF4-FFF2-40B4-BE49-F238E27FC236}">
                <a16:creationId xmlns:a16="http://schemas.microsoft.com/office/drawing/2014/main" id="{8D5285B4-939B-FC12-E19A-F30DFE493F08}"/>
              </a:ext>
            </a:extLst>
          </p:cNvPr>
          <p:cNvSpPr>
            <a:spLocks noGrp="1"/>
          </p:cNvSpPr>
          <p:nvPr>
            <p:ph sz="quarter" idx="13" hasCustomPrompt="1"/>
          </p:nvPr>
        </p:nvSpPr>
        <p:spPr>
          <a:xfrm>
            <a:off x="539496" y="341968"/>
            <a:ext cx="11100816" cy="4334256"/>
          </a:xfrm>
        </p:spPr>
        <p:txBody>
          <a:bodyPr vert="horz" lIns="91440" tIns="45720" rIns="91440" bIns="45720" rtlCol="0" anchor="b">
            <a:normAutofit/>
          </a:bodyPr>
          <a:lstStyle>
            <a:lvl1pPr marL="0" indent="0">
              <a:lnSpc>
                <a:spcPct val="90000"/>
              </a:lnSpc>
              <a:buNone/>
              <a:defRPr lang="en-US" sz="27800" dirty="0">
                <a:solidFill>
                  <a:schemeClr val="accent1"/>
                </a:solidFill>
                <a:latin typeface="+mj-lt"/>
              </a:defRPr>
            </a:lvl1pPr>
          </a:lstStyle>
          <a:p>
            <a:pPr lvl="0"/>
            <a:r>
              <a:rPr lang="en-US" dirty="0"/>
              <a:t>##%</a:t>
            </a:r>
          </a:p>
        </p:txBody>
      </p:sp>
      <p:sp>
        <p:nvSpPr>
          <p:cNvPr id="8" name="Footer Placeholder 7">
            <a:extLst>
              <a:ext uri="{FF2B5EF4-FFF2-40B4-BE49-F238E27FC236}">
                <a16:creationId xmlns:a16="http://schemas.microsoft.com/office/drawing/2014/main" id="{881EFD95-05D4-9FAB-FCB7-D3A2AB29456D}"/>
              </a:ext>
            </a:extLst>
          </p:cNvPr>
          <p:cNvSpPr>
            <a:spLocks noGrp="1"/>
          </p:cNvSpPr>
          <p:nvPr>
            <p:ph type="ftr" sz="quarter" idx="15"/>
          </p:nvPr>
        </p:nvSpPr>
        <p:spPr>
          <a:xfrm>
            <a:off x="772090" y="6382512"/>
            <a:ext cx="2816835" cy="338328"/>
          </a:xfrm>
        </p:spPr>
        <p:txBody>
          <a:bodyPr/>
          <a:lstStyle/>
          <a:p>
            <a:endParaRPr lang="en-US"/>
          </a:p>
        </p:txBody>
      </p:sp>
      <p:sp>
        <p:nvSpPr>
          <p:cNvPr id="6" name="Date Placeholder 5">
            <a:extLst>
              <a:ext uri="{FF2B5EF4-FFF2-40B4-BE49-F238E27FC236}">
                <a16:creationId xmlns:a16="http://schemas.microsoft.com/office/drawing/2014/main" id="{1D5117C2-BE70-9A87-4113-2ECE3F1A43BF}"/>
              </a:ext>
            </a:extLst>
          </p:cNvPr>
          <p:cNvSpPr>
            <a:spLocks noGrp="1"/>
          </p:cNvSpPr>
          <p:nvPr>
            <p:ph type="dt" sz="half" idx="14"/>
          </p:nvPr>
        </p:nvSpPr>
        <p:spPr>
          <a:xfrm>
            <a:off x="9291411" y="6382512"/>
            <a:ext cx="1612674" cy="338328"/>
          </a:xfrm>
        </p:spPr>
        <p:txBody>
          <a:bodyPr/>
          <a:lstStyle/>
          <a:p>
            <a:fld id="{D7E3ECEC-7E7B-4FB9-BAE8-5C10F12795EA}" type="datetimeFigureOut">
              <a:rPr lang="en-US" smtClean="0"/>
              <a:t>9/18/2025</a:t>
            </a:fld>
            <a:endParaRPr lang="en-US"/>
          </a:p>
        </p:txBody>
      </p:sp>
      <p:sp>
        <p:nvSpPr>
          <p:cNvPr id="9" name="Slide Number Placeholder 8">
            <a:extLst>
              <a:ext uri="{FF2B5EF4-FFF2-40B4-BE49-F238E27FC236}">
                <a16:creationId xmlns:a16="http://schemas.microsoft.com/office/drawing/2014/main" id="{33776532-A6F1-5788-D1D1-3F91B5B3B7D7}"/>
              </a:ext>
            </a:extLst>
          </p:cNvPr>
          <p:cNvSpPr>
            <a:spLocks noGrp="1"/>
          </p:cNvSpPr>
          <p:nvPr>
            <p:ph type="sldNum" sz="quarter" idx="16"/>
          </p:nvPr>
        </p:nvSpPr>
        <p:spPr>
          <a:xfrm>
            <a:off x="11050742" y="6382512"/>
            <a:ext cx="457200"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231439722"/>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tatement">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4CBAD94-77D4-9CC1-DE93-BFA7FA5FBBB6}"/>
              </a:ext>
              <a:ext uri="{C183D7F6-B498-43B3-948B-1728B52AA6E4}">
                <adec:decorative xmlns:adec="http://schemas.microsoft.com/office/drawing/2017/decorative" val="1"/>
              </a:ext>
            </a:extLst>
          </p:cNvPr>
          <p:cNvSpPr/>
          <p:nvPr/>
        </p:nvSpPr>
        <p:spPr>
          <a:xfrm>
            <a:off x="772090" y="0"/>
            <a:ext cx="11419910" cy="6096000"/>
          </a:xfrm>
          <a:custGeom>
            <a:avLst/>
            <a:gdLst>
              <a:gd name="connsiteX0" fmla="*/ 0 w 11419910"/>
              <a:gd name="connsiteY0" fmla="*/ 0 h 6096000"/>
              <a:gd name="connsiteX1" fmla="*/ 11419910 w 11419910"/>
              <a:gd name="connsiteY1" fmla="*/ 0 h 6096000"/>
              <a:gd name="connsiteX2" fmla="*/ 11419910 w 11419910"/>
              <a:gd name="connsiteY2" fmla="*/ 6096000 h 6096000"/>
              <a:gd name="connsiteX3" fmla="*/ 501522 w 11419910"/>
              <a:gd name="connsiteY3" fmla="*/ 6096000 h 6096000"/>
              <a:gd name="connsiteX4" fmla="*/ 0 w 11419910"/>
              <a:gd name="connsiteY4" fmla="*/ 5594478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9910" h="6096000">
                <a:moveTo>
                  <a:pt x="0" y="0"/>
                </a:moveTo>
                <a:lnTo>
                  <a:pt x="11419910" y="0"/>
                </a:lnTo>
                <a:lnTo>
                  <a:pt x="11419910" y="6096000"/>
                </a:lnTo>
                <a:lnTo>
                  <a:pt x="501522" y="6096000"/>
                </a:lnTo>
                <a:cubicBezTo>
                  <a:pt x="224539" y="6096000"/>
                  <a:pt x="0" y="5871461"/>
                  <a:pt x="0" y="5594478"/>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520575" y="863029"/>
            <a:ext cx="9383510" cy="4685017"/>
          </a:xfrm>
        </p:spPr>
        <p:txBody>
          <a:bodyPr anchor="b">
            <a:noAutofit/>
          </a:bodyPr>
          <a:lstStyle>
            <a:lvl1pPr marL="0" indent="0">
              <a:lnSpc>
                <a:spcPct val="90000"/>
              </a:lnSpc>
              <a:buNone/>
              <a:defRPr sz="6600" b="0"/>
            </a:lvl1pPr>
            <a:lvl2pPr marL="228600" indent="0">
              <a:lnSpc>
                <a:spcPct val="90000"/>
              </a:lnSpc>
              <a:buNone/>
              <a:defRPr sz="6000" b="0"/>
            </a:lvl2pPr>
            <a:lvl3pPr marL="457200" indent="0">
              <a:lnSpc>
                <a:spcPct val="90000"/>
              </a:lnSpc>
              <a:buNone/>
              <a:defRPr sz="5400" b="0"/>
            </a:lvl3pPr>
            <a:lvl4pPr marL="685800" indent="0">
              <a:lnSpc>
                <a:spcPct val="90000"/>
              </a:lnSpc>
              <a:buNone/>
              <a:defRPr sz="4800" b="0"/>
            </a:lvl4pPr>
            <a:lvl5pPr marL="914400" indent="0">
              <a:lnSpc>
                <a:spcPct val="90000"/>
              </a:lnSpc>
              <a:buNone/>
              <a:defRPr sz="4400" b="0"/>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154568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86093" y="190500"/>
            <a:ext cx="3923894" cy="2673696"/>
          </a:xfrm>
        </p:spPr>
        <p:txBody>
          <a:bodyPr vert="horz" lIns="91440" tIns="45720" rIns="91440" bIns="45720" rtlCol="0" anchor="t">
            <a:normAutofit/>
          </a:bodyPr>
          <a:lstStyle>
            <a:lvl1pPr>
              <a:lnSpc>
                <a:spcPct val="95000"/>
              </a:lnSpc>
              <a:defRPr lang="en-US" sz="36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62000" y="4873751"/>
            <a:ext cx="3277380" cy="1228945"/>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endParaRPr lang="en-US" dirty="0"/>
          </a:p>
        </p:txBody>
      </p:sp>
      <p:sp>
        <p:nvSpPr>
          <p:cNvPr id="8" name="Picture Placeholder 7">
            <a:extLst>
              <a:ext uri="{FF2B5EF4-FFF2-40B4-BE49-F238E27FC236}">
                <a16:creationId xmlns:a16="http://schemas.microsoft.com/office/drawing/2014/main" id="{1E33A8AF-9A38-4027-A746-F135FF75F2EF}"/>
              </a:ext>
            </a:extLst>
          </p:cNvPr>
          <p:cNvSpPr>
            <a:spLocks noGrp="1"/>
          </p:cNvSpPr>
          <p:nvPr>
            <p:ph type="pic" sz="quarter" idx="13" hasCustomPrompt="1"/>
          </p:nvPr>
        </p:nvSpPr>
        <p:spPr>
          <a:xfrm>
            <a:off x="4743585" y="0"/>
            <a:ext cx="7448415" cy="6093762"/>
          </a:xfrm>
          <a:custGeom>
            <a:avLst/>
            <a:gdLst>
              <a:gd name="connsiteX0" fmla="*/ 0 w 7448415"/>
              <a:gd name="connsiteY0" fmla="*/ 0 h 6093762"/>
              <a:gd name="connsiteX1" fmla="*/ 7448415 w 7448415"/>
              <a:gd name="connsiteY1" fmla="*/ 0 h 6093762"/>
              <a:gd name="connsiteX2" fmla="*/ 7448415 w 7448415"/>
              <a:gd name="connsiteY2" fmla="*/ 6093762 h 6093762"/>
              <a:gd name="connsiteX3" fmla="*/ 501521 w 7448415"/>
              <a:gd name="connsiteY3" fmla="*/ 6093762 h 6093762"/>
              <a:gd name="connsiteX4" fmla="*/ 0 w 7448415"/>
              <a:gd name="connsiteY4" fmla="*/ 5592240 h 6093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8415" h="6093762">
                <a:moveTo>
                  <a:pt x="0" y="0"/>
                </a:moveTo>
                <a:lnTo>
                  <a:pt x="7448415" y="0"/>
                </a:lnTo>
                <a:lnTo>
                  <a:pt x="7448415" y="6093762"/>
                </a:lnTo>
                <a:lnTo>
                  <a:pt x="501521" y="6093762"/>
                </a:lnTo>
                <a:cubicBezTo>
                  <a:pt x="224538" y="6093762"/>
                  <a:pt x="0" y="5869223"/>
                  <a:pt x="0" y="5592240"/>
                </a:cubicBezTo>
                <a:close/>
              </a:path>
            </a:pathLst>
          </a:custGeom>
          <a:blipFill dpi="0" rotWithShape="1">
            <a:blip r:embed="rId2">
              <a:alphaModFix amt="75000"/>
            </a:blip>
            <a:srcRect/>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762000" y="6329172"/>
            <a:ext cx="2816835" cy="338328"/>
          </a:xfrm>
        </p:spPr>
        <p:txBody>
          <a:bodyPr/>
          <a:lstStyle>
            <a:lvl1pPr>
              <a:defRPr>
                <a:solidFill>
                  <a:schemeClr val="tx2"/>
                </a:solidFill>
              </a:defRPr>
            </a:lvl1p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D7E3ECEC-7E7B-4FB9-BAE8-5C10F12795EA}" type="datetimeFigureOut">
              <a:rPr lang="en-US" smtClean="0"/>
              <a:t>9/18/2025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29221166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94592" y="94592"/>
            <a:ext cx="11617947" cy="5752531"/>
          </a:xfrm>
        </p:spPr>
        <p:txBody>
          <a:bodyPr anchor="t">
            <a:noAutofit/>
          </a:bodyPr>
          <a:lstStyle>
            <a:lvl1pPr marL="0" indent="0">
              <a:lnSpc>
                <a:spcPct val="90000"/>
              </a:lnSpc>
              <a:buNone/>
              <a:defRPr sz="7200" b="0" cap="all" spc="-100" baseline="0">
                <a:solidFill>
                  <a:schemeClr val="accent1"/>
                </a:solidFill>
              </a:defRPr>
            </a:lvl1pPr>
            <a:lvl2pPr marL="228600" indent="0">
              <a:lnSpc>
                <a:spcPct val="90000"/>
              </a:lnSpc>
              <a:buNone/>
              <a:defRPr sz="7200" b="0" cap="all" spc="-100" baseline="0">
                <a:solidFill>
                  <a:schemeClr val="accent1"/>
                </a:solidFill>
              </a:defRPr>
            </a:lvl2pPr>
            <a:lvl3pPr marL="457200" indent="0">
              <a:lnSpc>
                <a:spcPct val="90000"/>
              </a:lnSpc>
              <a:buNone/>
              <a:defRPr sz="7200" b="0" cap="all" spc="-100" baseline="0">
                <a:solidFill>
                  <a:schemeClr val="accent1"/>
                </a:solidFill>
              </a:defRPr>
            </a:lvl3pPr>
            <a:lvl4pPr marL="685800" indent="0">
              <a:lnSpc>
                <a:spcPct val="90000"/>
              </a:lnSpc>
              <a:buNone/>
              <a:defRPr sz="7200" b="0" cap="all" spc="-100" baseline="0">
                <a:solidFill>
                  <a:schemeClr val="accent1"/>
                </a:solidFill>
              </a:defRPr>
            </a:lvl4pPr>
            <a:lvl5pPr marL="914400" indent="0">
              <a:lnSpc>
                <a:spcPct val="90000"/>
              </a:lnSpc>
              <a:buNone/>
              <a:defRPr sz="7200" b="0" cap="all" spc="-100" baseline="0">
                <a:solidFill>
                  <a:schemeClr val="accent1"/>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6385580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0E08BE8-EB98-F551-F5ED-FE16CE82FBB9}"/>
              </a:ext>
              <a:ext uri="{C183D7F6-B498-43B3-948B-1728B52AA6E4}">
                <adec:decorative xmlns:adec="http://schemas.microsoft.com/office/drawing/2017/decorative" val="1"/>
              </a:ext>
            </a:extLst>
          </p:cNvPr>
          <p:cNvSpPr/>
          <p:nvPr/>
        </p:nvSpPr>
        <p:spPr>
          <a:xfrm>
            <a:off x="1" y="0"/>
            <a:ext cx="11139327" cy="5821522"/>
          </a:xfrm>
          <a:custGeom>
            <a:avLst/>
            <a:gdLst>
              <a:gd name="connsiteX0" fmla="*/ 0 w 11139327"/>
              <a:gd name="connsiteY0" fmla="*/ 0 h 5821522"/>
              <a:gd name="connsiteX1" fmla="*/ 11139327 w 11139327"/>
              <a:gd name="connsiteY1" fmla="*/ 0 h 5821522"/>
              <a:gd name="connsiteX2" fmla="*/ 11139327 w 11139327"/>
              <a:gd name="connsiteY2" fmla="*/ 5320000 h 5821522"/>
              <a:gd name="connsiteX3" fmla="*/ 10637805 w 11139327"/>
              <a:gd name="connsiteY3" fmla="*/ 5821522 h 5821522"/>
              <a:gd name="connsiteX4" fmla="*/ 0 w 11139327"/>
              <a:gd name="connsiteY4" fmla="*/ 5821522 h 5821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39327" h="5821522">
                <a:moveTo>
                  <a:pt x="0" y="0"/>
                </a:moveTo>
                <a:lnTo>
                  <a:pt x="11139327" y="0"/>
                </a:lnTo>
                <a:lnTo>
                  <a:pt x="11139327" y="5320000"/>
                </a:lnTo>
                <a:cubicBezTo>
                  <a:pt x="11139327" y="5596983"/>
                  <a:pt x="10914788" y="5821522"/>
                  <a:pt x="10637805" y="5821522"/>
                </a:cubicBezTo>
                <a:lnTo>
                  <a:pt x="0" y="5821522"/>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390418" y="288194"/>
            <a:ext cx="9976207" cy="5025678"/>
          </a:xfrm>
        </p:spPr>
        <p:txBody>
          <a:bodyPr anchor="t">
            <a:noAutofit/>
          </a:bodyPr>
          <a:lstStyle>
            <a:lvl1pPr marL="0" indent="0">
              <a:lnSpc>
                <a:spcPct val="90000"/>
              </a:lnSpc>
              <a:buNone/>
              <a:defRPr sz="6600" b="0" cap="all" spc="-100" baseline="0">
                <a:solidFill>
                  <a:schemeClr val="accent1"/>
                </a:solidFill>
              </a:defRPr>
            </a:lvl1pPr>
            <a:lvl2pPr marL="228600" indent="0">
              <a:lnSpc>
                <a:spcPct val="90000"/>
              </a:lnSpc>
              <a:buNone/>
              <a:defRPr sz="6600" b="0" cap="all" spc="-100" baseline="0">
                <a:solidFill>
                  <a:schemeClr val="accent1"/>
                </a:solidFill>
              </a:defRPr>
            </a:lvl2pPr>
            <a:lvl3pPr marL="457200" indent="0">
              <a:lnSpc>
                <a:spcPct val="90000"/>
              </a:lnSpc>
              <a:buNone/>
              <a:defRPr sz="6600" b="0" cap="all" spc="-100" baseline="0">
                <a:solidFill>
                  <a:schemeClr val="accent1"/>
                </a:solidFill>
              </a:defRPr>
            </a:lvl3pPr>
            <a:lvl4pPr marL="685800" indent="0">
              <a:lnSpc>
                <a:spcPct val="90000"/>
              </a:lnSpc>
              <a:buNone/>
              <a:defRPr sz="6600" b="0" cap="all" spc="-100" baseline="0">
                <a:solidFill>
                  <a:schemeClr val="accent1"/>
                </a:solidFill>
              </a:defRPr>
            </a:lvl4pPr>
            <a:lvl5pPr marL="914400" indent="0">
              <a:lnSpc>
                <a:spcPct val="90000"/>
              </a:lnSpc>
              <a:buNone/>
              <a:defRPr sz="6600" b="0" cap="all" spc="-100" baseline="0">
                <a:solidFill>
                  <a:schemeClr val="accent1"/>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10547394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tatement 4">
    <p:bg>
      <p:bgRef idx="1001">
        <a:schemeClr val="bg2"/>
      </p:bgRef>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EAB2664E-ED20-1581-CFBA-A89627E3FD59}"/>
              </a:ext>
              <a:ext uri="{C183D7F6-B498-43B3-948B-1728B52AA6E4}">
                <adec:decorative xmlns:adec="http://schemas.microsoft.com/office/drawing/2017/decorative" val="1"/>
              </a:ext>
            </a:extLst>
          </p:cNvPr>
          <p:cNvSpPr/>
          <p:nvPr/>
        </p:nvSpPr>
        <p:spPr>
          <a:xfrm>
            <a:off x="1" y="0"/>
            <a:ext cx="10719069" cy="5585244"/>
          </a:xfrm>
          <a:custGeom>
            <a:avLst/>
            <a:gdLst>
              <a:gd name="connsiteX0" fmla="*/ 0 w 10719069"/>
              <a:gd name="connsiteY0" fmla="*/ 0 h 5585244"/>
              <a:gd name="connsiteX1" fmla="*/ 10719069 w 10719069"/>
              <a:gd name="connsiteY1" fmla="*/ 0 h 5585244"/>
              <a:gd name="connsiteX2" fmla="*/ 10719069 w 10719069"/>
              <a:gd name="connsiteY2" fmla="*/ 5083722 h 5585244"/>
              <a:gd name="connsiteX3" fmla="*/ 10217547 w 10719069"/>
              <a:gd name="connsiteY3" fmla="*/ 5585244 h 5585244"/>
              <a:gd name="connsiteX4" fmla="*/ 0 w 10719069"/>
              <a:gd name="connsiteY4" fmla="*/ 5585244 h 558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19069" h="5585244">
                <a:moveTo>
                  <a:pt x="0" y="0"/>
                </a:moveTo>
                <a:lnTo>
                  <a:pt x="10719069" y="0"/>
                </a:lnTo>
                <a:lnTo>
                  <a:pt x="10719069" y="5083722"/>
                </a:lnTo>
                <a:cubicBezTo>
                  <a:pt x="10719069" y="5360705"/>
                  <a:pt x="10494530" y="5585244"/>
                  <a:pt x="10217547" y="5585244"/>
                </a:cubicBezTo>
                <a:lnTo>
                  <a:pt x="0" y="5585244"/>
                </a:lnTo>
                <a:close/>
              </a:path>
            </a:pathLst>
          </a:custGeom>
          <a:solidFill>
            <a:schemeClr val="accent3">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31515" y="606176"/>
            <a:ext cx="9339210" cy="4530904"/>
          </a:xfrm>
        </p:spPr>
        <p:txBody>
          <a:bodyPr anchor="b">
            <a:normAutofit/>
          </a:bodyPr>
          <a:lstStyle>
            <a:lvl1pPr marL="0" indent="0">
              <a:lnSpc>
                <a:spcPct val="90000"/>
              </a:lnSpc>
              <a:buNone/>
              <a:defRPr sz="6600" b="0" cap="none" baseline="0">
                <a:solidFill>
                  <a:schemeClr val="accent1"/>
                </a:solidFill>
              </a:defRPr>
            </a:lvl1pPr>
            <a:lvl2pPr marL="228600" indent="0">
              <a:lnSpc>
                <a:spcPct val="90000"/>
              </a:lnSpc>
              <a:buNone/>
              <a:defRPr sz="6000" b="0" cap="none" baseline="0">
                <a:solidFill>
                  <a:schemeClr val="accent1"/>
                </a:solidFill>
              </a:defRPr>
            </a:lvl2pPr>
            <a:lvl3pPr marL="457200" indent="0">
              <a:lnSpc>
                <a:spcPct val="90000"/>
              </a:lnSpc>
              <a:buNone/>
              <a:defRPr sz="5400" b="0" cap="none" baseline="0">
                <a:solidFill>
                  <a:schemeClr val="accent1"/>
                </a:solidFill>
              </a:defRPr>
            </a:lvl3pPr>
            <a:lvl4pPr marL="685800" indent="0">
              <a:lnSpc>
                <a:spcPct val="90000"/>
              </a:lnSpc>
              <a:buNone/>
              <a:defRPr sz="4800" b="0" cap="none" baseline="0">
                <a:solidFill>
                  <a:schemeClr val="accent1"/>
                </a:solidFill>
              </a:defRPr>
            </a:lvl4pPr>
            <a:lvl5pPr marL="914400" indent="0">
              <a:lnSpc>
                <a:spcPct val="90000"/>
              </a:lnSpc>
              <a:buNone/>
              <a:defRPr sz="4400" b="0" cap="none" baseline="0">
                <a:solidFill>
                  <a:schemeClr val="accent1"/>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accent1"/>
                </a:solidFill>
              </a:defRPr>
            </a:lvl1pPr>
          </a:lstStyle>
          <a:p>
            <a:fld id="{D7E3ECEC-7E7B-4FB9-BAE8-5C10F12795EA}" type="datetimeFigureOut">
              <a:rPr lang="en-US" smtClean="0"/>
              <a:t>9/18/2025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accent1"/>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1858898863"/>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tatem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343032" y="1455226"/>
            <a:ext cx="10152770" cy="5065498"/>
          </a:xfrm>
        </p:spPr>
        <p:txBody>
          <a:bodyPr anchor="b">
            <a:normAutofit/>
          </a:bodyPr>
          <a:lstStyle>
            <a:lvl1pPr marL="0" indent="0">
              <a:lnSpc>
                <a:spcPct val="90000"/>
              </a:lnSpc>
              <a:buNone/>
              <a:defRPr sz="7200" b="0">
                <a:solidFill>
                  <a:schemeClr val="accent1"/>
                </a:solidFill>
              </a:defRPr>
            </a:lvl1pPr>
            <a:lvl2pPr marL="228600" indent="0">
              <a:lnSpc>
                <a:spcPct val="90000"/>
              </a:lnSpc>
              <a:buNone/>
              <a:defRPr sz="6600" b="0">
                <a:solidFill>
                  <a:schemeClr val="accent1"/>
                </a:solidFill>
              </a:defRPr>
            </a:lvl2pPr>
            <a:lvl3pPr marL="457200" indent="0">
              <a:lnSpc>
                <a:spcPct val="90000"/>
              </a:lnSpc>
              <a:buNone/>
              <a:defRPr sz="6000" b="0">
                <a:solidFill>
                  <a:schemeClr val="accent1"/>
                </a:solidFill>
              </a:defRPr>
            </a:lvl3pPr>
            <a:lvl4pPr marL="685800" indent="0">
              <a:lnSpc>
                <a:spcPct val="90000"/>
              </a:lnSpc>
              <a:buNone/>
              <a:defRPr sz="5400" b="0">
                <a:solidFill>
                  <a:schemeClr val="accent1"/>
                </a:solidFill>
              </a:defRPr>
            </a:lvl4pPr>
            <a:lvl5pPr marL="914400" indent="0">
              <a:lnSpc>
                <a:spcPct val="90000"/>
              </a:lnSpc>
              <a:buNone/>
              <a:defRPr sz="4800" b="0">
                <a:solidFill>
                  <a:schemeClr val="accent1"/>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768096" y="64008"/>
            <a:ext cx="3569995" cy="338328"/>
          </a:xfrm>
        </p:spPr>
        <p:txBody>
          <a:body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a:xfrm>
            <a:off x="9291411" y="64008"/>
            <a:ext cx="1612674" cy="338328"/>
          </a:xfrm>
        </p:spPr>
        <p:txBody>
          <a:bodyPr/>
          <a:lstStyle/>
          <a:p>
            <a:fld id="{D7E3ECEC-7E7B-4FB9-BAE8-5C10F12795EA}" type="datetimeFigureOut">
              <a:rPr lang="en-US" smtClean="0"/>
              <a:t>9/18/2025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a:xfrm>
            <a:off x="11055096" y="64008"/>
            <a:ext cx="457200"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7728485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p:bg>
      <p:bgPr>
        <a:solidFill>
          <a:schemeClr val="accent3">
            <a:alpha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7014-5970-11E5-11F0-6B902283689F}"/>
              </a:ext>
            </a:extLst>
          </p:cNvPr>
          <p:cNvSpPr>
            <a:spLocks noGrp="1"/>
          </p:cNvSpPr>
          <p:nvPr>
            <p:ph type="title" hasCustomPrompt="1"/>
          </p:nvPr>
        </p:nvSpPr>
        <p:spPr>
          <a:xfrm>
            <a:off x="772090" y="5085707"/>
            <a:ext cx="8968722" cy="757309"/>
          </a:xfrm>
        </p:spPr>
        <p:txBody>
          <a:bodyPr anchor="t">
            <a:normAutofit/>
          </a:bodyPr>
          <a:lstStyle>
            <a:lvl1pPr>
              <a:lnSpc>
                <a:spcPct val="120000"/>
              </a:lnSpc>
              <a:defRPr sz="1600">
                <a:latin typeface="+mn-lt"/>
              </a:defRPr>
            </a:lvl1pPr>
          </a:lstStyle>
          <a:p>
            <a:r>
              <a:rPr lang="en-US" dirty="0"/>
              <a:t>Quote Author</a:t>
            </a:r>
          </a:p>
        </p:txBody>
      </p:sp>
      <p:sp>
        <p:nvSpPr>
          <p:cNvPr id="7" name="Content Placeholder 6">
            <a:extLst>
              <a:ext uri="{FF2B5EF4-FFF2-40B4-BE49-F238E27FC236}">
                <a16:creationId xmlns:a16="http://schemas.microsoft.com/office/drawing/2014/main" id="{63EF4BD9-B936-0E90-F933-A03D5E185561}"/>
              </a:ext>
            </a:extLst>
          </p:cNvPr>
          <p:cNvSpPr>
            <a:spLocks noGrp="1"/>
          </p:cNvSpPr>
          <p:nvPr>
            <p:ph sz="quarter" idx="13" hasCustomPrompt="1"/>
          </p:nvPr>
        </p:nvSpPr>
        <p:spPr>
          <a:xfrm>
            <a:off x="772090" y="821934"/>
            <a:ext cx="8968722" cy="3742116"/>
          </a:xfrm>
        </p:spPr>
        <p:txBody>
          <a:bodyPr anchor="t">
            <a:normAutofit/>
          </a:bodyPr>
          <a:lstStyle>
            <a:lvl1pPr marL="137160" indent="-137160">
              <a:lnSpc>
                <a:spcPct val="100000"/>
              </a:lnSpc>
              <a:spcBef>
                <a:spcPts val="0"/>
              </a:spcBef>
              <a:buNone/>
              <a:defRPr sz="6000">
                <a:solidFill>
                  <a:schemeClr val="accent1"/>
                </a:solidFill>
                <a:latin typeface="+mj-lt"/>
              </a:defRPr>
            </a:lvl1pPr>
          </a:lstStyle>
          <a:p>
            <a:pPr lvl="0"/>
            <a:r>
              <a:rPr lang="en-US" dirty="0"/>
              <a:t>Click to edit Quote</a:t>
            </a:r>
          </a:p>
        </p:txBody>
      </p:sp>
      <p:sp>
        <p:nvSpPr>
          <p:cNvPr id="4" name="Footer Placeholder 3">
            <a:extLst>
              <a:ext uri="{FF2B5EF4-FFF2-40B4-BE49-F238E27FC236}">
                <a16:creationId xmlns:a16="http://schemas.microsoft.com/office/drawing/2014/main" id="{CB66F519-3A11-8ACC-F11B-0C5B8388C6E7}"/>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7450CCE4-9136-9EA6-8630-92DA75F38F3D}"/>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5" name="Slide Number Placeholder 4">
            <a:extLst>
              <a:ext uri="{FF2B5EF4-FFF2-40B4-BE49-F238E27FC236}">
                <a16:creationId xmlns:a16="http://schemas.microsoft.com/office/drawing/2014/main" id="{3B677173-46BB-8B19-DE87-86D46A98F540}"/>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1003910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7014-5970-11E5-11F0-6B902283689F}"/>
              </a:ext>
            </a:extLst>
          </p:cNvPr>
          <p:cNvSpPr>
            <a:spLocks noGrp="1"/>
          </p:cNvSpPr>
          <p:nvPr>
            <p:ph type="title" hasCustomPrompt="1"/>
          </p:nvPr>
        </p:nvSpPr>
        <p:spPr>
          <a:xfrm>
            <a:off x="768096" y="4965192"/>
            <a:ext cx="9841113" cy="1289304"/>
          </a:xfrm>
        </p:spPr>
        <p:txBody>
          <a:bodyPr anchor="ctr">
            <a:normAutofit/>
          </a:bodyPr>
          <a:lstStyle>
            <a:lvl1pPr>
              <a:lnSpc>
                <a:spcPct val="120000"/>
              </a:lnSpc>
              <a:defRPr sz="1800" b="0">
                <a:latin typeface="+mn-lt"/>
              </a:defRPr>
            </a:lvl1pPr>
          </a:lstStyle>
          <a:p>
            <a:r>
              <a:rPr lang="en-US" dirty="0"/>
              <a:t>Quote Author</a:t>
            </a:r>
          </a:p>
        </p:txBody>
      </p:sp>
      <p:sp>
        <p:nvSpPr>
          <p:cNvPr id="7" name="Content Placeholder 6">
            <a:extLst>
              <a:ext uri="{FF2B5EF4-FFF2-40B4-BE49-F238E27FC236}">
                <a16:creationId xmlns:a16="http://schemas.microsoft.com/office/drawing/2014/main" id="{63EF4BD9-B936-0E90-F933-A03D5E185561}"/>
              </a:ext>
            </a:extLst>
          </p:cNvPr>
          <p:cNvSpPr>
            <a:spLocks noGrp="1"/>
          </p:cNvSpPr>
          <p:nvPr>
            <p:ph sz="quarter" idx="13" hasCustomPrompt="1"/>
          </p:nvPr>
        </p:nvSpPr>
        <p:spPr>
          <a:xfrm>
            <a:off x="772090" y="729465"/>
            <a:ext cx="9841114" cy="3814182"/>
          </a:xfrm>
        </p:spPr>
        <p:txBody>
          <a:bodyPr anchor="t">
            <a:normAutofit/>
          </a:bodyPr>
          <a:lstStyle>
            <a:lvl1pPr marL="137160" indent="-137160">
              <a:lnSpc>
                <a:spcPct val="90000"/>
              </a:lnSpc>
              <a:spcBef>
                <a:spcPts val="0"/>
              </a:spcBef>
              <a:buNone/>
              <a:defRPr sz="7200">
                <a:solidFill>
                  <a:schemeClr val="accent1"/>
                </a:solidFill>
                <a:latin typeface="+mj-lt"/>
              </a:defRPr>
            </a:lvl1pPr>
          </a:lstStyle>
          <a:p>
            <a:pPr lvl="0"/>
            <a:r>
              <a:rPr lang="en-US" dirty="0"/>
              <a:t>Click to edit Quote</a:t>
            </a:r>
          </a:p>
        </p:txBody>
      </p:sp>
      <p:sp>
        <p:nvSpPr>
          <p:cNvPr id="9" name="Footer Placeholder 8">
            <a:extLst>
              <a:ext uri="{FF2B5EF4-FFF2-40B4-BE49-F238E27FC236}">
                <a16:creationId xmlns:a16="http://schemas.microsoft.com/office/drawing/2014/main" id="{A8AE5996-C1E5-AFF0-1C20-EFDC8711799D}"/>
              </a:ext>
            </a:extLst>
          </p:cNvPr>
          <p:cNvSpPr>
            <a:spLocks noGrp="1"/>
          </p:cNvSpPr>
          <p:nvPr>
            <p:ph type="ftr" sz="quarter" idx="15"/>
          </p:nvPr>
        </p:nvSpPr>
        <p:spPr/>
        <p:txBody>
          <a:bodyPr/>
          <a:lstStyle/>
          <a:p>
            <a:endParaRPr lang="en-US"/>
          </a:p>
        </p:txBody>
      </p:sp>
      <p:sp>
        <p:nvSpPr>
          <p:cNvPr id="6" name="Date Placeholder 5">
            <a:extLst>
              <a:ext uri="{FF2B5EF4-FFF2-40B4-BE49-F238E27FC236}">
                <a16:creationId xmlns:a16="http://schemas.microsoft.com/office/drawing/2014/main" id="{1554EA42-18F1-82AE-02C3-B2B2A57AD709}"/>
              </a:ext>
            </a:extLst>
          </p:cNvPr>
          <p:cNvSpPr>
            <a:spLocks noGrp="1"/>
          </p:cNvSpPr>
          <p:nvPr>
            <p:ph type="dt" sz="half" idx="14"/>
          </p:nvPr>
        </p:nvSpPr>
        <p:spPr/>
        <p:txBody>
          <a:bodyPr/>
          <a:lstStyle/>
          <a:p>
            <a:fld id="{D7E3ECEC-7E7B-4FB9-BAE8-5C10F12795EA}" type="datetimeFigureOut">
              <a:rPr lang="en-US" smtClean="0"/>
              <a:t>9/18/2025</a:t>
            </a:fld>
            <a:endParaRPr lang="en-US"/>
          </a:p>
        </p:txBody>
      </p:sp>
      <p:sp>
        <p:nvSpPr>
          <p:cNvPr id="10" name="Slide Number Placeholder 9">
            <a:extLst>
              <a:ext uri="{FF2B5EF4-FFF2-40B4-BE49-F238E27FC236}">
                <a16:creationId xmlns:a16="http://schemas.microsoft.com/office/drawing/2014/main" id="{4A8ACF18-7D60-FEE3-1B8D-6E5F51611A84}"/>
              </a:ext>
            </a:extLst>
          </p:cNvPr>
          <p:cNvSpPr>
            <a:spLocks noGrp="1"/>
          </p:cNvSpPr>
          <p:nvPr>
            <p:ph type="sldNum" sz="quarter" idx="16"/>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507720089"/>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3">
    <p:bg>
      <p:bgPr>
        <a:solidFill>
          <a:schemeClr val="bg2"/>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243F357D-01B6-71AD-58FF-26C551B8D6F8}"/>
              </a:ext>
              <a:ext uri="{C183D7F6-B498-43B3-948B-1728B52AA6E4}">
                <adec:decorative xmlns:adec="http://schemas.microsoft.com/office/drawing/2017/decorative" val="1"/>
              </a:ext>
            </a:extLst>
          </p:cNvPr>
          <p:cNvSpPr/>
          <p:nvPr/>
        </p:nvSpPr>
        <p:spPr>
          <a:xfrm rot="10800000" flipH="1">
            <a:off x="0" y="5155892"/>
            <a:ext cx="11468099" cy="1702107"/>
          </a:xfrm>
          <a:custGeom>
            <a:avLst/>
            <a:gdLst>
              <a:gd name="connsiteX0" fmla="*/ 10322569 w 10836926"/>
              <a:gd name="connsiteY0" fmla="*/ 1702107 h 1702107"/>
              <a:gd name="connsiteX1" fmla="*/ 0 w 10836926"/>
              <a:gd name="connsiteY1" fmla="*/ 1702107 h 1702107"/>
              <a:gd name="connsiteX2" fmla="*/ 0 w 10836926"/>
              <a:gd name="connsiteY2" fmla="*/ 0 h 1702107"/>
              <a:gd name="connsiteX3" fmla="*/ 10836926 w 10836926"/>
              <a:gd name="connsiteY3" fmla="*/ 0 h 1702107"/>
              <a:gd name="connsiteX4" fmla="*/ 10836926 w 10836926"/>
              <a:gd name="connsiteY4" fmla="*/ 1187751 h 1702107"/>
              <a:gd name="connsiteX5" fmla="*/ 10322569 w 10836926"/>
              <a:gd name="connsiteY5" fmla="*/ 1702107 h 1702107"/>
              <a:gd name="connsiteX0" fmla="*/ 10990389 w 11504746"/>
              <a:gd name="connsiteY0" fmla="*/ 1702107 h 1702107"/>
              <a:gd name="connsiteX1" fmla="*/ 0 w 11504746"/>
              <a:gd name="connsiteY1" fmla="*/ 1702107 h 1702107"/>
              <a:gd name="connsiteX2" fmla="*/ 667820 w 11504746"/>
              <a:gd name="connsiteY2" fmla="*/ 0 h 1702107"/>
              <a:gd name="connsiteX3" fmla="*/ 11504746 w 11504746"/>
              <a:gd name="connsiteY3" fmla="*/ 0 h 1702107"/>
              <a:gd name="connsiteX4" fmla="*/ 11504746 w 11504746"/>
              <a:gd name="connsiteY4" fmla="*/ 1187751 h 1702107"/>
              <a:gd name="connsiteX5" fmla="*/ 10990389 w 11504746"/>
              <a:gd name="connsiteY5" fmla="*/ 1702107 h 1702107"/>
              <a:gd name="connsiteX0" fmla="*/ 11000664 w 11515021"/>
              <a:gd name="connsiteY0" fmla="*/ 1702107 h 1702107"/>
              <a:gd name="connsiteX1" fmla="*/ 10275 w 11515021"/>
              <a:gd name="connsiteY1" fmla="*/ 1702107 h 1702107"/>
              <a:gd name="connsiteX2" fmla="*/ 0 w 11515021"/>
              <a:gd name="connsiteY2" fmla="*/ 0 h 1702107"/>
              <a:gd name="connsiteX3" fmla="*/ 11515021 w 11515021"/>
              <a:gd name="connsiteY3" fmla="*/ 0 h 1702107"/>
              <a:gd name="connsiteX4" fmla="*/ 11515021 w 11515021"/>
              <a:gd name="connsiteY4" fmla="*/ 1187751 h 1702107"/>
              <a:gd name="connsiteX5" fmla="*/ 11000664 w 11515021"/>
              <a:gd name="connsiteY5" fmla="*/ 1702107 h 1702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15021" h="1702107">
                <a:moveTo>
                  <a:pt x="11000664" y="1702107"/>
                </a:moveTo>
                <a:lnTo>
                  <a:pt x="10275" y="1702107"/>
                </a:lnTo>
                <a:lnTo>
                  <a:pt x="0" y="0"/>
                </a:lnTo>
                <a:lnTo>
                  <a:pt x="11515021" y="0"/>
                </a:lnTo>
                <a:lnTo>
                  <a:pt x="11515021" y="1187751"/>
                </a:lnTo>
                <a:cubicBezTo>
                  <a:pt x="11515021" y="1471822"/>
                  <a:pt x="11284736" y="1702107"/>
                  <a:pt x="11000664" y="1702107"/>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7B7014-5970-11E5-11F0-6B902283689F}"/>
              </a:ext>
            </a:extLst>
          </p:cNvPr>
          <p:cNvSpPr>
            <a:spLocks noGrp="1"/>
          </p:cNvSpPr>
          <p:nvPr>
            <p:ph type="title" hasCustomPrompt="1"/>
          </p:nvPr>
        </p:nvSpPr>
        <p:spPr>
          <a:xfrm>
            <a:off x="1438381" y="5684948"/>
            <a:ext cx="9060691" cy="643997"/>
          </a:xfrm>
        </p:spPr>
        <p:txBody>
          <a:bodyPr anchor="ctr">
            <a:normAutofit/>
          </a:bodyPr>
          <a:lstStyle>
            <a:lvl1pPr algn="r">
              <a:lnSpc>
                <a:spcPct val="120000"/>
              </a:lnSpc>
              <a:defRPr sz="1600">
                <a:latin typeface="+mn-lt"/>
              </a:defRPr>
            </a:lvl1pPr>
          </a:lstStyle>
          <a:p>
            <a:r>
              <a:rPr lang="en-US" dirty="0"/>
              <a:t>Quote Author</a:t>
            </a:r>
          </a:p>
        </p:txBody>
      </p:sp>
      <p:sp>
        <p:nvSpPr>
          <p:cNvPr id="7" name="Content Placeholder 6">
            <a:extLst>
              <a:ext uri="{FF2B5EF4-FFF2-40B4-BE49-F238E27FC236}">
                <a16:creationId xmlns:a16="http://schemas.microsoft.com/office/drawing/2014/main" id="{63EF4BD9-B936-0E90-F933-A03D5E185561}"/>
              </a:ext>
            </a:extLst>
          </p:cNvPr>
          <p:cNvSpPr>
            <a:spLocks noGrp="1"/>
          </p:cNvSpPr>
          <p:nvPr>
            <p:ph sz="quarter" idx="13" hasCustomPrompt="1"/>
          </p:nvPr>
        </p:nvSpPr>
        <p:spPr>
          <a:xfrm>
            <a:off x="1438382" y="1027417"/>
            <a:ext cx="9060691" cy="3400746"/>
          </a:xfrm>
        </p:spPr>
        <p:txBody>
          <a:bodyPr anchor="ctr">
            <a:normAutofit/>
          </a:bodyPr>
          <a:lstStyle>
            <a:lvl1pPr marL="137160" indent="-137160">
              <a:lnSpc>
                <a:spcPct val="100000"/>
              </a:lnSpc>
              <a:spcBef>
                <a:spcPts val="0"/>
              </a:spcBef>
              <a:buNone/>
              <a:defRPr sz="4800">
                <a:solidFill>
                  <a:schemeClr val="accent1"/>
                </a:solidFill>
                <a:latin typeface="+mj-lt"/>
              </a:defRPr>
            </a:lvl1pPr>
          </a:lstStyle>
          <a:p>
            <a:pPr lvl="0"/>
            <a:r>
              <a:rPr lang="en-US" dirty="0"/>
              <a:t>Click to edit Quote</a:t>
            </a:r>
          </a:p>
        </p:txBody>
      </p:sp>
      <p:sp>
        <p:nvSpPr>
          <p:cNvPr id="4" name="Footer Placeholder 3">
            <a:extLst>
              <a:ext uri="{FF2B5EF4-FFF2-40B4-BE49-F238E27FC236}">
                <a16:creationId xmlns:a16="http://schemas.microsoft.com/office/drawing/2014/main" id="{CB66F519-3A11-8ACC-F11B-0C5B8388C6E7}"/>
              </a:ext>
            </a:extLst>
          </p:cNvPr>
          <p:cNvSpPr>
            <a:spLocks noGrp="1"/>
          </p:cNvSpPr>
          <p:nvPr>
            <p:ph type="ftr" sz="quarter" idx="11"/>
          </p:nvPr>
        </p:nvSpPr>
        <p:spPr>
          <a:xfrm>
            <a:off x="772090" y="6382512"/>
            <a:ext cx="2816835" cy="338328"/>
          </a:xfrm>
        </p:spPr>
        <p:txBody>
          <a:bodyPr/>
          <a:lstStyle/>
          <a:p>
            <a:endParaRPr lang="en-US"/>
          </a:p>
        </p:txBody>
      </p:sp>
      <p:sp>
        <p:nvSpPr>
          <p:cNvPr id="3" name="Date Placeholder 2">
            <a:extLst>
              <a:ext uri="{FF2B5EF4-FFF2-40B4-BE49-F238E27FC236}">
                <a16:creationId xmlns:a16="http://schemas.microsoft.com/office/drawing/2014/main" id="{7450CCE4-9136-9EA6-8630-92DA75F38F3D}"/>
              </a:ext>
            </a:extLst>
          </p:cNvPr>
          <p:cNvSpPr>
            <a:spLocks noGrp="1"/>
          </p:cNvSpPr>
          <p:nvPr>
            <p:ph type="dt" sz="half" idx="10"/>
          </p:nvPr>
        </p:nvSpPr>
        <p:spPr>
          <a:xfrm>
            <a:off x="9291411" y="6382512"/>
            <a:ext cx="1612674" cy="338328"/>
          </a:xfrm>
        </p:spPr>
        <p:txBody>
          <a:bodyPr/>
          <a:lstStyle/>
          <a:p>
            <a:fld id="{D7E3ECEC-7E7B-4FB9-BAE8-5C10F12795EA}" type="datetimeFigureOut">
              <a:rPr lang="en-US" smtClean="0"/>
              <a:t>9/18/2025</a:t>
            </a:fld>
            <a:endParaRPr lang="en-US"/>
          </a:p>
        </p:txBody>
      </p:sp>
      <p:sp>
        <p:nvSpPr>
          <p:cNvPr id="5" name="Slide Number Placeholder 4">
            <a:extLst>
              <a:ext uri="{FF2B5EF4-FFF2-40B4-BE49-F238E27FC236}">
                <a16:creationId xmlns:a16="http://schemas.microsoft.com/office/drawing/2014/main" id="{3B677173-46BB-8B19-DE87-86D46A98F540}"/>
              </a:ext>
            </a:extLst>
          </p:cNvPr>
          <p:cNvSpPr>
            <a:spLocks noGrp="1"/>
          </p:cNvSpPr>
          <p:nvPr>
            <p:ph type="sldNum" sz="quarter" idx="12"/>
          </p:nvPr>
        </p:nvSpPr>
        <p:spPr>
          <a:xfrm>
            <a:off x="11050742" y="6382512"/>
            <a:ext cx="457200"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189601414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4">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DA777E9-52E4-B265-D19D-C179BB567FA4}"/>
              </a:ext>
              <a:ext uri="{C183D7F6-B498-43B3-948B-1728B52AA6E4}">
                <adec:decorative xmlns:adec="http://schemas.microsoft.com/office/drawing/2017/decorative" val="1"/>
              </a:ext>
            </a:extLst>
          </p:cNvPr>
          <p:cNvSpPr/>
          <p:nvPr/>
        </p:nvSpPr>
        <p:spPr>
          <a:xfrm>
            <a:off x="0" y="0"/>
            <a:ext cx="10809939" cy="5148072"/>
          </a:xfrm>
          <a:custGeom>
            <a:avLst/>
            <a:gdLst>
              <a:gd name="connsiteX0" fmla="*/ 0 w 10809939"/>
              <a:gd name="connsiteY0" fmla="*/ 0 h 5148072"/>
              <a:gd name="connsiteX1" fmla="*/ 10809939 w 10809939"/>
              <a:gd name="connsiteY1" fmla="*/ 0 h 5148072"/>
              <a:gd name="connsiteX2" fmla="*/ 10809939 w 10809939"/>
              <a:gd name="connsiteY2" fmla="*/ 4646550 h 5148072"/>
              <a:gd name="connsiteX3" fmla="*/ 10308417 w 10809939"/>
              <a:gd name="connsiteY3" fmla="*/ 5148072 h 5148072"/>
              <a:gd name="connsiteX4" fmla="*/ 0 w 10809939"/>
              <a:gd name="connsiteY4" fmla="*/ 5148072 h 5148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9939" h="5148072">
                <a:moveTo>
                  <a:pt x="0" y="0"/>
                </a:moveTo>
                <a:lnTo>
                  <a:pt x="10809939" y="0"/>
                </a:lnTo>
                <a:lnTo>
                  <a:pt x="10809939" y="4646550"/>
                </a:lnTo>
                <a:cubicBezTo>
                  <a:pt x="10809939" y="4923533"/>
                  <a:pt x="10585400" y="5148072"/>
                  <a:pt x="10308417" y="5148072"/>
                </a:cubicBezTo>
                <a:lnTo>
                  <a:pt x="0" y="5148072"/>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7B7014-5970-11E5-11F0-6B902283689F}"/>
              </a:ext>
            </a:extLst>
          </p:cNvPr>
          <p:cNvSpPr>
            <a:spLocks noGrp="1"/>
          </p:cNvSpPr>
          <p:nvPr>
            <p:ph type="title" hasCustomPrompt="1"/>
          </p:nvPr>
        </p:nvSpPr>
        <p:spPr>
          <a:xfrm>
            <a:off x="767446" y="5518298"/>
            <a:ext cx="8964384" cy="818494"/>
          </a:xfrm>
        </p:spPr>
        <p:txBody>
          <a:bodyPr anchor="ctr">
            <a:normAutofit/>
          </a:bodyPr>
          <a:lstStyle>
            <a:lvl1pPr>
              <a:lnSpc>
                <a:spcPct val="120000"/>
              </a:lnSpc>
              <a:defRPr sz="1600" b="0">
                <a:latin typeface="+mn-lt"/>
              </a:defRPr>
            </a:lvl1pPr>
          </a:lstStyle>
          <a:p>
            <a:r>
              <a:rPr lang="en-US" dirty="0"/>
              <a:t>Quote Author</a:t>
            </a:r>
          </a:p>
        </p:txBody>
      </p:sp>
      <p:sp>
        <p:nvSpPr>
          <p:cNvPr id="7" name="Content Placeholder 6">
            <a:extLst>
              <a:ext uri="{FF2B5EF4-FFF2-40B4-BE49-F238E27FC236}">
                <a16:creationId xmlns:a16="http://schemas.microsoft.com/office/drawing/2014/main" id="{63EF4BD9-B936-0E90-F933-A03D5E185561}"/>
              </a:ext>
            </a:extLst>
          </p:cNvPr>
          <p:cNvSpPr>
            <a:spLocks noGrp="1"/>
          </p:cNvSpPr>
          <p:nvPr>
            <p:ph sz="quarter" idx="13" hasCustomPrompt="1"/>
          </p:nvPr>
        </p:nvSpPr>
        <p:spPr>
          <a:xfrm>
            <a:off x="767446" y="750013"/>
            <a:ext cx="8733760" cy="3800721"/>
          </a:xfrm>
        </p:spPr>
        <p:txBody>
          <a:bodyPr anchor="t">
            <a:normAutofit/>
          </a:bodyPr>
          <a:lstStyle>
            <a:lvl1pPr marL="137160" indent="-137160">
              <a:lnSpc>
                <a:spcPct val="90000"/>
              </a:lnSpc>
              <a:spcBef>
                <a:spcPts val="0"/>
              </a:spcBef>
              <a:buNone/>
              <a:defRPr sz="5400">
                <a:solidFill>
                  <a:schemeClr val="accent1"/>
                </a:solidFill>
                <a:latin typeface="+mj-lt"/>
              </a:defRPr>
            </a:lvl1pPr>
          </a:lstStyle>
          <a:p>
            <a:pPr lvl="0"/>
            <a:r>
              <a:rPr lang="en-US" dirty="0"/>
              <a:t>Click to edit Quote</a:t>
            </a:r>
          </a:p>
        </p:txBody>
      </p:sp>
      <p:sp>
        <p:nvSpPr>
          <p:cNvPr id="8" name="Footer Placeholder 7">
            <a:extLst>
              <a:ext uri="{FF2B5EF4-FFF2-40B4-BE49-F238E27FC236}">
                <a16:creationId xmlns:a16="http://schemas.microsoft.com/office/drawing/2014/main" id="{0AD62116-941C-252B-AE63-2508CE4FDD3F}"/>
              </a:ext>
            </a:extLst>
          </p:cNvPr>
          <p:cNvSpPr>
            <a:spLocks noGrp="1"/>
          </p:cNvSpPr>
          <p:nvPr>
            <p:ph type="ftr" sz="quarter" idx="15"/>
          </p:nvPr>
        </p:nvSpPr>
        <p:spPr>
          <a:xfrm>
            <a:off x="772090" y="6382512"/>
            <a:ext cx="2816835" cy="338328"/>
          </a:xfrm>
        </p:spPr>
        <p:txBody>
          <a:bodyPr/>
          <a:lstStyle/>
          <a:p>
            <a:endParaRPr lang="en-US"/>
          </a:p>
        </p:txBody>
      </p:sp>
      <p:sp>
        <p:nvSpPr>
          <p:cNvPr id="6" name="Date Placeholder 5">
            <a:extLst>
              <a:ext uri="{FF2B5EF4-FFF2-40B4-BE49-F238E27FC236}">
                <a16:creationId xmlns:a16="http://schemas.microsoft.com/office/drawing/2014/main" id="{23547C88-24DC-DAA1-274D-9715ED6805BC}"/>
              </a:ext>
            </a:extLst>
          </p:cNvPr>
          <p:cNvSpPr>
            <a:spLocks noGrp="1"/>
          </p:cNvSpPr>
          <p:nvPr>
            <p:ph type="dt" sz="half" idx="14"/>
          </p:nvPr>
        </p:nvSpPr>
        <p:spPr>
          <a:xfrm>
            <a:off x="9291411" y="6382512"/>
            <a:ext cx="1612674" cy="338328"/>
          </a:xfrm>
        </p:spPr>
        <p:txBody>
          <a:bodyPr/>
          <a:lstStyle/>
          <a:p>
            <a:fld id="{D7E3ECEC-7E7B-4FB9-BAE8-5C10F12795EA}" type="datetimeFigureOut">
              <a:rPr lang="en-US" smtClean="0"/>
              <a:t>9/18/2025</a:t>
            </a:fld>
            <a:endParaRPr lang="en-US"/>
          </a:p>
        </p:txBody>
      </p:sp>
      <p:sp>
        <p:nvSpPr>
          <p:cNvPr id="10" name="Slide Number Placeholder 9">
            <a:extLst>
              <a:ext uri="{FF2B5EF4-FFF2-40B4-BE49-F238E27FC236}">
                <a16:creationId xmlns:a16="http://schemas.microsoft.com/office/drawing/2014/main" id="{A921AC9D-428B-1CE3-499F-1289B47D5F26}"/>
              </a:ext>
            </a:extLst>
          </p:cNvPr>
          <p:cNvSpPr>
            <a:spLocks noGrp="1"/>
          </p:cNvSpPr>
          <p:nvPr>
            <p:ph type="sldNum" sz="quarter" idx="16"/>
          </p:nvPr>
        </p:nvSpPr>
        <p:spPr>
          <a:xfrm>
            <a:off x="11050742" y="6382512"/>
            <a:ext cx="457200" cy="338328"/>
          </a:xfrm>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0516673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5">
    <p:bg>
      <p:bgPr>
        <a:solidFill>
          <a:schemeClr val="accent3">
            <a:alpha val="6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EBA2EC2-4347-818C-501D-DEEA9CA0D13B}"/>
              </a:ext>
              <a:ext uri="{C183D7F6-B498-43B3-948B-1728B52AA6E4}">
                <adec:decorative xmlns:adec="http://schemas.microsoft.com/office/drawing/2017/decorative" val="1"/>
              </a:ext>
            </a:extLst>
          </p:cNvPr>
          <p:cNvSpPr/>
          <p:nvPr/>
        </p:nvSpPr>
        <p:spPr>
          <a:xfrm>
            <a:off x="1" y="-1"/>
            <a:ext cx="10809939" cy="5617255"/>
          </a:xfrm>
          <a:custGeom>
            <a:avLst/>
            <a:gdLst>
              <a:gd name="connsiteX0" fmla="*/ 0 w 10809939"/>
              <a:gd name="connsiteY0" fmla="*/ 0 h 5638868"/>
              <a:gd name="connsiteX1" fmla="*/ 10809939 w 10809939"/>
              <a:gd name="connsiteY1" fmla="*/ 0 h 5638868"/>
              <a:gd name="connsiteX2" fmla="*/ 10809939 w 10809939"/>
              <a:gd name="connsiteY2" fmla="*/ 5116914 h 5638868"/>
              <a:gd name="connsiteX3" fmla="*/ 10287986 w 10809939"/>
              <a:gd name="connsiteY3" fmla="*/ 5638868 h 5638868"/>
              <a:gd name="connsiteX4" fmla="*/ 0 w 10809939"/>
              <a:gd name="connsiteY4" fmla="*/ 5638868 h 563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9939" h="5638868">
                <a:moveTo>
                  <a:pt x="0" y="0"/>
                </a:moveTo>
                <a:lnTo>
                  <a:pt x="10809939" y="0"/>
                </a:lnTo>
                <a:lnTo>
                  <a:pt x="10809939" y="5116914"/>
                </a:lnTo>
                <a:cubicBezTo>
                  <a:pt x="10809939" y="5405181"/>
                  <a:pt x="10576253" y="5638868"/>
                  <a:pt x="10287986" y="5638868"/>
                </a:cubicBezTo>
                <a:lnTo>
                  <a:pt x="0" y="5638868"/>
                </a:lnTo>
                <a:close/>
              </a:path>
            </a:pathLst>
          </a:cu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297B7014-5970-11E5-11F0-6B902283689F}"/>
              </a:ext>
            </a:extLst>
          </p:cNvPr>
          <p:cNvSpPr>
            <a:spLocks noGrp="1"/>
          </p:cNvSpPr>
          <p:nvPr>
            <p:ph type="title" hasCustomPrompt="1"/>
          </p:nvPr>
        </p:nvSpPr>
        <p:spPr>
          <a:xfrm>
            <a:off x="2876765" y="4318612"/>
            <a:ext cx="7364515" cy="996027"/>
          </a:xfrm>
        </p:spPr>
        <p:txBody>
          <a:bodyPr anchor="ctr">
            <a:normAutofit/>
          </a:bodyPr>
          <a:lstStyle>
            <a:lvl1pPr algn="r">
              <a:lnSpc>
                <a:spcPct val="120000"/>
              </a:lnSpc>
              <a:defRPr sz="1400" b="0" spc="100" baseline="0">
                <a:latin typeface="+mn-lt"/>
              </a:defRPr>
            </a:lvl1pPr>
          </a:lstStyle>
          <a:p>
            <a:r>
              <a:rPr lang="en-US" dirty="0"/>
              <a:t>Quote Author</a:t>
            </a:r>
          </a:p>
        </p:txBody>
      </p:sp>
      <p:sp>
        <p:nvSpPr>
          <p:cNvPr id="7" name="Content Placeholder 6">
            <a:extLst>
              <a:ext uri="{FF2B5EF4-FFF2-40B4-BE49-F238E27FC236}">
                <a16:creationId xmlns:a16="http://schemas.microsoft.com/office/drawing/2014/main" id="{63EF4BD9-B936-0E90-F933-A03D5E185561}"/>
              </a:ext>
            </a:extLst>
          </p:cNvPr>
          <p:cNvSpPr>
            <a:spLocks noGrp="1"/>
          </p:cNvSpPr>
          <p:nvPr>
            <p:ph sz="quarter" idx="13" hasCustomPrompt="1"/>
          </p:nvPr>
        </p:nvSpPr>
        <p:spPr>
          <a:xfrm>
            <a:off x="768096" y="647700"/>
            <a:ext cx="9473184" cy="3670912"/>
          </a:xfrm>
        </p:spPr>
        <p:txBody>
          <a:bodyPr anchor="ctr">
            <a:normAutofit/>
          </a:bodyPr>
          <a:lstStyle>
            <a:lvl1pPr marL="137160" indent="-137160">
              <a:lnSpc>
                <a:spcPct val="100000"/>
              </a:lnSpc>
              <a:spcBef>
                <a:spcPts val="0"/>
              </a:spcBef>
              <a:buNone/>
              <a:defRPr sz="4800">
                <a:solidFill>
                  <a:schemeClr val="tx2"/>
                </a:solidFill>
                <a:latin typeface="+mj-lt"/>
              </a:defRPr>
            </a:lvl1pPr>
          </a:lstStyle>
          <a:p>
            <a:pPr lvl="0"/>
            <a:r>
              <a:rPr lang="en-US" dirty="0"/>
              <a:t>Click to edit Quote</a:t>
            </a:r>
          </a:p>
        </p:txBody>
      </p:sp>
      <p:sp>
        <p:nvSpPr>
          <p:cNvPr id="12" name="Footer Placeholder 11">
            <a:extLst>
              <a:ext uri="{FF2B5EF4-FFF2-40B4-BE49-F238E27FC236}">
                <a16:creationId xmlns:a16="http://schemas.microsoft.com/office/drawing/2014/main" id="{B68D110F-CED3-F33A-EDD7-57811187B5A8}"/>
              </a:ext>
            </a:extLst>
          </p:cNvPr>
          <p:cNvSpPr>
            <a:spLocks noGrp="1"/>
          </p:cNvSpPr>
          <p:nvPr>
            <p:ph type="ftr" sz="quarter" idx="15"/>
          </p:nvPr>
        </p:nvSpPr>
        <p:spPr/>
        <p:txBody>
          <a:bodyPr/>
          <a:lstStyle/>
          <a:p>
            <a:endParaRPr lang="en-US"/>
          </a:p>
        </p:txBody>
      </p:sp>
      <p:sp>
        <p:nvSpPr>
          <p:cNvPr id="11" name="Date Placeholder 10">
            <a:extLst>
              <a:ext uri="{FF2B5EF4-FFF2-40B4-BE49-F238E27FC236}">
                <a16:creationId xmlns:a16="http://schemas.microsoft.com/office/drawing/2014/main" id="{1BE1F328-2362-9468-2593-BAF90BE9CEB0}"/>
              </a:ext>
            </a:extLst>
          </p:cNvPr>
          <p:cNvSpPr>
            <a:spLocks noGrp="1"/>
          </p:cNvSpPr>
          <p:nvPr>
            <p:ph type="dt" sz="half" idx="14"/>
          </p:nvPr>
        </p:nvSpPr>
        <p:spPr/>
        <p:txBody>
          <a:bodyPr/>
          <a:lstStyle/>
          <a:p>
            <a:fld id="{D7E3ECEC-7E7B-4FB9-BAE8-5C10F12795EA}" type="datetimeFigureOut">
              <a:rPr lang="en-US" smtClean="0"/>
              <a:t>9/18/2025</a:t>
            </a:fld>
            <a:endParaRPr lang="en-US"/>
          </a:p>
        </p:txBody>
      </p:sp>
      <p:sp>
        <p:nvSpPr>
          <p:cNvPr id="13" name="Slide Number Placeholder 12">
            <a:extLst>
              <a:ext uri="{FF2B5EF4-FFF2-40B4-BE49-F238E27FC236}">
                <a16:creationId xmlns:a16="http://schemas.microsoft.com/office/drawing/2014/main" id="{DADE9A5F-3A0A-29A6-E008-BCCF7C3761BD}"/>
              </a:ext>
            </a:extLst>
          </p:cNvPr>
          <p:cNvSpPr>
            <a:spLocks noGrp="1"/>
          </p:cNvSpPr>
          <p:nvPr>
            <p:ph type="sldNum" sz="quarter" idx="16"/>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41003095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 y="822960"/>
            <a:ext cx="10706100" cy="674908"/>
          </a:xfrm>
        </p:spPr>
        <p:txBody>
          <a:bodyPr anchor="t"/>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B07B2D7-7718-3EA4-C727-BB98633A6739}"/>
              </a:ext>
            </a:extLst>
          </p:cNvPr>
          <p:cNvSpPr>
            <a:spLocks noGrp="1"/>
          </p:cNvSpPr>
          <p:nvPr>
            <p:ph sz="quarter" idx="15"/>
          </p:nvPr>
        </p:nvSpPr>
        <p:spPr>
          <a:xfrm>
            <a:off x="762000" y="1802352"/>
            <a:ext cx="5070020" cy="4293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EB1D51A5-7ABE-E37E-E3A4-3AF4A8448510}"/>
              </a:ext>
            </a:extLst>
          </p:cNvPr>
          <p:cNvSpPr>
            <a:spLocks noGrp="1"/>
          </p:cNvSpPr>
          <p:nvPr>
            <p:ph sz="quarter" idx="16"/>
          </p:nvPr>
        </p:nvSpPr>
        <p:spPr>
          <a:xfrm>
            <a:off x="6394099" y="1802352"/>
            <a:ext cx="5070021" cy="4293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35005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Picture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09600" y="5202936"/>
            <a:ext cx="10858500" cy="850392"/>
          </a:xfrm>
        </p:spPr>
        <p:txBody>
          <a:bodyPr vert="horz" lIns="91440" tIns="45720" rIns="91440" bIns="45720" rtlCol="0" anchor="b">
            <a:normAutofit/>
          </a:bodyPr>
          <a:lstStyle>
            <a:lvl1pPr>
              <a:lnSpc>
                <a:spcPct val="90000"/>
              </a:lnSpc>
              <a:defRPr lang="en-US" sz="36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09600" y="5980176"/>
            <a:ext cx="10858500" cy="419100"/>
          </a:xfrm>
        </p:spPr>
        <p:txBody>
          <a:bodyPr vert="horz" lIns="91440" tIns="45720" rIns="91440" bIns="45720" rtlCol="0" anchor="ctr">
            <a:normAutofit/>
          </a:bodyPr>
          <a:lstStyle>
            <a:lvl1pPr marL="0" indent="0">
              <a:buNone/>
              <a:defRPr lang="en-US" dirty="0">
                <a:solidFill>
                  <a:schemeClr val="tx2"/>
                </a:solidFill>
              </a:defRPr>
            </a:lvl1pPr>
          </a:lstStyle>
          <a:p>
            <a:pPr lvl="0"/>
            <a:r>
              <a:rPr lang="en-US"/>
              <a:t>Click to edit Master subtitle style</a:t>
            </a:r>
            <a:endParaRPr lang="en-US" dirty="0"/>
          </a:p>
        </p:txBody>
      </p:sp>
      <p:sp>
        <p:nvSpPr>
          <p:cNvPr id="9" name="Picture Placeholder 7">
            <a:extLst>
              <a:ext uri="{FF2B5EF4-FFF2-40B4-BE49-F238E27FC236}">
                <a16:creationId xmlns:a16="http://schemas.microsoft.com/office/drawing/2014/main" id="{5E742D34-DBD4-0DEA-071F-32C82E7EB45A}"/>
              </a:ext>
            </a:extLst>
          </p:cNvPr>
          <p:cNvSpPr>
            <a:spLocks noGrp="1"/>
          </p:cNvSpPr>
          <p:nvPr>
            <p:ph type="pic" sz="quarter" idx="13" hasCustomPrompt="1"/>
          </p:nvPr>
        </p:nvSpPr>
        <p:spPr>
          <a:xfrm>
            <a:off x="0" y="0"/>
            <a:ext cx="11468100" cy="5018448"/>
          </a:xfrm>
          <a:custGeom>
            <a:avLst/>
            <a:gdLst>
              <a:gd name="connsiteX0" fmla="*/ 0 w 11468100"/>
              <a:gd name="connsiteY0" fmla="*/ 0 h 5091600"/>
              <a:gd name="connsiteX1" fmla="*/ 11468100 w 11468100"/>
              <a:gd name="connsiteY1" fmla="*/ 0 h 5091600"/>
              <a:gd name="connsiteX2" fmla="*/ 11468100 w 11468100"/>
              <a:gd name="connsiteY2" fmla="*/ 4590078 h 5091600"/>
              <a:gd name="connsiteX3" fmla="*/ 10966578 w 11468100"/>
              <a:gd name="connsiteY3" fmla="*/ 5091600 h 5091600"/>
              <a:gd name="connsiteX4" fmla="*/ 0 w 11468100"/>
              <a:gd name="connsiteY4" fmla="*/ 5091600 h 509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100" h="5091600">
                <a:moveTo>
                  <a:pt x="0" y="0"/>
                </a:moveTo>
                <a:lnTo>
                  <a:pt x="11468100" y="0"/>
                </a:lnTo>
                <a:lnTo>
                  <a:pt x="11468100" y="4590078"/>
                </a:lnTo>
                <a:cubicBezTo>
                  <a:pt x="11468100" y="4867061"/>
                  <a:pt x="11243561" y="5091600"/>
                  <a:pt x="10966578" y="5091600"/>
                </a:cubicBezTo>
                <a:lnTo>
                  <a:pt x="0" y="5091600"/>
                </a:lnTo>
                <a:close/>
              </a:path>
            </a:pathLst>
          </a:custGeom>
          <a:blipFill dpi="0" rotWithShape="1">
            <a:blip r:embed="rId2">
              <a:alphaModFix amt="75000"/>
            </a:blip>
            <a:srcRect/>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09600" y="6629400"/>
            <a:ext cx="2805405" cy="228600"/>
          </a:xfrm>
        </p:spPr>
        <p:txBody>
          <a:bodyPr/>
          <a:lstStyle>
            <a:lvl1pPr>
              <a:defRPr>
                <a:solidFill>
                  <a:schemeClr val="tx2"/>
                </a:solidFill>
                <a:effectLst/>
              </a:defRPr>
            </a:lvl1p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611240" y="6629400"/>
            <a:ext cx="2376928" cy="228600"/>
          </a:xfrm>
        </p:spPr>
        <p:txBody>
          <a:bodyPr/>
          <a:lstStyle>
            <a:lvl1pPr>
              <a:defRPr>
                <a:solidFill>
                  <a:schemeClr val="tx2"/>
                </a:solidFill>
                <a:effectLst/>
              </a:defRPr>
            </a:lvl1pPr>
          </a:lstStyle>
          <a:p>
            <a:fld id="{D7E3ECEC-7E7B-4FB9-BAE8-5C10F12795EA}" type="datetimeFigureOut">
              <a:rPr lang="en-US" smtClean="0"/>
              <a:t>9/18/2025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53193" y="6629400"/>
            <a:ext cx="429207" cy="228600"/>
          </a:xfrm>
        </p:spPr>
        <p:txBody>
          <a:bodyPr/>
          <a:lstStyle>
            <a:lvl1pPr>
              <a:defRPr>
                <a:solidFill>
                  <a:schemeClr val="tx2"/>
                </a:solidFill>
                <a:effectLst/>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331602103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770626" y="822960"/>
            <a:ext cx="10697475" cy="550367"/>
          </a:xfrm>
        </p:spPr>
        <p:txBody>
          <a:bodyPr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765379" y="1380744"/>
            <a:ext cx="5086659" cy="559834"/>
          </a:xfrm>
        </p:spPr>
        <p:txBody>
          <a:bodyPr anchor="b">
            <a:norm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E49B3C-8832-0263-2ACE-16444014FC2C}"/>
              </a:ext>
            </a:extLst>
          </p:cNvPr>
          <p:cNvSpPr>
            <a:spLocks noGrp="1"/>
          </p:cNvSpPr>
          <p:nvPr>
            <p:ph sz="quarter" idx="15"/>
          </p:nvPr>
        </p:nvSpPr>
        <p:spPr>
          <a:xfrm>
            <a:off x="765825" y="2020888"/>
            <a:ext cx="5086349" cy="4227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382512" y="1380744"/>
            <a:ext cx="5086659" cy="559834"/>
          </a:xfrm>
        </p:spPr>
        <p:txBody>
          <a:bodyPr anchor="b">
            <a:norm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a:extLst>
              <a:ext uri="{FF2B5EF4-FFF2-40B4-BE49-F238E27FC236}">
                <a16:creationId xmlns:a16="http://schemas.microsoft.com/office/drawing/2014/main" id="{F5D88C15-4359-3F27-9B17-CB9581414F72}"/>
              </a:ext>
            </a:extLst>
          </p:cNvPr>
          <p:cNvSpPr>
            <a:spLocks noGrp="1"/>
          </p:cNvSpPr>
          <p:nvPr>
            <p:ph sz="quarter" idx="16"/>
          </p:nvPr>
        </p:nvSpPr>
        <p:spPr>
          <a:xfrm>
            <a:off x="6381751" y="2020888"/>
            <a:ext cx="5086350" cy="4227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11834486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770626" y="822960"/>
            <a:ext cx="10698480" cy="828594"/>
          </a:xfrm>
        </p:spPr>
        <p:txBody>
          <a:bodyPr anchor="t"/>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14853337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2141211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768096" y="822960"/>
            <a:ext cx="3195484" cy="1504164"/>
          </a:xfrm>
        </p:spPr>
        <p:txBody>
          <a:bodyPr anchor="t">
            <a:normAutofit/>
          </a:bodyPr>
          <a:lstStyle>
            <a:lvl1pPr>
              <a:defRPr sz="24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768096" y="2311121"/>
            <a:ext cx="3195484" cy="3784879"/>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899805" y="836762"/>
            <a:ext cx="6568296" cy="525923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26814965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772091" y="822960"/>
            <a:ext cx="3041598" cy="1968931"/>
          </a:xfrm>
        </p:spPr>
        <p:txBody>
          <a:bodyPr anchor="t">
            <a:normAutofit/>
          </a:bodyPr>
          <a:lstStyle>
            <a:lvl1pPr>
              <a:defRPr sz="24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768096" y="3147059"/>
            <a:ext cx="3041597" cy="2762035"/>
          </a:xfrm>
        </p:spPr>
        <p:txBody>
          <a:bodyPr vert="horz" lIns="91440" tIns="45720" rIns="91440" bIns="45720" rtlCol="0" anchor="b">
            <a:normAutofit/>
          </a:bodyPr>
          <a:lstStyle>
            <a:lvl1pPr marL="0" indent="0">
              <a:buNone/>
              <a:defRPr lang="en-US" sz="1600" dirty="0"/>
            </a:lvl1pPr>
          </a:lstStyle>
          <a:p>
            <a:pPr lvl="0"/>
            <a:r>
              <a:rPr lang="en-US"/>
              <a:t>Click to edit Master text styles</a:t>
            </a:r>
          </a:p>
        </p:txBody>
      </p:sp>
      <p:sp>
        <p:nvSpPr>
          <p:cNvPr id="9" name="Picture Placeholder 9">
            <a:extLst>
              <a:ext uri="{FF2B5EF4-FFF2-40B4-BE49-F238E27FC236}">
                <a16:creationId xmlns:a16="http://schemas.microsoft.com/office/drawing/2014/main" id="{75E80A04-FEAF-D5E8-F208-D79F5852407B}"/>
              </a:ext>
            </a:extLst>
          </p:cNvPr>
          <p:cNvSpPr>
            <a:spLocks noGrp="1"/>
          </p:cNvSpPr>
          <p:nvPr>
            <p:ph type="pic" sz="quarter" idx="13" hasCustomPrompt="1"/>
          </p:nvPr>
        </p:nvSpPr>
        <p:spPr>
          <a:xfrm>
            <a:off x="4502844" y="0"/>
            <a:ext cx="7689157" cy="6096000"/>
          </a:xfrm>
          <a:custGeom>
            <a:avLst/>
            <a:gdLst>
              <a:gd name="connsiteX0" fmla="*/ 0 w 7689157"/>
              <a:gd name="connsiteY0" fmla="*/ 0 h 6096000"/>
              <a:gd name="connsiteX1" fmla="*/ 7689157 w 7689157"/>
              <a:gd name="connsiteY1" fmla="*/ 0 h 6096000"/>
              <a:gd name="connsiteX2" fmla="*/ 7689157 w 7689157"/>
              <a:gd name="connsiteY2" fmla="*/ 6096000 h 6096000"/>
              <a:gd name="connsiteX3" fmla="*/ 501522 w 7689157"/>
              <a:gd name="connsiteY3" fmla="*/ 6096000 h 6096000"/>
              <a:gd name="connsiteX4" fmla="*/ 0 w 7689157"/>
              <a:gd name="connsiteY4" fmla="*/ 5594478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157" h="6096000">
                <a:moveTo>
                  <a:pt x="0" y="0"/>
                </a:moveTo>
                <a:lnTo>
                  <a:pt x="7689157" y="0"/>
                </a:lnTo>
                <a:lnTo>
                  <a:pt x="7689157" y="6096000"/>
                </a:lnTo>
                <a:lnTo>
                  <a:pt x="501522" y="6096000"/>
                </a:lnTo>
                <a:cubicBezTo>
                  <a:pt x="224539" y="6096000"/>
                  <a:pt x="0" y="5871461"/>
                  <a:pt x="0" y="5594478"/>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1579789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2"/>
      </p:bgRef>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6492530-7F0F-7B93-27A9-6F68FAF54390}"/>
              </a:ext>
              <a:ext uri="{C183D7F6-B498-43B3-948B-1728B52AA6E4}">
                <adec:decorative xmlns:adec="http://schemas.microsoft.com/office/drawing/2017/decorative" val="1"/>
              </a:ext>
            </a:extLst>
          </p:cNvPr>
          <p:cNvSpPr/>
          <p:nvPr/>
        </p:nvSpPr>
        <p:spPr>
          <a:xfrm rot="10800000">
            <a:off x="762000" y="2880691"/>
            <a:ext cx="11430000" cy="3977309"/>
          </a:xfrm>
          <a:custGeom>
            <a:avLst/>
            <a:gdLst>
              <a:gd name="connsiteX0" fmla="*/ 0 w 11468099"/>
              <a:gd name="connsiteY0" fmla="*/ 4053508 h 4053508"/>
              <a:gd name="connsiteX1" fmla="*/ 10946146 w 11468099"/>
              <a:gd name="connsiteY1" fmla="*/ 4043963 h 4053508"/>
              <a:gd name="connsiteX2" fmla="*/ 11468099 w 11468099"/>
              <a:gd name="connsiteY2" fmla="*/ 3522009 h 4053508"/>
              <a:gd name="connsiteX3" fmla="*/ 11468099 w 11468099"/>
              <a:gd name="connsiteY3" fmla="*/ 0 h 4053508"/>
              <a:gd name="connsiteX4" fmla="*/ 0 w 11468099"/>
              <a:gd name="connsiteY4" fmla="*/ 0 h 4053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68099" h="4053508">
                <a:moveTo>
                  <a:pt x="0" y="4053508"/>
                </a:moveTo>
                <a:lnTo>
                  <a:pt x="10946146" y="4043963"/>
                </a:lnTo>
                <a:cubicBezTo>
                  <a:pt x="11234413" y="4043963"/>
                  <a:pt x="11468099" y="3810276"/>
                  <a:pt x="11468099" y="3522009"/>
                </a:cubicBezTo>
                <a:lnTo>
                  <a:pt x="11468099" y="0"/>
                </a:lnTo>
                <a:lnTo>
                  <a:pt x="0" y="0"/>
                </a:lnTo>
                <a:close/>
              </a:path>
            </a:pathLst>
          </a:custGeom>
          <a:solidFill>
            <a:schemeClr val="bg1"/>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87800" y="190500"/>
            <a:ext cx="11843238" cy="2057400"/>
          </a:xfrm>
        </p:spPr>
        <p:txBody>
          <a:bodyPr anchor="t">
            <a:noAutofit/>
          </a:bodyPr>
          <a:lstStyle>
            <a:lvl1pPr>
              <a:defRPr sz="8800">
                <a:solidFill>
                  <a:schemeClr val="accent1"/>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1398813" y="3505199"/>
            <a:ext cx="10044665" cy="2667000"/>
          </a:xfrm>
        </p:spPr>
        <p:txBody>
          <a:bodyPr vert="horz" lIns="91440" tIns="45720" rIns="91440" bIns="45720" rtlCol="0">
            <a:normAutofit/>
          </a:bodyPr>
          <a:lstStyle>
            <a:lvl1pPr marL="0" indent="0">
              <a:buNone/>
              <a:defRPr lang="en-US" sz="1400" dirty="0"/>
            </a:lvl1pPr>
            <a:lvl2pPr marL="228600" indent="0">
              <a:buNone/>
              <a:defRPr lang="en-US" sz="1400" dirty="0"/>
            </a:lvl2pPr>
            <a:lvl3pPr marL="457200" indent="0">
              <a:buNone/>
              <a:defRPr lang="en-US" sz="1200" dirty="0"/>
            </a:lvl3pPr>
            <a:lvl4pPr marL="685800" indent="0">
              <a:buNone/>
              <a:defRPr lang="en-US" sz="1200" dirty="0"/>
            </a:lvl4pPr>
            <a:lvl5pPr marL="914400" indent="0">
              <a:buNone/>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1398813" y="6329172"/>
            <a:ext cx="2816835" cy="338328"/>
          </a:xfrm>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4216880953"/>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2"/>
      </p:bgRef>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B07D4EEB-8B0C-3EA1-DB0C-896A8F0C8621}"/>
              </a:ext>
              <a:ext uri="{C183D7F6-B498-43B3-948B-1728B52AA6E4}">
                <adec:decorative xmlns:adec="http://schemas.microsoft.com/office/drawing/2017/decorative" val="1"/>
              </a:ext>
            </a:extLst>
          </p:cNvPr>
          <p:cNvSpPr/>
          <p:nvPr/>
        </p:nvSpPr>
        <p:spPr>
          <a:xfrm rot="10800000">
            <a:off x="2677737" y="2952545"/>
            <a:ext cx="9514262" cy="3905455"/>
          </a:xfrm>
          <a:custGeom>
            <a:avLst/>
            <a:gdLst>
              <a:gd name="connsiteX0" fmla="*/ 0 w 9514262"/>
              <a:gd name="connsiteY0" fmla="*/ 3905455 h 3905455"/>
              <a:gd name="connsiteX1" fmla="*/ 0 w 9514262"/>
              <a:gd name="connsiteY1" fmla="*/ 0 h 3905455"/>
              <a:gd name="connsiteX2" fmla="*/ 9514262 w 9514262"/>
              <a:gd name="connsiteY2" fmla="*/ 0 h 3905455"/>
              <a:gd name="connsiteX3" fmla="*/ 9514262 w 9514262"/>
              <a:gd name="connsiteY3" fmla="*/ 3375660 h 3905455"/>
              <a:gd name="connsiteX4" fmla="*/ 8992309 w 9514262"/>
              <a:gd name="connsiteY4" fmla="*/ 3897614 h 390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4262" h="3905455">
                <a:moveTo>
                  <a:pt x="0" y="3905455"/>
                </a:moveTo>
                <a:lnTo>
                  <a:pt x="0" y="0"/>
                </a:lnTo>
                <a:lnTo>
                  <a:pt x="9514262" y="0"/>
                </a:lnTo>
                <a:lnTo>
                  <a:pt x="9514262" y="3375660"/>
                </a:lnTo>
                <a:cubicBezTo>
                  <a:pt x="9514262" y="3663927"/>
                  <a:pt x="9280576" y="3897614"/>
                  <a:pt x="8992309" y="3897614"/>
                </a:cubicBezTo>
                <a:close/>
              </a:path>
            </a:pathLst>
          </a:custGeom>
          <a:solidFill>
            <a:schemeClr val="bg1"/>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73373" y="190500"/>
            <a:ext cx="10573396" cy="2475644"/>
          </a:xfrm>
        </p:spPr>
        <p:txBody>
          <a:bodyPr anchor="t">
            <a:noAutofit/>
          </a:bodyPr>
          <a:lstStyle>
            <a:lvl1pPr>
              <a:defRPr sz="8800">
                <a:solidFill>
                  <a:schemeClr val="accent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3493213" y="3810000"/>
            <a:ext cx="6976154" cy="1676400"/>
          </a:xfrm>
        </p:spPr>
        <p:txBody>
          <a:bodyPr vert="horz" lIns="91440" tIns="45720" rIns="91440" bIns="45720" rtlCol="0">
            <a:normAutofit/>
          </a:bodyPr>
          <a:lstStyle>
            <a:lvl1pPr marL="0" indent="0">
              <a:buNone/>
              <a:defRPr lang="en-US" sz="1600" dirty="0"/>
            </a:lvl1pPr>
            <a:lvl2pPr marL="228600" indent="0">
              <a:buNone/>
              <a:defRPr lang="en-US" sz="1400" dirty="0"/>
            </a:lvl2pPr>
            <a:lvl3pPr marL="457200" indent="0">
              <a:buNone/>
              <a:defRPr lang="en-US" sz="1200" dirty="0"/>
            </a:lvl3pPr>
            <a:lvl4pPr marL="685800" indent="0">
              <a:buNone/>
              <a:defRPr lang="en-US" sz="1200" dirty="0"/>
            </a:lvl4pPr>
            <a:lvl5pPr marL="914400" indent="0">
              <a:buNone/>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7E3ECEC-7E7B-4FB9-BAE8-5C10F12795EA}" type="datetimeFigureOut">
              <a:rPr lang="en-US" smtClean="0"/>
              <a:t>9/18/2025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35F31FF-4816-4A7C-BAEE-4B5C41A91EB1}" type="slidenum">
              <a:rPr lang="en-US" smtClean="0"/>
              <a:t>‹#›</a:t>
            </a:fld>
            <a:endParaRPr lang="en-US"/>
          </a:p>
        </p:txBody>
      </p:sp>
    </p:spTree>
    <p:extLst>
      <p:ext uri="{BB962C8B-B14F-4D97-AF65-F5344CB8AC3E}">
        <p14:creationId xmlns:p14="http://schemas.microsoft.com/office/powerpoint/2010/main" val="30798623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32345" y="250257"/>
            <a:ext cx="9692640" cy="4602845"/>
          </a:xfrm>
        </p:spPr>
        <p:txBody>
          <a:bodyPr vert="horz" lIns="91440" tIns="45720" rIns="91440" bIns="45720" rtlCol="0" anchor="t">
            <a:normAutofit/>
          </a:bodyPr>
          <a:lstStyle>
            <a:lvl1pPr>
              <a:lnSpc>
                <a:spcPct val="90000"/>
              </a:lnSpc>
              <a:defRPr lang="en-US" sz="80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61999" y="5053094"/>
            <a:ext cx="5253789" cy="847192"/>
          </a:xfrm>
        </p:spPr>
        <p:txBody>
          <a:bodyPr vert="horz" lIns="91440" tIns="45720" rIns="91440" bIns="45720" rtlCol="0" anchor="b">
            <a:normAutofit/>
          </a:bodyPr>
          <a:lstStyle>
            <a:lvl1pPr marL="0" indent="0">
              <a:buNone/>
              <a:defRPr lang="en-US" sz="1600" dirty="0">
                <a:solidFill>
                  <a:schemeClr val="tx2"/>
                </a:solidFill>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D7E3ECEC-7E7B-4FB9-BAE8-5C10F12795EA}" type="datetimeFigureOut">
              <a:rPr lang="en-US" smtClean="0"/>
              <a:t>9/18/2025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20535565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560321" y="1904300"/>
            <a:ext cx="7084194" cy="2353755"/>
          </a:xfrm>
        </p:spPr>
        <p:txBody>
          <a:bodyPr anchor="ctr">
            <a:normAutofit/>
          </a:bodyPr>
          <a:lstStyle>
            <a:lvl1pPr algn="ctr">
              <a:lnSpc>
                <a:spcPct val="80000"/>
              </a:lnSpc>
              <a:defRPr sz="60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262965" y="4597167"/>
            <a:ext cx="5678905" cy="1082180"/>
          </a:xfrm>
        </p:spPr>
        <p:txBody>
          <a:bodyPr anchor="t">
            <a:normAutofit/>
          </a:bodyPr>
          <a:lstStyle>
            <a:lvl1pPr marL="0" indent="0" algn="ctr">
              <a:buNone/>
              <a:defRPr sz="16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D7E3ECEC-7E7B-4FB9-BAE8-5C10F12795EA}" type="datetimeFigureOut">
              <a:rPr lang="en-US" smtClean="0"/>
              <a:t>9/18/2025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351320810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 y="131670"/>
            <a:ext cx="12120283" cy="5093208"/>
          </a:xfrm>
        </p:spPr>
        <p:txBody>
          <a:bodyPr vert="horz" lIns="91440" tIns="45720" rIns="91440" bIns="45720" rtlCol="0" anchor="t">
            <a:normAutofit/>
          </a:bodyPr>
          <a:lstStyle>
            <a:lvl1pPr>
              <a:lnSpc>
                <a:spcPct val="85000"/>
              </a:lnSpc>
              <a:defRPr lang="en-US" sz="12500" spc="-50" baseline="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62000" y="5356548"/>
            <a:ext cx="6414887" cy="748417"/>
          </a:xfrm>
        </p:spPr>
        <p:txBody>
          <a:bodyPr vert="horz" lIns="91440" tIns="45720" rIns="91440" bIns="45720" rtlCol="0" anchor="ctr">
            <a:normAutofit/>
          </a:bodyPr>
          <a:lstStyle>
            <a:lvl1pPr marL="0" indent="0">
              <a:buNone/>
              <a:defRPr lang="en-US" sz="1600" dirty="0">
                <a:solidFill>
                  <a:schemeClr val="tx2"/>
                </a:solidFill>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D7E3ECEC-7E7B-4FB9-BAE8-5C10F12795EA}" type="datetimeFigureOut">
              <a:rPr lang="en-US" smtClean="0"/>
              <a:t>9/18/2025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37901981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7A12A6-507C-2714-2F24-09ADE11584C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3">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213702" y="1940943"/>
            <a:ext cx="8771340" cy="4917058"/>
          </a:xfrm>
        </p:spPr>
        <p:txBody>
          <a:bodyPr anchor="b">
            <a:normAutofit/>
          </a:bodyPr>
          <a:lstStyle>
            <a:lvl1pPr>
              <a:lnSpc>
                <a:spcPct val="90000"/>
              </a:lnSpc>
              <a:defRPr sz="7000">
                <a:solidFill>
                  <a:schemeClr val="accent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a:xfrm>
            <a:off x="762000" y="64008"/>
            <a:ext cx="2816835" cy="338328"/>
          </a:xfrm>
        </p:spPr>
        <p:txBody>
          <a:bodyPr/>
          <a:lstStyle>
            <a:lvl1pPr>
              <a:defRPr>
                <a:solidFill>
                  <a:schemeClr val="accent1"/>
                </a:solidFill>
              </a:defRPr>
            </a:lvl1pPr>
          </a:lstStyle>
          <a:p>
            <a:endParaRPr lang="en-US"/>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a:xfrm>
            <a:off x="9290304" y="64008"/>
            <a:ext cx="1612674" cy="338328"/>
          </a:xfrm>
        </p:spPr>
        <p:txBody>
          <a:bodyPr/>
          <a:lstStyle>
            <a:lvl1pPr>
              <a:defRPr>
                <a:solidFill>
                  <a:schemeClr val="accent1"/>
                </a:solidFill>
              </a:defRPr>
            </a:lvl1pPr>
          </a:lstStyle>
          <a:p>
            <a:fld id="{D7E3ECEC-7E7B-4FB9-BAE8-5C10F12795EA}" type="datetimeFigureOut">
              <a:rPr lang="en-US" smtClean="0"/>
              <a:t>9/18/2025</a:t>
            </a:fld>
            <a:endParaRPr lang="en-US"/>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a:xfrm>
            <a:off x="11055096" y="64008"/>
            <a:ext cx="457200" cy="338328"/>
          </a:xfrm>
        </p:spPr>
        <p:txBody>
          <a:bodyPr/>
          <a:lstStyle>
            <a:lvl1pPr>
              <a:defRPr>
                <a:solidFill>
                  <a:schemeClr val="accent1"/>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183776355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772090" y="825747"/>
            <a:ext cx="10696010" cy="61880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774654" y="1506872"/>
            <a:ext cx="10693446" cy="45891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772090" y="6329172"/>
            <a:ext cx="2816835" cy="338328"/>
          </a:xfrm>
          <a:prstGeom prst="rect">
            <a:avLst/>
          </a:prstGeom>
        </p:spPr>
        <p:txBody>
          <a:bodyPr vert="horz" lIns="91440" tIns="45720" rIns="91440" bIns="45720" rtlCol="0" anchor="ctr"/>
          <a:lstStyle>
            <a:lvl1pPr algn="l">
              <a:defRPr sz="750" cap="all" spc="0" baseline="0">
                <a:solidFill>
                  <a:schemeClr val="tx1"/>
                </a:solidFill>
              </a:defRPr>
            </a:lvl1pPr>
          </a:lstStyle>
          <a:p>
            <a:endParaRPr lang="en-US"/>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9291411" y="6329172"/>
            <a:ext cx="1612674" cy="338328"/>
          </a:xfrm>
          <a:prstGeom prst="rect">
            <a:avLst/>
          </a:prstGeom>
        </p:spPr>
        <p:txBody>
          <a:bodyPr vert="horz" lIns="91440" tIns="45720" rIns="91440" bIns="45720" rtlCol="0" anchor="ctr"/>
          <a:lstStyle>
            <a:lvl1pPr algn="r">
              <a:defRPr sz="750">
                <a:solidFill>
                  <a:schemeClr val="tx1"/>
                </a:solidFill>
              </a:defRPr>
            </a:lvl1pPr>
          </a:lstStyle>
          <a:p>
            <a:fld id="{D7E3ECEC-7E7B-4FB9-BAE8-5C10F12795EA}" type="datetimeFigureOut">
              <a:rPr lang="en-US" smtClean="0"/>
              <a:t>9/18/2025</a:t>
            </a:fld>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050742" y="6329172"/>
            <a:ext cx="457200" cy="338328"/>
          </a:xfrm>
          <a:prstGeom prst="rect">
            <a:avLst/>
          </a:prstGeom>
        </p:spPr>
        <p:txBody>
          <a:bodyPr vert="horz" lIns="91440" tIns="45720" rIns="91440" bIns="45720" rtlCol="0" anchor="ctr"/>
          <a:lstStyle>
            <a:lvl1pPr algn="r">
              <a:defRPr sz="750">
                <a:solidFill>
                  <a:schemeClr val="tx1"/>
                </a:solidFill>
              </a:defRPr>
            </a:lvl1pPr>
          </a:lstStyle>
          <a:p>
            <a:fld id="{235F31FF-4816-4A7C-BAEE-4B5C41A91EB1}" type="slidenum">
              <a:rPr lang="en-US" smtClean="0"/>
              <a:t>‹#›</a:t>
            </a:fld>
            <a:endParaRPr lang="en-US"/>
          </a:p>
        </p:txBody>
      </p:sp>
    </p:spTree>
    <p:extLst>
      <p:ext uri="{BB962C8B-B14F-4D97-AF65-F5344CB8AC3E}">
        <p14:creationId xmlns:p14="http://schemas.microsoft.com/office/powerpoint/2010/main" val="3026403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Lst>
  <p:txStyles>
    <p:titleStyle>
      <a:lvl1pPr algn="l" defTabSz="914400" rtl="0" eaLnBrk="1" latinLnBrk="0" hangingPunct="1">
        <a:lnSpc>
          <a:spcPct val="95000"/>
        </a:lnSpc>
        <a:spcBef>
          <a:spcPct val="0"/>
        </a:spcBef>
        <a:buNone/>
        <a:defRPr sz="2500" b="0" kern="1200" cap="all" baseline="0">
          <a:solidFill>
            <a:schemeClr val="tx1"/>
          </a:solidFill>
          <a:latin typeface="+mj-lt"/>
          <a:ea typeface="+mj-ea"/>
          <a:cs typeface="+mj-cs"/>
        </a:defRPr>
      </a:lvl1pPr>
    </p:titleStyle>
    <p:bodyStyle>
      <a:lvl1pPr marL="285750" indent="-28575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400050" indent="-1714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628650" indent="-1714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57250" indent="-1714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085850" indent="-17145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480">
          <p15:clr>
            <a:srgbClr val="F26B43"/>
          </p15:clr>
        </p15:guide>
        <p15:guide id="8" pos="7224">
          <p15:clr>
            <a:srgbClr val="F26B43"/>
          </p15:clr>
        </p15:guide>
        <p15:guide id="9" orient="horz" pos="3840">
          <p15:clr>
            <a:srgbClr val="F26B43"/>
          </p15:clr>
        </p15:guide>
        <p15:guide id="10" orient="horz" pos="2160">
          <p15:clr>
            <a:srgbClr val="F26B43"/>
          </p15:clr>
        </p15:guide>
        <p15:guide id="11"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32CAB-8E01-9FE5-E00E-F137F278ADAC}"/>
              </a:ext>
            </a:extLst>
          </p:cNvPr>
          <p:cNvSpPr>
            <a:spLocks noGrp="1"/>
          </p:cNvSpPr>
          <p:nvPr>
            <p:ph type="ctrTitle"/>
          </p:nvPr>
        </p:nvSpPr>
        <p:spPr>
          <a:xfrm>
            <a:off x="7823860" y="1376413"/>
            <a:ext cx="3834793" cy="2697480"/>
          </a:xfrm>
        </p:spPr>
        <p:txBody>
          <a:bodyPr anchor="b">
            <a:normAutofit/>
          </a:bodyPr>
          <a:lstStyle/>
          <a:p>
            <a:r>
              <a:rPr lang="en-US" sz="2800"/>
              <a:t>Latest Microsoft Message Center Updates on Copilot Services</a:t>
            </a:r>
          </a:p>
        </p:txBody>
      </p:sp>
      <p:sp>
        <p:nvSpPr>
          <p:cNvPr id="3" name="Subtitle 2">
            <a:extLst>
              <a:ext uri="{FF2B5EF4-FFF2-40B4-BE49-F238E27FC236}">
                <a16:creationId xmlns:a16="http://schemas.microsoft.com/office/drawing/2014/main" id="{999ECD9B-9179-1BE8-0EC8-DBB563A3F571}"/>
              </a:ext>
            </a:extLst>
          </p:cNvPr>
          <p:cNvSpPr>
            <a:spLocks noGrp="1"/>
          </p:cNvSpPr>
          <p:nvPr>
            <p:ph type="subTitle" idx="1"/>
          </p:nvPr>
        </p:nvSpPr>
        <p:spPr>
          <a:xfrm>
            <a:off x="7823860" y="4073893"/>
            <a:ext cx="3599210" cy="1162250"/>
          </a:xfrm>
        </p:spPr>
        <p:txBody>
          <a:bodyPr anchor="ctr">
            <a:normAutofit/>
          </a:bodyPr>
          <a:lstStyle/>
          <a:p>
            <a:r>
              <a:rPr lang="en-US"/>
              <a:t>Recent announcements enhancing AI-powered productivity tools</a:t>
            </a:r>
          </a:p>
        </p:txBody>
      </p:sp>
      <p:pic>
        <p:nvPicPr>
          <p:cNvPr id="4" name="Picture 3" descr="Email marketing online message network security internet">
            <a:extLst>
              <a:ext uri="{FF2B5EF4-FFF2-40B4-BE49-F238E27FC236}">
                <a16:creationId xmlns:a16="http://schemas.microsoft.com/office/drawing/2014/main" id="{3113DDB2-133E-483B-A907-16F532B58E76}"/>
              </a:ext>
            </a:extLst>
          </p:cNvPr>
          <p:cNvPicPr>
            <a:picLocks noChangeAspect="1"/>
          </p:cNvPicPr>
          <p:nvPr/>
        </p:nvPicPr>
        <p:blipFill>
          <a:blip r:embed="rId3"/>
          <a:srcRect l="30589" r="2287" b="-1"/>
          <a:stretch>
            <a:fillRect/>
          </a:stretch>
        </p:blipFill>
        <p:spPr>
          <a:xfrm>
            <a:off x="20" y="10"/>
            <a:ext cx="7274382" cy="6095990"/>
          </a:xfrm>
          <a:custGeom>
            <a:avLst/>
            <a:gdLst>
              <a:gd name="connsiteX0" fmla="*/ 0 w 7274402"/>
              <a:gd name="connsiteY0" fmla="*/ 0 h 6096000"/>
              <a:gd name="connsiteX1" fmla="*/ 7274402 w 7274402"/>
              <a:gd name="connsiteY1" fmla="*/ 0 h 6096000"/>
              <a:gd name="connsiteX2" fmla="*/ 7274402 w 7274402"/>
              <a:gd name="connsiteY2" fmla="*/ 5598011 h 6096000"/>
              <a:gd name="connsiteX3" fmla="*/ 6779450 w 7274402"/>
              <a:gd name="connsiteY3" fmla="*/ 6096000 h 6096000"/>
              <a:gd name="connsiteX4" fmla="*/ 0 w 7274402"/>
              <a:gd name="connsiteY4" fmla="*/ 609600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4402" h="6096000">
                <a:moveTo>
                  <a:pt x="0" y="0"/>
                </a:moveTo>
                <a:lnTo>
                  <a:pt x="7274402" y="0"/>
                </a:lnTo>
                <a:lnTo>
                  <a:pt x="7274402" y="5598011"/>
                </a:lnTo>
                <a:cubicBezTo>
                  <a:pt x="7274402" y="5873043"/>
                  <a:pt x="7052804" y="6096000"/>
                  <a:pt x="6779450" y="6096000"/>
                </a:cubicBezTo>
                <a:lnTo>
                  <a:pt x="0" y="6096000"/>
                </a:lnTo>
                <a:close/>
              </a:path>
            </a:pathLst>
          </a:custGeom>
          <a:noFill/>
        </p:spPr>
      </p:pic>
    </p:spTree>
    <p:extLst>
      <p:ext uri="{BB962C8B-B14F-4D97-AF65-F5344CB8AC3E}">
        <p14:creationId xmlns:p14="http://schemas.microsoft.com/office/powerpoint/2010/main" val="10755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31B9-79AF-FE27-7C53-F02B863C5765}"/>
              </a:ext>
            </a:extLst>
          </p:cNvPr>
          <p:cNvSpPr>
            <a:spLocks noGrp="1"/>
          </p:cNvSpPr>
          <p:nvPr>
            <p:ph type="title"/>
          </p:nvPr>
        </p:nvSpPr>
        <p:spPr>
          <a:xfrm>
            <a:off x="768096" y="822960"/>
            <a:ext cx="10706100" cy="683912"/>
          </a:xfrm>
        </p:spPr>
        <p:txBody>
          <a:bodyPr anchor="t">
            <a:normAutofit/>
          </a:bodyPr>
          <a:lstStyle/>
          <a:p>
            <a:r>
              <a:rPr lang="en-US"/>
              <a:t>Copilot in Word for Content Creation (MC1129126)</a:t>
            </a:r>
          </a:p>
        </p:txBody>
      </p:sp>
      <p:graphicFrame>
        <p:nvGraphicFramePr>
          <p:cNvPr id="4" name="Content Placeholder 3">
            <a:extLst>
              <a:ext uri="{FF2B5EF4-FFF2-40B4-BE49-F238E27FC236}">
                <a16:creationId xmlns:a16="http://schemas.microsoft.com/office/drawing/2014/main" id="{F82931A6-1DB3-45B2-8E1B-0988C6AB81D4}"/>
              </a:ext>
            </a:extLst>
          </p:cNvPr>
          <p:cNvGraphicFramePr>
            <a:graphicFrameLocks noGrp="1"/>
          </p:cNvGraphicFramePr>
          <p:nvPr>
            <p:ph idx="1"/>
            <p:extLst>
              <p:ext uri="{D42A27DB-BD31-4B8C-83A1-F6EECF244321}">
                <p14:modId xmlns:p14="http://schemas.microsoft.com/office/powerpoint/2010/main" val="4219033428"/>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774654" y="1506872"/>
          <a:ext cx="10693446" cy="4665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915585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EC71-8DD3-29E7-8F53-70069E5CB348}"/>
              </a:ext>
            </a:extLst>
          </p:cNvPr>
          <p:cNvSpPr>
            <a:spLocks noGrp="1"/>
          </p:cNvSpPr>
          <p:nvPr>
            <p:ph type="title"/>
          </p:nvPr>
        </p:nvSpPr>
        <p:spPr>
          <a:xfrm>
            <a:off x="4160520" y="822960"/>
            <a:ext cx="7305005" cy="972657"/>
          </a:xfrm>
        </p:spPr>
        <p:txBody>
          <a:bodyPr anchor="t">
            <a:normAutofit/>
          </a:bodyPr>
          <a:lstStyle/>
          <a:p>
            <a:r>
              <a:rPr lang="en-US"/>
              <a:t>AI Actions in SharePoint Document Libraries (MC1141949)</a:t>
            </a:r>
          </a:p>
        </p:txBody>
      </p:sp>
      <p:pic>
        <p:nvPicPr>
          <p:cNvPr id="5" name="Content Placeholder 4" descr="Woman using cell phone at digital data science display">
            <a:extLst>
              <a:ext uri="{FF2B5EF4-FFF2-40B4-BE49-F238E27FC236}">
                <a16:creationId xmlns:a16="http://schemas.microsoft.com/office/drawing/2014/main" id="{0DE2173A-A193-49EC-B45A-05A335DB3CEC}"/>
              </a:ext>
            </a:extLst>
          </p:cNvPr>
          <p:cNvPicPr>
            <a:picLocks noGrp="1" noChangeAspect="1"/>
          </p:cNvPicPr>
          <p:nvPr>
            <p:ph type="pic" sz="quarter" idx="15"/>
          </p:nvPr>
        </p:nvPicPr>
        <p:blipFill>
          <a:blip r:embed="rId3"/>
          <a:srcRect l="34787" r="27035" b="-2"/>
          <a:stretch>
            <a:fillRect/>
          </a:stretch>
        </p:blipFill>
        <p:spPr>
          <a:xfrm>
            <a:off x="20" y="10"/>
            <a:ext cx="3492988" cy="6107194"/>
          </a:xfrm>
          <a:prstGeom prst="rect">
            <a:avLst/>
          </a:prstGeom>
          <a:noFill/>
        </p:spPr>
      </p:pic>
      <p:sp>
        <p:nvSpPr>
          <p:cNvPr id="4" name="Content Placeholder 3">
            <a:extLst>
              <a:ext uri="{FF2B5EF4-FFF2-40B4-BE49-F238E27FC236}">
                <a16:creationId xmlns:a16="http://schemas.microsoft.com/office/drawing/2014/main" id="{08E9F23F-8692-8D27-3443-0665E8B9B407}"/>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163095" y="1993392"/>
            <a:ext cx="7305005" cy="4120889"/>
          </a:xfrm>
        </p:spPr>
        <p:txBody>
          <a:bodyPr>
            <a:normAutofit/>
          </a:bodyPr>
          <a:lstStyle/>
          <a:p>
            <a:pPr marL="0" indent="0">
              <a:lnSpc>
                <a:spcPct val="110000"/>
              </a:lnSpc>
              <a:spcBef>
                <a:spcPts val="2500"/>
              </a:spcBef>
              <a:buFont typeface="Arial" panose="020B0604020202020204" pitchFamily="34" charset="0"/>
              <a:buNone/>
            </a:pPr>
            <a:r>
              <a:rPr lang="en-US" b="1"/>
              <a:t>Expansion of AI Actions</a:t>
            </a:r>
          </a:p>
          <a:p>
            <a:pPr marL="0" lvl="1" indent="0">
              <a:lnSpc>
                <a:spcPct val="110000"/>
              </a:lnSpc>
              <a:buFont typeface="Arial" panose="020B0604020202020204" pitchFamily="34" charset="0"/>
              <a:buNone/>
            </a:pPr>
            <a:r>
              <a:t>AI file actions are now available in SharePoint document libraries, extending capabilities beyond OneDrive.</a:t>
            </a:r>
            <a:endParaRPr lang="en-US"/>
          </a:p>
          <a:p>
            <a:pPr marL="0" indent="0">
              <a:lnSpc>
                <a:spcPct val="110000"/>
              </a:lnSpc>
              <a:spcBef>
                <a:spcPts val="2500"/>
              </a:spcBef>
              <a:buFont typeface="Arial" panose="020B0604020202020204" pitchFamily="34" charset="0"/>
              <a:buNone/>
            </a:pPr>
            <a:r>
              <a:rPr lang="en-US" b="1"/>
              <a:t>Features Enabled by Copilot Licenses</a:t>
            </a:r>
          </a:p>
          <a:p>
            <a:pPr marL="0" lvl="1" indent="0">
              <a:lnSpc>
                <a:spcPct val="110000"/>
              </a:lnSpc>
              <a:buFont typeface="Arial" panose="020B0604020202020204" pitchFamily="34" charset="0"/>
              <a:buNone/>
            </a:pPr>
            <a:r>
              <a:t>Users can summarize content, compare files, generate FAQs, ask questions, and create audio overviews using AI.</a:t>
            </a:r>
            <a:endParaRPr lang="en-US"/>
          </a:p>
          <a:p>
            <a:pPr marL="0" indent="0">
              <a:lnSpc>
                <a:spcPct val="110000"/>
              </a:lnSpc>
              <a:spcBef>
                <a:spcPts val="2500"/>
              </a:spcBef>
              <a:buFont typeface="Arial" panose="020B0604020202020204" pitchFamily="34" charset="0"/>
              <a:buNone/>
            </a:pPr>
            <a:r>
              <a:rPr lang="en-US" b="1"/>
              <a:t>Rollout and Controls</a:t>
            </a:r>
          </a:p>
          <a:p>
            <a:pPr marL="0" lvl="1" indent="0">
              <a:lnSpc>
                <a:spcPct val="110000"/>
              </a:lnSpc>
              <a:buFont typeface="Arial" panose="020B0604020202020204" pitchFamily="34" charset="0"/>
              <a:buNone/>
            </a:pPr>
            <a:r>
              <a:t>This AI feature rollout begins mid-September 2025 with compliance and access control measures in place.</a:t>
            </a:r>
            <a:endParaRPr lang="en-US"/>
          </a:p>
          <a:p>
            <a:pPr marL="0" indent="0">
              <a:lnSpc>
                <a:spcPct val="110000"/>
              </a:lnSpc>
              <a:spcBef>
                <a:spcPts val="2500"/>
              </a:spcBef>
              <a:buFont typeface="Arial" panose="020B0604020202020204" pitchFamily="34" charset="0"/>
              <a:buNone/>
            </a:pPr>
            <a:r>
              <a:rPr lang="en-US" b="1"/>
              <a:t>Enhanced Productivity</a:t>
            </a:r>
          </a:p>
          <a:p>
            <a:pPr marL="0" lvl="1" indent="0">
              <a:lnSpc>
                <a:spcPct val="110000"/>
              </a:lnSpc>
              <a:buFont typeface="Arial" panose="020B0604020202020204" pitchFamily="34" charset="0"/>
              <a:buNone/>
            </a:pPr>
            <a:r>
              <a:t>Natural language interactions with files boost user productivity and ease of file management.</a:t>
            </a:r>
            <a:endParaRPr lang="en-US"/>
          </a:p>
        </p:txBody>
      </p:sp>
    </p:spTree>
    <p:extLst>
      <p:ext uri="{BB962C8B-B14F-4D97-AF65-F5344CB8AC3E}">
        <p14:creationId xmlns:p14="http://schemas.microsoft.com/office/powerpoint/2010/main" val="8756415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B8FB-63DB-95E8-88CB-AC221048C6D8}"/>
              </a:ext>
            </a:extLst>
          </p:cNvPr>
          <p:cNvSpPr>
            <a:spLocks noGrp="1"/>
          </p:cNvSpPr>
          <p:nvPr>
            <p:ph type="title"/>
          </p:nvPr>
        </p:nvSpPr>
        <p:spPr>
          <a:xfrm>
            <a:off x="213702" y="1940943"/>
            <a:ext cx="8771340" cy="4917058"/>
          </a:xfrm>
        </p:spPr>
        <p:txBody>
          <a:bodyPr anchor="b">
            <a:normAutofit/>
          </a:bodyPr>
          <a:lstStyle/>
          <a:p>
            <a:r>
              <a:rPr lang="en-US"/>
              <a:t>Copilot Agent Controls and Scheduling</a:t>
            </a:r>
          </a:p>
        </p:txBody>
      </p:sp>
    </p:spTree>
    <p:extLst>
      <p:ext uri="{BB962C8B-B14F-4D97-AF65-F5344CB8AC3E}">
        <p14:creationId xmlns:p14="http://schemas.microsoft.com/office/powerpoint/2010/main" val="39039105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7FE7-C199-2AF7-0BFB-D4AE3AE7C5B2}"/>
              </a:ext>
            </a:extLst>
          </p:cNvPr>
          <p:cNvSpPr>
            <a:spLocks noGrp="1"/>
          </p:cNvSpPr>
          <p:nvPr>
            <p:ph type="title"/>
          </p:nvPr>
        </p:nvSpPr>
        <p:spPr>
          <a:xfrm>
            <a:off x="768096" y="822960"/>
            <a:ext cx="3195484" cy="1504164"/>
          </a:xfrm>
        </p:spPr>
        <p:txBody>
          <a:bodyPr anchor="t">
            <a:normAutofit/>
          </a:bodyPr>
          <a:lstStyle/>
          <a:p>
            <a:r>
              <a:rPr lang="en-US"/>
              <a:t>Source Controls for Researcher Agent (MC1134173)</a:t>
            </a:r>
          </a:p>
        </p:txBody>
      </p:sp>
      <p:sp>
        <p:nvSpPr>
          <p:cNvPr id="4" name="Content Placeholder 3">
            <a:extLst>
              <a:ext uri="{FF2B5EF4-FFF2-40B4-BE49-F238E27FC236}">
                <a16:creationId xmlns:a16="http://schemas.microsoft.com/office/drawing/2014/main" id="{0AFA4173-EAC6-2FAD-2BB5-B8BCDF12886F}"/>
              </a:ext>
            </a:extLst>
          </p:cNvPr>
          <p:cNvSpPr>
            <a:spLocks noGrp="1"/>
          </p:cNvSpPr>
          <p:nvPr>
            <p:ph type="body"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8096" y="2311121"/>
            <a:ext cx="3195484" cy="3784879"/>
          </a:xfrm>
        </p:spPr>
        <p:txBody>
          <a:bodyPr>
            <a:normAutofit/>
          </a:bodyPr>
          <a:lstStyle/>
          <a:p>
            <a:pPr marL="0" indent="0">
              <a:lnSpc>
                <a:spcPct val="110000"/>
              </a:lnSpc>
              <a:spcBef>
                <a:spcPts val="2500"/>
              </a:spcBef>
              <a:buFont typeface="Arial" panose="020B0604020202020204" pitchFamily="34" charset="0"/>
              <a:buNone/>
            </a:pPr>
            <a:r>
              <a:rPr lang="en-US" sz="1200" b="1"/>
              <a:t>Introduction of Source Controls</a:t>
            </a:r>
          </a:p>
          <a:p>
            <a:pPr marL="0" lvl="1" indent="0">
              <a:lnSpc>
                <a:spcPct val="110000"/>
              </a:lnSpc>
              <a:buFont typeface="Arial" panose="020B0604020202020204" pitchFamily="34" charset="0"/>
              <a:buNone/>
            </a:pPr>
            <a:r>
              <a:rPr lang="en-US" sz="1200"/>
              <a:t>Source Controls enable users to choose specific research sources like Web, Work, and Graph within the Researcher Agent.</a:t>
            </a:r>
          </a:p>
          <a:p>
            <a:pPr marL="0" indent="0">
              <a:lnSpc>
                <a:spcPct val="110000"/>
              </a:lnSpc>
              <a:spcBef>
                <a:spcPts val="2500"/>
              </a:spcBef>
              <a:buFont typeface="Arial" panose="020B0604020202020204" pitchFamily="34" charset="0"/>
              <a:buNone/>
            </a:pPr>
            <a:r>
              <a:rPr lang="en-US" sz="1200" b="1"/>
              <a:t>Granular AI Reasoning Control</a:t>
            </a:r>
          </a:p>
          <a:p>
            <a:pPr marL="0" lvl="1" indent="0">
              <a:lnSpc>
                <a:spcPct val="110000"/>
              </a:lnSpc>
              <a:buFont typeface="Arial" panose="020B0604020202020204" pitchFamily="34" charset="0"/>
              <a:buNone/>
            </a:pPr>
            <a:r>
              <a:rPr lang="en-US" sz="1200"/>
              <a:t>This feature provides detailed control over AI reasoning scope while respecting existing admin web settings.</a:t>
            </a:r>
          </a:p>
          <a:p>
            <a:pPr marL="0" indent="0">
              <a:lnSpc>
                <a:spcPct val="110000"/>
              </a:lnSpc>
              <a:spcBef>
                <a:spcPts val="2500"/>
              </a:spcBef>
              <a:buFont typeface="Arial" panose="020B0604020202020204" pitchFamily="34" charset="0"/>
              <a:buNone/>
            </a:pPr>
            <a:r>
              <a:rPr lang="en-US" sz="1200" b="1"/>
              <a:t>Integration and Rollout</a:t>
            </a:r>
          </a:p>
          <a:p>
            <a:pPr marL="0" lvl="1" indent="0">
              <a:lnSpc>
                <a:spcPct val="110000"/>
              </a:lnSpc>
              <a:buFont typeface="Arial" panose="020B0604020202020204" pitchFamily="34" charset="0"/>
              <a:buNone/>
            </a:pPr>
            <a:r>
              <a:rPr lang="en-US" sz="1200"/>
              <a:t>Source Control appears as a button in Copilot apps like Teams and Outlook, rolling out from September to October 2025 without requiring admin action.</a:t>
            </a:r>
          </a:p>
        </p:txBody>
      </p:sp>
      <p:pic>
        <p:nvPicPr>
          <p:cNvPr id="5" name="Content Placeholder 4" descr="concept image of technology application">
            <a:extLst>
              <a:ext uri="{FF2B5EF4-FFF2-40B4-BE49-F238E27FC236}">
                <a16:creationId xmlns:a16="http://schemas.microsoft.com/office/drawing/2014/main" id="{539D70E0-DB91-4FD2-9725-851CE798A43F}"/>
              </a:ext>
            </a:extLst>
          </p:cNvPr>
          <p:cNvPicPr>
            <a:picLocks noGrp="1" noChangeAspect="1"/>
          </p:cNvPicPr>
          <p:nvPr>
            <p:ph idx="1"/>
          </p:nvPr>
        </p:nvPicPr>
        <p:blipFill>
          <a:blip r:embed="rId3"/>
          <a:stretch>
            <a:fillRect/>
          </a:stretch>
        </p:blipFill>
        <p:spPr>
          <a:xfrm>
            <a:off x="4899805" y="1274212"/>
            <a:ext cx="6568296" cy="4384337"/>
          </a:xfrm>
          <a:prstGeom prst="rect">
            <a:avLst/>
          </a:prstGeom>
          <a:noFill/>
        </p:spPr>
      </p:pic>
    </p:spTree>
    <p:extLst>
      <p:ext uri="{BB962C8B-B14F-4D97-AF65-F5344CB8AC3E}">
        <p14:creationId xmlns:p14="http://schemas.microsoft.com/office/powerpoint/2010/main" val="4947987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44B4-327A-4F52-75B6-413B509341F2}"/>
              </a:ext>
            </a:extLst>
          </p:cNvPr>
          <p:cNvSpPr>
            <a:spLocks noGrp="1"/>
          </p:cNvSpPr>
          <p:nvPr>
            <p:ph type="title"/>
          </p:nvPr>
        </p:nvSpPr>
        <p:spPr>
          <a:xfrm>
            <a:off x="768096" y="822960"/>
            <a:ext cx="7196328" cy="1068324"/>
          </a:xfrm>
        </p:spPr>
        <p:txBody>
          <a:bodyPr anchor="t">
            <a:normAutofit/>
          </a:bodyPr>
          <a:lstStyle/>
          <a:p>
            <a:r>
              <a:rPr lang="en-US"/>
              <a:t>Event Scheduling Experience Update (MC1129717)</a:t>
            </a:r>
          </a:p>
        </p:txBody>
      </p:sp>
      <p:sp>
        <p:nvSpPr>
          <p:cNvPr id="4" name="Content Placeholder 3">
            <a:extLst>
              <a:ext uri="{FF2B5EF4-FFF2-40B4-BE49-F238E27FC236}">
                <a16:creationId xmlns:a16="http://schemas.microsoft.com/office/drawing/2014/main" id="{93FA607D-7F71-9CFD-135D-522A7F5D5B08}"/>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8096" y="1996440"/>
            <a:ext cx="7196328" cy="4099560"/>
          </a:xfrm>
        </p:spPr>
        <p:txBody>
          <a:bodyPr>
            <a:normAutofit/>
          </a:bodyPr>
          <a:lstStyle/>
          <a:p>
            <a:pPr marL="0" indent="0">
              <a:lnSpc>
                <a:spcPct val="110000"/>
              </a:lnSpc>
              <a:spcBef>
                <a:spcPts val="2500"/>
              </a:spcBef>
              <a:buFont typeface="Arial" panose="020B0604020202020204" pitchFamily="34" charset="0"/>
              <a:buNone/>
            </a:pPr>
            <a:r>
              <a:rPr lang="en-US" b="1"/>
              <a:t>Updated Scheduling Experience</a:t>
            </a:r>
          </a:p>
          <a:p>
            <a:pPr marL="0" lvl="1" indent="0">
              <a:lnSpc>
                <a:spcPct val="110000"/>
              </a:lnSpc>
              <a:buFont typeface="Arial" panose="020B0604020202020204" pitchFamily="34" charset="0"/>
              <a:buNone/>
            </a:pPr>
            <a:r>
              <a:t>Outlook and Teams feature a modernized interface enhancing event scheduling simplicity and efficiency.</a:t>
            </a:r>
            <a:endParaRPr lang="en-US"/>
          </a:p>
          <a:p>
            <a:pPr marL="0" indent="0">
              <a:lnSpc>
                <a:spcPct val="110000"/>
              </a:lnSpc>
              <a:spcBef>
                <a:spcPts val="2500"/>
              </a:spcBef>
              <a:buFont typeface="Arial" panose="020B0604020202020204" pitchFamily="34" charset="0"/>
              <a:buNone/>
            </a:pPr>
            <a:r>
              <a:rPr lang="en-US" b="1"/>
              <a:t>Copilot Integration</a:t>
            </a:r>
          </a:p>
          <a:p>
            <a:pPr marL="0" lvl="1" indent="0">
              <a:lnSpc>
                <a:spcPct val="110000"/>
              </a:lnSpc>
              <a:buFont typeface="Arial" panose="020B0604020202020204" pitchFamily="34" charset="0"/>
              <a:buNone/>
            </a:pPr>
            <a:r>
              <a:t>New Copilot features replace Meeting Insights with Meeting Prepare, improving meeting preparation with advanced insights.</a:t>
            </a:r>
            <a:endParaRPr lang="en-US"/>
          </a:p>
          <a:p>
            <a:pPr marL="0" indent="0">
              <a:lnSpc>
                <a:spcPct val="110000"/>
              </a:lnSpc>
              <a:spcBef>
                <a:spcPts val="2500"/>
              </a:spcBef>
              <a:buFont typeface="Arial" panose="020B0604020202020204" pitchFamily="34" charset="0"/>
              <a:buNone/>
            </a:pPr>
            <a:r>
              <a:rPr lang="en-US" b="1"/>
              <a:t>Rollout Phases</a:t>
            </a:r>
          </a:p>
          <a:p>
            <a:pPr marL="0" lvl="1" indent="0">
              <a:lnSpc>
                <a:spcPct val="110000"/>
              </a:lnSpc>
              <a:buFont typeface="Arial" panose="020B0604020202020204" pitchFamily="34" charset="0"/>
              <a:buNone/>
            </a:pPr>
            <a:r>
              <a:t>The update will be rolled out in phases: Public Preview, Targeted Release, and General Availability from September to December 2025.</a:t>
            </a:r>
            <a:endParaRPr lang="en-US"/>
          </a:p>
          <a:p>
            <a:pPr marL="0" indent="0">
              <a:lnSpc>
                <a:spcPct val="110000"/>
              </a:lnSpc>
              <a:spcBef>
                <a:spcPts val="2500"/>
              </a:spcBef>
              <a:buFont typeface="Arial" panose="020B0604020202020204" pitchFamily="34" charset="0"/>
              <a:buNone/>
            </a:pPr>
            <a:r>
              <a:rPr lang="en-US" b="1"/>
              <a:t>User Enablement</a:t>
            </a:r>
          </a:p>
          <a:p>
            <a:pPr marL="0" lvl="1" indent="0">
              <a:lnSpc>
                <a:spcPct val="110000"/>
              </a:lnSpc>
              <a:buFont typeface="Arial" panose="020B0604020202020204" pitchFamily="34" charset="0"/>
              <a:buNone/>
            </a:pPr>
            <a:r>
              <a:t>Update is enabled by default, requiring communication and training to ensure smooth user adoption.</a:t>
            </a:r>
            <a:endParaRPr lang="en-US"/>
          </a:p>
        </p:txBody>
      </p:sp>
      <p:pic>
        <p:nvPicPr>
          <p:cNvPr id="5" name="Content Placeholder 4" descr="February 2021 calendar on laptop">
            <a:extLst>
              <a:ext uri="{FF2B5EF4-FFF2-40B4-BE49-F238E27FC236}">
                <a16:creationId xmlns:a16="http://schemas.microsoft.com/office/drawing/2014/main" id="{7051FA76-A33F-4ED4-9978-2AE848DC0E37}"/>
              </a:ext>
            </a:extLst>
          </p:cNvPr>
          <p:cNvPicPr>
            <a:picLocks noGrp="1" noChangeAspect="1"/>
          </p:cNvPicPr>
          <p:nvPr>
            <p:ph type="pic" sz="quarter" idx="15"/>
          </p:nvPr>
        </p:nvPicPr>
        <p:blipFill>
          <a:blip r:embed="rId3"/>
          <a:srcRect l="28346" r="32283" b="-1"/>
          <a:stretch>
            <a:fillRect/>
          </a:stretch>
        </p:blipFill>
        <p:spPr>
          <a:xfrm>
            <a:off x="8698986" y="758460"/>
            <a:ext cx="3493014" cy="6099541"/>
          </a:xfrm>
          <a:prstGeom prst="rect">
            <a:avLst/>
          </a:prstGeom>
          <a:noFill/>
        </p:spPr>
      </p:pic>
    </p:spTree>
    <p:extLst>
      <p:ext uri="{BB962C8B-B14F-4D97-AF65-F5344CB8AC3E}">
        <p14:creationId xmlns:p14="http://schemas.microsoft.com/office/powerpoint/2010/main" val="3291522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D0F1C-52D0-3487-D13E-C789B2B635C5}"/>
              </a:ext>
            </a:extLst>
          </p:cNvPr>
          <p:cNvSpPr>
            <a:spLocks noGrp="1"/>
          </p:cNvSpPr>
          <p:nvPr>
            <p:ph type="title"/>
          </p:nvPr>
        </p:nvSpPr>
        <p:spPr>
          <a:xfrm>
            <a:off x="213702" y="1940943"/>
            <a:ext cx="8771340" cy="4917058"/>
          </a:xfrm>
        </p:spPr>
        <p:txBody>
          <a:bodyPr anchor="b">
            <a:normAutofit/>
          </a:bodyPr>
          <a:lstStyle/>
          <a:p>
            <a:r>
              <a:rPr lang="en-US"/>
              <a:t>Copilot App and Agent Management</a:t>
            </a:r>
          </a:p>
        </p:txBody>
      </p:sp>
    </p:spTree>
    <p:extLst>
      <p:ext uri="{BB962C8B-B14F-4D97-AF65-F5344CB8AC3E}">
        <p14:creationId xmlns:p14="http://schemas.microsoft.com/office/powerpoint/2010/main" val="32457718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D64D-D5F1-4ADC-CB96-41FAD6BC2D93}"/>
              </a:ext>
            </a:extLst>
          </p:cNvPr>
          <p:cNvSpPr>
            <a:spLocks noGrp="1"/>
          </p:cNvSpPr>
          <p:nvPr>
            <p:ph type="title"/>
          </p:nvPr>
        </p:nvSpPr>
        <p:spPr>
          <a:xfrm>
            <a:off x="768096" y="822960"/>
            <a:ext cx="7196328" cy="1068324"/>
          </a:xfrm>
        </p:spPr>
        <p:txBody>
          <a:bodyPr anchor="t">
            <a:normAutofit/>
          </a:bodyPr>
          <a:lstStyle/>
          <a:p>
            <a:r>
              <a:rPr lang="en-US"/>
              <a:t>File Preview Experience in iOS Copilot App (MC1136042)</a:t>
            </a:r>
          </a:p>
        </p:txBody>
      </p:sp>
      <p:sp>
        <p:nvSpPr>
          <p:cNvPr id="4" name="Content Placeholder 3">
            <a:extLst>
              <a:ext uri="{FF2B5EF4-FFF2-40B4-BE49-F238E27FC236}">
                <a16:creationId xmlns:a16="http://schemas.microsoft.com/office/drawing/2014/main" id="{64BDCE07-14C6-C44F-5D36-6920FBC645A6}"/>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8096" y="1996440"/>
            <a:ext cx="7196328" cy="4099560"/>
          </a:xfrm>
        </p:spPr>
        <p:txBody>
          <a:bodyPr>
            <a:normAutofit/>
          </a:bodyPr>
          <a:lstStyle/>
          <a:p>
            <a:pPr marL="0" indent="0">
              <a:lnSpc>
                <a:spcPct val="110000"/>
              </a:lnSpc>
              <a:spcBef>
                <a:spcPts val="2500"/>
              </a:spcBef>
              <a:buFont typeface="Arial" panose="020B0604020202020204" pitchFamily="34" charset="0"/>
              <a:buNone/>
            </a:pPr>
            <a:r>
              <a:rPr lang="en-US" b="1"/>
              <a:t>AI-Powered File Previews</a:t>
            </a:r>
          </a:p>
          <a:p>
            <a:pPr marL="0" lvl="1" indent="0">
              <a:lnSpc>
                <a:spcPct val="110000"/>
              </a:lnSpc>
              <a:buFont typeface="Arial" panose="020B0604020202020204" pitchFamily="34" charset="0"/>
              <a:buNone/>
            </a:pPr>
            <a:r>
              <a:t>The app introduces AI-powered previewers for Word, Excel, and PowerPoint to enhance file viewing on iOS devices.</a:t>
            </a:r>
            <a:endParaRPr lang="en-US"/>
          </a:p>
          <a:p>
            <a:pPr marL="0" indent="0">
              <a:lnSpc>
                <a:spcPct val="110000"/>
              </a:lnSpc>
              <a:spcBef>
                <a:spcPts val="2500"/>
              </a:spcBef>
              <a:buFont typeface="Arial" panose="020B0604020202020204" pitchFamily="34" charset="0"/>
              <a:buNone/>
            </a:pPr>
            <a:r>
              <a:rPr lang="en-US" b="1"/>
              <a:t>Editing with Standalone Apps</a:t>
            </a:r>
          </a:p>
          <a:p>
            <a:pPr marL="0" lvl="1" indent="0">
              <a:lnSpc>
                <a:spcPct val="110000"/>
              </a:lnSpc>
              <a:buFont typeface="Arial" panose="020B0604020202020204" pitchFamily="34" charset="0"/>
              <a:buNone/>
            </a:pPr>
            <a:r>
              <a:t>Editing files will require dedicated standalone apps, while previews remain within the Copilot app.</a:t>
            </a:r>
            <a:endParaRPr lang="en-US"/>
          </a:p>
          <a:p>
            <a:pPr marL="0" indent="0">
              <a:lnSpc>
                <a:spcPct val="110000"/>
              </a:lnSpc>
              <a:spcBef>
                <a:spcPts val="2500"/>
              </a:spcBef>
              <a:buFont typeface="Arial" panose="020B0604020202020204" pitchFamily="34" charset="0"/>
              <a:buNone/>
            </a:pPr>
            <a:r>
              <a:rPr lang="en-US" b="1"/>
              <a:t>File Management via OneDrive</a:t>
            </a:r>
          </a:p>
          <a:p>
            <a:pPr marL="0" lvl="1" indent="0">
              <a:lnSpc>
                <a:spcPct val="110000"/>
              </a:lnSpc>
              <a:buFont typeface="Arial" panose="020B0604020202020204" pitchFamily="34" charset="0"/>
              <a:buNone/>
            </a:pPr>
            <a:r>
              <a:t>Users are encouraged to use the OneDrive app for advanced file management and cloud storage integration.</a:t>
            </a:r>
            <a:endParaRPr lang="en-US"/>
          </a:p>
          <a:p>
            <a:pPr marL="0" indent="0">
              <a:lnSpc>
                <a:spcPct val="110000"/>
              </a:lnSpc>
              <a:spcBef>
                <a:spcPts val="2500"/>
              </a:spcBef>
              <a:buFont typeface="Arial" panose="020B0604020202020204" pitchFamily="34" charset="0"/>
              <a:buNone/>
            </a:pPr>
            <a:r>
              <a:rPr lang="en-US" b="1"/>
              <a:t>Phased Rollout and Notifications</a:t>
            </a:r>
          </a:p>
          <a:p>
            <a:pPr marL="0" lvl="1" indent="0">
              <a:lnSpc>
                <a:spcPct val="110000"/>
              </a:lnSpc>
              <a:buFont typeface="Arial" panose="020B0604020202020204" pitchFamily="34" charset="0"/>
              <a:buNone/>
            </a:pPr>
            <a:r>
              <a:t>The update will roll out in phases with in-app notifications and TestFlight testing before full release in October 2025.</a:t>
            </a:r>
            <a:endParaRPr lang="en-US"/>
          </a:p>
        </p:txBody>
      </p:sp>
      <p:pic>
        <p:nvPicPr>
          <p:cNvPr id="5" name="Content Placeholder 4" descr="https://lh4.googleusercontent.com/-lkURktmV49k/VOIXFMbc03I/AAAAAAAABUo/pHrxGP6DqVs/w400-h622-no/blackboard%2Bbanner.jpg">
            <a:extLst>
              <a:ext uri="{FF2B5EF4-FFF2-40B4-BE49-F238E27FC236}">
                <a16:creationId xmlns:a16="http://schemas.microsoft.com/office/drawing/2014/main" id="{2CB96F7D-716F-4690-BB25-98DABCDC77E3}"/>
              </a:ext>
            </a:extLst>
          </p:cNvPr>
          <p:cNvPicPr>
            <a:picLocks noGrp="1" noChangeAspect="1"/>
          </p:cNvPicPr>
          <p:nvPr>
            <p:ph type="pic" sz="quarter" idx="15"/>
          </p:nvPr>
        </p:nvPicPr>
        <p:blipFill>
          <a:blip r:embed="rId3"/>
          <a:srcRect l="32122" r="29653" b="1"/>
          <a:stretch>
            <a:fillRect/>
          </a:stretch>
        </p:blipFill>
        <p:spPr>
          <a:xfrm>
            <a:off x="8698986" y="758460"/>
            <a:ext cx="3493014" cy="6099541"/>
          </a:xfrm>
          <a:prstGeom prst="rect">
            <a:avLst/>
          </a:prstGeom>
          <a:noFill/>
        </p:spPr>
      </p:pic>
    </p:spTree>
    <p:extLst>
      <p:ext uri="{BB962C8B-B14F-4D97-AF65-F5344CB8AC3E}">
        <p14:creationId xmlns:p14="http://schemas.microsoft.com/office/powerpoint/2010/main" val="3366166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BFBC-59AE-EA6F-228D-1550577373AC}"/>
              </a:ext>
            </a:extLst>
          </p:cNvPr>
          <p:cNvSpPr>
            <a:spLocks noGrp="1"/>
          </p:cNvSpPr>
          <p:nvPr>
            <p:ph type="title"/>
          </p:nvPr>
        </p:nvSpPr>
        <p:spPr>
          <a:xfrm>
            <a:off x="768096" y="822960"/>
            <a:ext cx="7196328" cy="1068324"/>
          </a:xfrm>
        </p:spPr>
        <p:txBody>
          <a:bodyPr anchor="t">
            <a:normAutofit/>
          </a:bodyPr>
          <a:lstStyle/>
          <a:p>
            <a:r>
              <a:rPr lang="en-US"/>
              <a:t>Request and Approval Experience for Agents (MC1134738)</a:t>
            </a:r>
          </a:p>
        </p:txBody>
      </p:sp>
      <p:sp>
        <p:nvSpPr>
          <p:cNvPr id="4" name="Content Placeholder 3">
            <a:extLst>
              <a:ext uri="{FF2B5EF4-FFF2-40B4-BE49-F238E27FC236}">
                <a16:creationId xmlns:a16="http://schemas.microsoft.com/office/drawing/2014/main" id="{30A7C197-F5C3-A647-4CF6-7C5E12CA5BC7}"/>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8096" y="1996440"/>
            <a:ext cx="7196328" cy="4099560"/>
          </a:xfrm>
        </p:spPr>
        <p:txBody>
          <a:bodyPr>
            <a:normAutofit/>
          </a:bodyPr>
          <a:lstStyle/>
          <a:p>
            <a:pPr marL="0" indent="0">
              <a:lnSpc>
                <a:spcPct val="110000"/>
              </a:lnSpc>
              <a:spcBef>
                <a:spcPts val="2500"/>
              </a:spcBef>
              <a:buFont typeface="Arial" panose="020B0604020202020204" pitchFamily="34" charset="0"/>
              <a:buNone/>
            </a:pPr>
            <a:r>
              <a:rPr lang="en-US" b="1"/>
              <a:t>New Access Request Process</a:t>
            </a:r>
          </a:p>
          <a:p>
            <a:pPr marL="0" lvl="1" indent="0">
              <a:lnSpc>
                <a:spcPct val="110000"/>
              </a:lnSpc>
              <a:buFont typeface="Arial" panose="020B0604020202020204" pitchFamily="34" charset="0"/>
              <a:buNone/>
            </a:pPr>
            <a:r>
              <a:t>Users can request access to agents directly through the centralized Agent Store in the Microsoft 365 admin center.</a:t>
            </a:r>
            <a:endParaRPr lang="en-US"/>
          </a:p>
          <a:p>
            <a:pPr marL="0" indent="0">
              <a:lnSpc>
                <a:spcPct val="110000"/>
              </a:lnSpc>
              <a:spcBef>
                <a:spcPts val="2500"/>
              </a:spcBef>
              <a:buFont typeface="Arial" panose="020B0604020202020204" pitchFamily="34" charset="0"/>
              <a:buNone/>
            </a:pPr>
            <a:r>
              <a:rPr lang="en-US" b="1"/>
              <a:t>Centralized Admin Management</a:t>
            </a:r>
          </a:p>
          <a:p>
            <a:pPr marL="0" lvl="1" indent="0">
              <a:lnSpc>
                <a:spcPct val="110000"/>
              </a:lnSpc>
              <a:buFont typeface="Arial" panose="020B0604020202020204" pitchFamily="34" charset="0"/>
              <a:buNone/>
            </a:pPr>
            <a:r>
              <a:t>Administrators manage all agent access requests centrally, enhancing control and oversight over permissions.</a:t>
            </a:r>
            <a:endParaRPr lang="en-US"/>
          </a:p>
          <a:p>
            <a:pPr marL="0" indent="0">
              <a:lnSpc>
                <a:spcPct val="110000"/>
              </a:lnSpc>
              <a:spcBef>
                <a:spcPts val="2500"/>
              </a:spcBef>
              <a:buFont typeface="Arial" panose="020B0604020202020204" pitchFamily="34" charset="0"/>
              <a:buNone/>
            </a:pPr>
            <a:r>
              <a:rPr lang="en-US" b="1"/>
              <a:t>Seamless Rollout</a:t>
            </a:r>
          </a:p>
          <a:p>
            <a:pPr marL="0" lvl="1" indent="0">
              <a:lnSpc>
                <a:spcPct val="110000"/>
              </a:lnSpc>
              <a:buFont typeface="Arial" panose="020B0604020202020204" pitchFamily="34" charset="0"/>
              <a:buNone/>
            </a:pPr>
            <a:r>
              <a:t>The feature is enabled by default, requiring no configuration, with rollout scheduled from late September to mid-October 2025.</a:t>
            </a:r>
            <a:endParaRPr lang="en-US"/>
          </a:p>
          <a:p>
            <a:pPr marL="0" indent="0">
              <a:lnSpc>
                <a:spcPct val="110000"/>
              </a:lnSpc>
              <a:spcBef>
                <a:spcPts val="2500"/>
              </a:spcBef>
              <a:buFont typeface="Arial" panose="020B0604020202020204" pitchFamily="34" charset="0"/>
              <a:buNone/>
            </a:pPr>
            <a:r>
              <a:rPr lang="en-US" b="1"/>
              <a:t>Improved Flexibility and Transparency</a:t>
            </a:r>
          </a:p>
          <a:p>
            <a:pPr marL="0" lvl="1" indent="0">
              <a:lnSpc>
                <a:spcPct val="110000"/>
              </a:lnSpc>
              <a:buFont typeface="Arial" panose="020B0604020202020204" pitchFamily="34" charset="0"/>
              <a:buNone/>
            </a:pPr>
            <a:r>
              <a:t>This update enhances flexibility and transparency in managing agent access within the Microsoft 365 environment.</a:t>
            </a:r>
            <a:endParaRPr lang="en-US"/>
          </a:p>
        </p:txBody>
      </p:sp>
      <p:pic>
        <p:nvPicPr>
          <p:cNvPr id="5" name="Content Placeholder 4" descr="Login web form">
            <a:extLst>
              <a:ext uri="{FF2B5EF4-FFF2-40B4-BE49-F238E27FC236}">
                <a16:creationId xmlns:a16="http://schemas.microsoft.com/office/drawing/2014/main" id="{D1CF109B-7186-4B70-A704-334F950CC8AF}"/>
              </a:ext>
            </a:extLst>
          </p:cNvPr>
          <p:cNvPicPr>
            <a:picLocks noGrp="1" noChangeAspect="1"/>
          </p:cNvPicPr>
          <p:nvPr>
            <p:ph type="pic" sz="quarter" idx="15"/>
          </p:nvPr>
        </p:nvPicPr>
        <p:blipFill>
          <a:blip r:embed="rId3"/>
          <a:srcRect l="32584" r="27329"/>
          <a:stretch>
            <a:fillRect/>
          </a:stretch>
        </p:blipFill>
        <p:spPr>
          <a:xfrm>
            <a:off x="8698986" y="758460"/>
            <a:ext cx="3493014" cy="6099541"/>
          </a:xfrm>
          <a:prstGeom prst="rect">
            <a:avLst/>
          </a:prstGeom>
          <a:noFill/>
        </p:spPr>
      </p:pic>
    </p:spTree>
    <p:extLst>
      <p:ext uri="{BB962C8B-B14F-4D97-AF65-F5344CB8AC3E}">
        <p14:creationId xmlns:p14="http://schemas.microsoft.com/office/powerpoint/2010/main" val="33487446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3F7AC-FE25-2F03-EBE3-DA886CB31607}"/>
              </a:ext>
            </a:extLst>
          </p:cNvPr>
          <p:cNvSpPr>
            <a:spLocks noGrp="1"/>
          </p:cNvSpPr>
          <p:nvPr>
            <p:ph type="title"/>
          </p:nvPr>
        </p:nvSpPr>
        <p:spPr>
          <a:xfrm>
            <a:off x="213702" y="1940943"/>
            <a:ext cx="8771340" cy="4917058"/>
          </a:xfrm>
        </p:spPr>
        <p:txBody>
          <a:bodyPr anchor="b">
            <a:normAutofit/>
          </a:bodyPr>
          <a:lstStyle/>
          <a:p>
            <a:r>
              <a:rPr lang="en-US"/>
              <a:t>SharePoint Agents in Teams Channels</a:t>
            </a:r>
          </a:p>
        </p:txBody>
      </p:sp>
    </p:spTree>
    <p:extLst>
      <p:ext uri="{BB962C8B-B14F-4D97-AF65-F5344CB8AC3E}">
        <p14:creationId xmlns:p14="http://schemas.microsoft.com/office/powerpoint/2010/main" val="39104567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956D-36D8-3514-CAF2-6532C9B1C208}"/>
              </a:ext>
            </a:extLst>
          </p:cNvPr>
          <p:cNvSpPr>
            <a:spLocks noGrp="1"/>
          </p:cNvSpPr>
          <p:nvPr>
            <p:ph type="title"/>
          </p:nvPr>
        </p:nvSpPr>
        <p:spPr>
          <a:xfrm>
            <a:off x="768096" y="822960"/>
            <a:ext cx="7196328" cy="1068324"/>
          </a:xfrm>
        </p:spPr>
        <p:txBody>
          <a:bodyPr anchor="t">
            <a:normAutofit/>
          </a:bodyPr>
          <a:lstStyle/>
          <a:p>
            <a:r>
              <a:rPr lang="en-US"/>
              <a:t>Interact with SharePoint Content via Agents (MC1137613)</a:t>
            </a:r>
          </a:p>
        </p:txBody>
      </p:sp>
      <p:sp>
        <p:nvSpPr>
          <p:cNvPr id="4" name="Content Placeholder 3">
            <a:extLst>
              <a:ext uri="{FF2B5EF4-FFF2-40B4-BE49-F238E27FC236}">
                <a16:creationId xmlns:a16="http://schemas.microsoft.com/office/drawing/2014/main" id="{71375CCC-7311-993E-8037-6077B9B4BCF3}"/>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8096" y="1996440"/>
            <a:ext cx="7196328" cy="4099560"/>
          </a:xfrm>
        </p:spPr>
        <p:txBody>
          <a:bodyPr>
            <a:normAutofit/>
          </a:bodyPr>
          <a:lstStyle/>
          <a:p>
            <a:pPr marL="0" indent="0">
              <a:lnSpc>
                <a:spcPct val="110000"/>
              </a:lnSpc>
              <a:spcBef>
                <a:spcPts val="2500"/>
              </a:spcBef>
              <a:buFont typeface="Arial" panose="020B0604020202020204" pitchFamily="34" charset="0"/>
              <a:buNone/>
            </a:pPr>
            <a:r>
              <a:rPr lang="en-US" b="1"/>
              <a:t>Seamless Content Access</a:t>
            </a:r>
          </a:p>
          <a:p>
            <a:pPr marL="0" lvl="1" indent="0">
              <a:lnSpc>
                <a:spcPct val="110000"/>
              </a:lnSpc>
              <a:buFont typeface="Arial" panose="020B0604020202020204" pitchFamily="34" charset="0"/>
              <a:buNone/>
            </a:pPr>
            <a:r>
              <a:t>Users can access and summarize SharePoint content directly within Teams Channels using @mentions, enhancing workflow efficiency.</a:t>
            </a:r>
            <a:endParaRPr lang="en-US"/>
          </a:p>
          <a:p>
            <a:pPr marL="0" indent="0">
              <a:lnSpc>
                <a:spcPct val="110000"/>
              </a:lnSpc>
              <a:spcBef>
                <a:spcPts val="2500"/>
              </a:spcBef>
              <a:buFont typeface="Arial" panose="020B0604020202020204" pitchFamily="34" charset="0"/>
              <a:buNone/>
            </a:pPr>
            <a:r>
              <a:rPr lang="en-US" b="1"/>
              <a:t>Productivity Enhancement</a:t>
            </a:r>
          </a:p>
          <a:p>
            <a:pPr marL="0" lvl="1" indent="0">
              <a:lnSpc>
                <a:spcPct val="110000"/>
              </a:lnSpc>
              <a:buFont typeface="Arial" panose="020B0604020202020204" pitchFamily="34" charset="0"/>
              <a:buNone/>
            </a:pPr>
            <a:r>
              <a:t>Integrating SharePoint with Teams improves productivity by centralizing organizational knowledge in one platform.</a:t>
            </a:r>
            <a:endParaRPr lang="en-US"/>
          </a:p>
          <a:p>
            <a:pPr marL="0" indent="0">
              <a:lnSpc>
                <a:spcPct val="110000"/>
              </a:lnSpc>
              <a:spcBef>
                <a:spcPts val="2500"/>
              </a:spcBef>
              <a:buFont typeface="Arial" panose="020B0604020202020204" pitchFamily="34" charset="0"/>
              <a:buNone/>
            </a:pPr>
            <a:r>
              <a:rPr lang="en-US" b="1"/>
              <a:t>Governance and Compliance</a:t>
            </a:r>
          </a:p>
          <a:p>
            <a:pPr marL="0" lvl="1" indent="0">
              <a:lnSpc>
                <a:spcPct val="110000"/>
              </a:lnSpc>
              <a:buFont typeface="Arial" panose="020B0604020202020204" pitchFamily="34" charset="0"/>
              <a:buNone/>
            </a:pPr>
            <a:r>
              <a:t>The feature supports existing governance and compliance controls ensuring secure and compliant data access.</a:t>
            </a:r>
            <a:endParaRPr lang="en-US"/>
          </a:p>
          <a:p>
            <a:pPr marL="0" indent="0">
              <a:lnSpc>
                <a:spcPct val="110000"/>
              </a:lnSpc>
              <a:spcBef>
                <a:spcPts val="2500"/>
              </a:spcBef>
              <a:buFont typeface="Arial" panose="020B0604020202020204" pitchFamily="34" charset="0"/>
              <a:buNone/>
            </a:pPr>
            <a:r>
              <a:rPr lang="en-US" b="1"/>
              <a:t>Rollout Timeline</a:t>
            </a:r>
          </a:p>
          <a:p>
            <a:pPr marL="0" lvl="1" indent="0">
              <a:lnSpc>
                <a:spcPct val="110000"/>
              </a:lnSpc>
              <a:buFont typeface="Arial" panose="020B0604020202020204" pitchFamily="34" charset="0"/>
              <a:buNone/>
            </a:pPr>
            <a:r>
              <a:t>The feature rollout starts late August and completes mid-September 2025, enabling default access to all users.</a:t>
            </a:r>
            <a:endParaRPr lang="en-US"/>
          </a:p>
        </p:txBody>
      </p:sp>
      <p:pic>
        <p:nvPicPr>
          <p:cNvPr id="5" name="Content Placeholder 4" descr="Home office - workstation waiting to get online in a video conference.">
            <a:extLst>
              <a:ext uri="{FF2B5EF4-FFF2-40B4-BE49-F238E27FC236}">
                <a16:creationId xmlns:a16="http://schemas.microsoft.com/office/drawing/2014/main" id="{1D33EB94-0FD6-4FAA-8514-A6ED81DCEE51}"/>
              </a:ext>
            </a:extLst>
          </p:cNvPr>
          <p:cNvPicPr>
            <a:picLocks noGrp="1" noChangeAspect="1"/>
          </p:cNvPicPr>
          <p:nvPr>
            <p:ph type="pic" sz="quarter" idx="15"/>
          </p:nvPr>
        </p:nvPicPr>
        <p:blipFill>
          <a:blip r:embed="rId3"/>
          <a:srcRect l="32417" r="29358" b="1"/>
          <a:stretch>
            <a:fillRect/>
          </a:stretch>
        </p:blipFill>
        <p:spPr>
          <a:xfrm>
            <a:off x="8698986" y="758460"/>
            <a:ext cx="3493014" cy="6099541"/>
          </a:xfrm>
          <a:prstGeom prst="rect">
            <a:avLst/>
          </a:prstGeom>
          <a:noFill/>
        </p:spPr>
      </p:pic>
    </p:spTree>
    <p:extLst>
      <p:ext uri="{BB962C8B-B14F-4D97-AF65-F5344CB8AC3E}">
        <p14:creationId xmlns:p14="http://schemas.microsoft.com/office/powerpoint/2010/main" val="552075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8CF6-6F45-E1F9-5BB1-DABF718437E6}"/>
              </a:ext>
            </a:extLst>
          </p:cNvPr>
          <p:cNvSpPr>
            <a:spLocks noGrp="1"/>
          </p:cNvSpPr>
          <p:nvPr>
            <p:ph type="title"/>
          </p:nvPr>
        </p:nvSpPr>
        <p:spPr>
          <a:xfrm>
            <a:off x="213702" y="1940943"/>
            <a:ext cx="8771340" cy="4917058"/>
          </a:xfrm>
        </p:spPr>
        <p:txBody>
          <a:bodyPr anchor="b">
            <a:normAutofit/>
          </a:bodyPr>
          <a:lstStyle/>
          <a:p>
            <a:r>
              <a:rPr lang="en-US"/>
              <a:t>Overview and Criteria</a:t>
            </a:r>
          </a:p>
        </p:txBody>
      </p:sp>
    </p:spTree>
    <p:extLst>
      <p:ext uri="{BB962C8B-B14F-4D97-AF65-F5344CB8AC3E}">
        <p14:creationId xmlns:p14="http://schemas.microsoft.com/office/powerpoint/2010/main" val="1607924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A9EE-E881-709D-5797-593C9C465D9B}"/>
              </a:ext>
            </a:extLst>
          </p:cNvPr>
          <p:cNvSpPr>
            <a:spLocks noGrp="1"/>
          </p:cNvSpPr>
          <p:nvPr>
            <p:ph type="title"/>
          </p:nvPr>
        </p:nvSpPr>
        <p:spPr>
          <a:xfrm>
            <a:off x="768096" y="822960"/>
            <a:ext cx="10706100" cy="674908"/>
          </a:xfrm>
        </p:spPr>
        <p:txBody>
          <a:bodyPr anchor="t">
            <a:normAutofit/>
          </a:bodyPr>
          <a:lstStyle/>
          <a:p>
            <a:r>
              <a:rPr lang="en-US"/>
              <a:t>Purpose and Selection Criteria</a:t>
            </a:r>
          </a:p>
        </p:txBody>
      </p:sp>
      <p:pic>
        <p:nvPicPr>
          <p:cNvPr id="5" name="Content Placeholder 4" descr="Scientists examines DNA models in modern Neurological Research Laboratory. Touch screens. Wearing clean suit and protective mask">
            <a:extLst>
              <a:ext uri="{FF2B5EF4-FFF2-40B4-BE49-F238E27FC236}">
                <a16:creationId xmlns:a16="http://schemas.microsoft.com/office/drawing/2014/main" id="{9EE648CB-972B-426F-BDA1-25310D8B500C}"/>
              </a:ext>
            </a:extLst>
          </p:cNvPr>
          <p:cNvPicPr>
            <a:picLocks noGrp="1" noChangeAspect="1"/>
          </p:cNvPicPr>
          <p:nvPr>
            <p:ph sz="quarter" idx="15"/>
          </p:nvPr>
        </p:nvPicPr>
        <p:blipFill>
          <a:blip r:embed="rId3"/>
          <a:stretch>
            <a:fillRect/>
          </a:stretch>
        </p:blipFill>
        <p:spPr>
          <a:xfrm>
            <a:off x="762000" y="2523233"/>
            <a:ext cx="5070020" cy="2851886"/>
          </a:xfrm>
          <a:prstGeom prst="rect">
            <a:avLst/>
          </a:prstGeom>
          <a:noFill/>
        </p:spPr>
      </p:pic>
      <p:sp>
        <p:nvSpPr>
          <p:cNvPr id="4" name="Content Placeholder 3">
            <a:extLst>
              <a:ext uri="{FF2B5EF4-FFF2-40B4-BE49-F238E27FC236}">
                <a16:creationId xmlns:a16="http://schemas.microsoft.com/office/drawing/2014/main" id="{D1E9E5AD-EE6C-E83B-1308-E1E26AC0310D}"/>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394099" y="1802352"/>
            <a:ext cx="5070021" cy="4293648"/>
          </a:xfrm>
        </p:spPr>
        <p:txBody>
          <a:bodyPr>
            <a:normAutofit/>
          </a:bodyPr>
          <a:lstStyle/>
          <a:p>
            <a:pPr marL="0" indent="0">
              <a:spcBef>
                <a:spcPts val="2500"/>
              </a:spcBef>
              <a:buFont typeface="Arial" panose="020B0604020202020204" pitchFamily="34" charset="0"/>
              <a:buNone/>
            </a:pPr>
            <a:r>
              <a:rPr lang="en-US" sz="1300" b="1"/>
              <a:t>Presentation Purpose</a:t>
            </a:r>
          </a:p>
          <a:p>
            <a:pPr marL="0" lvl="1" indent="0">
              <a:buFont typeface="Arial" panose="020B0604020202020204" pitchFamily="34" charset="0"/>
              <a:buNone/>
            </a:pPr>
            <a:r>
              <a:rPr lang="en-US" sz="1300"/>
              <a:t>Summarizes Microsoft Message Center updates focused on 'Plan for change' messages for Copilot services.</a:t>
            </a:r>
          </a:p>
          <a:p>
            <a:pPr marL="0" indent="0">
              <a:spcBef>
                <a:spcPts val="2500"/>
              </a:spcBef>
              <a:buFont typeface="Arial" panose="020B0604020202020204" pitchFamily="34" charset="0"/>
              <a:buNone/>
            </a:pPr>
            <a:r>
              <a:rPr lang="en-US" sz="1300" b="1"/>
              <a:t>Message Selection Criteria</a:t>
            </a:r>
          </a:p>
          <a:p>
            <a:pPr marL="0" lvl="1" indent="0">
              <a:buFont typeface="Arial" panose="020B0604020202020204" pitchFamily="34" charset="0"/>
              <a:buNone/>
            </a:pPr>
            <a:r>
              <a:rPr lang="en-US" sz="1300"/>
              <a:t>Includes 'Plan for change' messages referencing Copilot, tagged as new features, published after August 1, 2025.</a:t>
            </a:r>
          </a:p>
          <a:p>
            <a:pPr marL="0" indent="0">
              <a:spcBef>
                <a:spcPts val="2500"/>
              </a:spcBef>
              <a:buFont typeface="Arial" panose="020B0604020202020204" pitchFamily="34" charset="0"/>
              <a:buNone/>
            </a:pPr>
            <a:r>
              <a:rPr lang="en-US" sz="1300" b="1"/>
              <a:t>Information Organization</a:t>
            </a:r>
          </a:p>
          <a:p>
            <a:pPr marL="0" lvl="1" indent="0">
              <a:buFont typeface="Arial" panose="020B0604020202020204" pitchFamily="34" charset="0"/>
              <a:buNone/>
            </a:pPr>
            <a:r>
              <a:rPr lang="en-US" sz="1300"/>
              <a:t>Messages sorted by most recent update date including IDs, titles, descriptions, rollout schedules, and impact levels.</a:t>
            </a:r>
          </a:p>
          <a:p>
            <a:pPr marL="0" indent="0">
              <a:spcBef>
                <a:spcPts val="2500"/>
              </a:spcBef>
              <a:buFont typeface="Arial" panose="020B0604020202020204" pitchFamily="34" charset="0"/>
              <a:buNone/>
            </a:pPr>
            <a:r>
              <a:rPr lang="en-US" sz="1300" b="1"/>
              <a:t>Intended Audience</a:t>
            </a:r>
          </a:p>
          <a:p>
            <a:pPr marL="0" lvl="1" indent="0">
              <a:buFont typeface="Arial" panose="020B0604020202020204" pitchFamily="34" charset="0"/>
              <a:buNone/>
            </a:pPr>
            <a:r>
              <a:rPr lang="en-US" sz="1300"/>
              <a:t>This deck is designed to inform IT leads and teams to prepare for changes and communicate effectively.</a:t>
            </a:r>
          </a:p>
        </p:txBody>
      </p:sp>
    </p:spTree>
    <p:extLst>
      <p:ext uri="{BB962C8B-B14F-4D97-AF65-F5344CB8AC3E}">
        <p14:creationId xmlns:p14="http://schemas.microsoft.com/office/powerpoint/2010/main" val="35274549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1F75-AB62-F2FE-931D-6F9B1A40B209}"/>
              </a:ext>
            </a:extLst>
          </p:cNvPr>
          <p:cNvSpPr>
            <a:spLocks noGrp="1"/>
          </p:cNvSpPr>
          <p:nvPr>
            <p:ph type="title"/>
          </p:nvPr>
        </p:nvSpPr>
        <p:spPr>
          <a:xfrm>
            <a:off x="213702" y="1940943"/>
            <a:ext cx="8771340" cy="4917058"/>
          </a:xfrm>
        </p:spPr>
        <p:txBody>
          <a:bodyPr anchor="b">
            <a:normAutofit/>
          </a:bodyPr>
          <a:lstStyle/>
          <a:p>
            <a:r>
              <a:rPr lang="en-US"/>
              <a:t>Copilot Chat Enhancements</a:t>
            </a:r>
          </a:p>
        </p:txBody>
      </p:sp>
    </p:spTree>
    <p:extLst>
      <p:ext uri="{BB962C8B-B14F-4D97-AF65-F5344CB8AC3E}">
        <p14:creationId xmlns:p14="http://schemas.microsoft.com/office/powerpoint/2010/main" val="3003350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446E-C75B-4527-FB91-069CDD8CFAFF}"/>
              </a:ext>
            </a:extLst>
          </p:cNvPr>
          <p:cNvSpPr>
            <a:spLocks noGrp="1"/>
          </p:cNvSpPr>
          <p:nvPr>
            <p:ph type="title"/>
          </p:nvPr>
        </p:nvSpPr>
        <p:spPr>
          <a:xfrm>
            <a:off x="768096" y="822960"/>
            <a:ext cx="10706100" cy="674908"/>
          </a:xfrm>
        </p:spPr>
        <p:txBody>
          <a:bodyPr anchor="t">
            <a:normAutofit/>
          </a:bodyPr>
          <a:lstStyle/>
          <a:p>
            <a:r>
              <a:rPr lang="en-US"/>
              <a:t>Content Sources in Copilot Chat (MC1127230)</a:t>
            </a:r>
          </a:p>
        </p:txBody>
      </p:sp>
      <p:pic>
        <p:nvPicPr>
          <p:cNvPr id="5" name="Content Placeholder 4" descr="Social media and people 4K">
            <a:extLst>
              <a:ext uri="{FF2B5EF4-FFF2-40B4-BE49-F238E27FC236}">
                <a16:creationId xmlns:a16="http://schemas.microsoft.com/office/drawing/2014/main" id="{AD44F061-6E5F-4DA6-A237-DE648E4BB503}"/>
              </a:ext>
            </a:extLst>
          </p:cNvPr>
          <p:cNvPicPr>
            <a:picLocks noGrp="1" noChangeAspect="1"/>
          </p:cNvPicPr>
          <p:nvPr>
            <p:ph sz="quarter" idx="15"/>
          </p:nvPr>
        </p:nvPicPr>
        <p:blipFill>
          <a:blip r:embed="rId3"/>
          <a:stretch>
            <a:fillRect/>
          </a:stretch>
        </p:blipFill>
        <p:spPr>
          <a:xfrm>
            <a:off x="762000" y="2523233"/>
            <a:ext cx="5070020" cy="2851886"/>
          </a:xfrm>
          <a:prstGeom prst="rect">
            <a:avLst/>
          </a:prstGeom>
          <a:noFill/>
        </p:spPr>
      </p:pic>
      <p:sp>
        <p:nvSpPr>
          <p:cNvPr id="4" name="Content Placeholder 3">
            <a:extLst>
              <a:ext uri="{FF2B5EF4-FFF2-40B4-BE49-F238E27FC236}">
                <a16:creationId xmlns:a16="http://schemas.microsoft.com/office/drawing/2014/main" id="{439A9693-3DB7-15F2-3743-ACA64A6C1EA5}"/>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394099" y="1802352"/>
            <a:ext cx="5070021" cy="4293648"/>
          </a:xfrm>
        </p:spPr>
        <p:txBody>
          <a:bodyPr>
            <a:normAutofit/>
          </a:bodyPr>
          <a:lstStyle/>
          <a:p>
            <a:pPr marL="0" indent="0">
              <a:lnSpc>
                <a:spcPct val="110000"/>
              </a:lnSpc>
              <a:spcBef>
                <a:spcPts val="2500"/>
              </a:spcBef>
              <a:buFont typeface="Arial" panose="020B0604020202020204" pitchFamily="34" charset="0"/>
              <a:buNone/>
            </a:pPr>
            <a:r>
              <a:rPr lang="en-US" b="1"/>
              <a:t>Selectable Content Sources</a:t>
            </a:r>
          </a:p>
          <a:p>
            <a:pPr marL="0" lvl="1" indent="0">
              <a:lnSpc>
                <a:spcPct val="110000"/>
              </a:lnSpc>
              <a:buFont typeface="Arial" panose="020B0604020202020204" pitchFamily="34" charset="0"/>
              <a:buNone/>
            </a:pPr>
            <a:r>
              <a:t>Users can now choose specific content sources for Copilot Chat to improve response relevance and accuracy.</a:t>
            </a:r>
            <a:endParaRPr lang="en-US"/>
          </a:p>
          <a:p>
            <a:pPr marL="0" indent="0">
              <a:lnSpc>
                <a:spcPct val="110000"/>
              </a:lnSpc>
              <a:spcBef>
                <a:spcPts val="2500"/>
              </a:spcBef>
              <a:buFont typeface="Arial" panose="020B0604020202020204" pitchFamily="34" charset="0"/>
              <a:buNone/>
            </a:pPr>
            <a:r>
              <a:rPr lang="en-US" b="1"/>
              <a:t>Rollout Schedule and Default Settings</a:t>
            </a:r>
          </a:p>
          <a:p>
            <a:pPr marL="0" lvl="1" indent="0">
              <a:lnSpc>
                <a:spcPct val="110000"/>
              </a:lnSpc>
              <a:buFont typeface="Arial" panose="020B0604020202020204" pitchFamily="34" charset="0"/>
              <a:buNone/>
            </a:pPr>
            <a:r>
              <a:t>The feature rolls out from mid-October to late November 2025 and is enabled by default for licensed users.</a:t>
            </a:r>
            <a:endParaRPr lang="en-US"/>
          </a:p>
          <a:p>
            <a:pPr marL="0" indent="0">
              <a:lnSpc>
                <a:spcPct val="110000"/>
              </a:lnSpc>
              <a:spcBef>
                <a:spcPts val="2500"/>
              </a:spcBef>
              <a:buFont typeface="Arial" panose="020B0604020202020204" pitchFamily="34" charset="0"/>
              <a:buNone/>
            </a:pPr>
            <a:r>
              <a:rPr lang="en-US" b="1"/>
              <a:t>No Admin or Compliance Impact</a:t>
            </a:r>
          </a:p>
          <a:p>
            <a:pPr marL="0" lvl="1" indent="0">
              <a:lnSpc>
                <a:spcPct val="110000"/>
              </a:lnSpc>
              <a:buFont typeface="Arial" panose="020B0604020202020204" pitchFamily="34" charset="0"/>
              <a:buNone/>
            </a:pPr>
            <a:r>
              <a:t>No administrative action is required and there are no compliance concerns with this new feature.</a:t>
            </a:r>
            <a:endParaRPr lang="en-US"/>
          </a:p>
          <a:p>
            <a:pPr marL="0" indent="0">
              <a:lnSpc>
                <a:spcPct val="110000"/>
              </a:lnSpc>
              <a:spcBef>
                <a:spcPts val="2500"/>
              </a:spcBef>
              <a:buFont typeface="Arial" panose="020B0604020202020204" pitchFamily="34" charset="0"/>
              <a:buNone/>
            </a:pPr>
            <a:r>
              <a:rPr lang="en-US" b="1"/>
              <a:t>Enhanced User Control</a:t>
            </a:r>
          </a:p>
          <a:p>
            <a:pPr marL="0" lvl="1" indent="0">
              <a:lnSpc>
                <a:spcPct val="110000"/>
              </a:lnSpc>
              <a:buFont typeface="Arial" panose="020B0604020202020204" pitchFamily="34" charset="0"/>
              <a:buNone/>
            </a:pPr>
            <a:r>
              <a:t>This update provides users greater control over AI chat interactions, aligning with user feedback for transparency.</a:t>
            </a:r>
            <a:endParaRPr lang="en-US"/>
          </a:p>
        </p:txBody>
      </p:sp>
    </p:spTree>
    <p:extLst>
      <p:ext uri="{BB962C8B-B14F-4D97-AF65-F5344CB8AC3E}">
        <p14:creationId xmlns:p14="http://schemas.microsoft.com/office/powerpoint/2010/main" val="3833700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E8EE-BD97-B6AF-DA92-4F95A9433B1A}"/>
              </a:ext>
            </a:extLst>
          </p:cNvPr>
          <p:cNvSpPr>
            <a:spLocks noGrp="1"/>
          </p:cNvSpPr>
          <p:nvPr>
            <p:ph type="title"/>
          </p:nvPr>
        </p:nvSpPr>
        <p:spPr>
          <a:xfrm>
            <a:off x="7223912" y="822960"/>
            <a:ext cx="4243345" cy="1089702"/>
          </a:xfrm>
        </p:spPr>
        <p:txBody>
          <a:bodyPr anchor="t">
            <a:normAutofit/>
          </a:bodyPr>
          <a:lstStyle/>
          <a:p>
            <a:r>
              <a:rPr lang="en-US" sz="2100"/>
              <a:t>Including Files and Emails in Prompts (MC1139488)</a:t>
            </a:r>
          </a:p>
        </p:txBody>
      </p:sp>
      <p:pic>
        <p:nvPicPr>
          <p:cNvPr id="5" name="Content Placeholder 4" descr="Social media Speech Bubble digital concept">
            <a:extLst>
              <a:ext uri="{FF2B5EF4-FFF2-40B4-BE49-F238E27FC236}">
                <a16:creationId xmlns:a16="http://schemas.microsoft.com/office/drawing/2014/main" id="{E6FE2360-1E34-4082-BFC5-84B437231C79}"/>
              </a:ext>
            </a:extLst>
          </p:cNvPr>
          <p:cNvPicPr>
            <a:picLocks noGrp="1" noChangeAspect="1"/>
          </p:cNvPicPr>
          <p:nvPr>
            <p:ph type="pic" sz="quarter" idx="15"/>
          </p:nvPr>
        </p:nvPicPr>
        <p:blipFill>
          <a:blip r:embed="rId3"/>
          <a:srcRect r="1508" b="-3"/>
          <a:stretch>
            <a:fillRect/>
          </a:stretch>
        </p:blipFill>
        <p:spPr>
          <a:xfrm>
            <a:off x="20" y="10"/>
            <a:ext cx="6548514" cy="6100454"/>
          </a:xfrm>
          <a:prstGeom prst="rect">
            <a:avLst/>
          </a:prstGeom>
          <a:noFill/>
        </p:spPr>
      </p:pic>
      <p:sp>
        <p:nvSpPr>
          <p:cNvPr id="4" name="Content Placeholder 3">
            <a:extLst>
              <a:ext uri="{FF2B5EF4-FFF2-40B4-BE49-F238E27FC236}">
                <a16:creationId xmlns:a16="http://schemas.microsoft.com/office/drawing/2014/main" id="{52B940E1-0306-A5E9-9A0B-A3249B2DDF2B}"/>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23069" y="1988820"/>
            <a:ext cx="4244188" cy="4111644"/>
          </a:xfrm>
        </p:spPr>
        <p:txBody>
          <a:bodyPr>
            <a:normAutofit/>
          </a:bodyPr>
          <a:lstStyle/>
          <a:p>
            <a:pPr marL="0" indent="0">
              <a:spcBef>
                <a:spcPts val="2500"/>
              </a:spcBef>
              <a:buFont typeface="Arial" panose="020B0604020202020204" pitchFamily="34" charset="0"/>
              <a:buNone/>
            </a:pPr>
            <a:r>
              <a:rPr lang="en-US" b="1"/>
              <a:t>Files and Emails Integration</a:t>
            </a:r>
          </a:p>
          <a:p>
            <a:pPr marL="0" lvl="1" indent="0">
              <a:buFont typeface="Arial" panose="020B0604020202020204" pitchFamily="34" charset="0"/>
              <a:buNone/>
            </a:pPr>
            <a:r>
              <a:t>Users can include files and emails in chat prompts by typing '/' to enhance response relevance.</a:t>
            </a:r>
            <a:endParaRPr lang="en-US"/>
          </a:p>
          <a:p>
            <a:pPr marL="0" indent="0">
              <a:spcBef>
                <a:spcPts val="2500"/>
              </a:spcBef>
              <a:buFont typeface="Arial" panose="020B0604020202020204" pitchFamily="34" charset="0"/>
              <a:buNone/>
            </a:pPr>
            <a:r>
              <a:rPr lang="en-US" b="1"/>
              <a:t>Restricted Email Access</a:t>
            </a:r>
          </a:p>
          <a:p>
            <a:pPr marL="0" lvl="1" indent="0">
              <a:buFont typeface="Arial" panose="020B0604020202020204" pitchFamily="34" charset="0"/>
              <a:buNone/>
            </a:pPr>
            <a:r>
              <a:t>Email integration via '/' is available only in Outlook Copilot Chat to ensure secure access.</a:t>
            </a:r>
            <a:endParaRPr lang="en-US"/>
          </a:p>
          <a:p>
            <a:pPr marL="0" indent="0">
              <a:spcBef>
                <a:spcPts val="2500"/>
              </a:spcBef>
              <a:buFont typeface="Arial" panose="020B0604020202020204" pitchFamily="34" charset="0"/>
              <a:buNone/>
            </a:pPr>
            <a:r>
              <a:rPr lang="en-US" b="1"/>
              <a:t>Improved Usability and Rollout</a:t>
            </a:r>
          </a:p>
          <a:p>
            <a:pPr marL="0" lvl="1" indent="0">
              <a:buFont typeface="Arial" panose="020B0604020202020204" pitchFamily="34" charset="0"/>
              <a:buNone/>
            </a:pPr>
            <a:r>
              <a:t>This feature improves usability without changing permissions, rolling out from mid to late September 2025.</a:t>
            </a:r>
            <a:endParaRPr lang="en-US"/>
          </a:p>
        </p:txBody>
      </p:sp>
    </p:spTree>
    <p:extLst>
      <p:ext uri="{BB962C8B-B14F-4D97-AF65-F5344CB8AC3E}">
        <p14:creationId xmlns:p14="http://schemas.microsoft.com/office/powerpoint/2010/main" val="1751353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DBCA-2B70-0D11-108D-0B56A516D609}"/>
              </a:ext>
            </a:extLst>
          </p:cNvPr>
          <p:cNvSpPr>
            <a:spLocks noGrp="1"/>
          </p:cNvSpPr>
          <p:nvPr>
            <p:ph type="title"/>
          </p:nvPr>
        </p:nvSpPr>
        <p:spPr>
          <a:xfrm>
            <a:off x="213702" y="1940943"/>
            <a:ext cx="8771340" cy="4917058"/>
          </a:xfrm>
        </p:spPr>
        <p:txBody>
          <a:bodyPr anchor="b">
            <a:normAutofit/>
          </a:bodyPr>
          <a:lstStyle/>
          <a:p>
            <a:r>
              <a:rPr lang="en-US"/>
              <a:t>Copilot Personalization and Memory</a:t>
            </a:r>
          </a:p>
        </p:txBody>
      </p:sp>
    </p:spTree>
    <p:extLst>
      <p:ext uri="{BB962C8B-B14F-4D97-AF65-F5344CB8AC3E}">
        <p14:creationId xmlns:p14="http://schemas.microsoft.com/office/powerpoint/2010/main" val="11557451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48D8-D97B-D89F-2CD2-73C6A5DE4C1E}"/>
              </a:ext>
            </a:extLst>
          </p:cNvPr>
          <p:cNvSpPr>
            <a:spLocks noGrp="1"/>
          </p:cNvSpPr>
          <p:nvPr>
            <p:ph type="title"/>
          </p:nvPr>
        </p:nvSpPr>
        <p:spPr>
          <a:xfrm>
            <a:off x="768096" y="822960"/>
            <a:ext cx="7196328" cy="1068324"/>
          </a:xfrm>
        </p:spPr>
        <p:txBody>
          <a:bodyPr anchor="t">
            <a:normAutofit/>
          </a:bodyPr>
          <a:lstStyle/>
          <a:p>
            <a:r>
              <a:rPr lang="en-US"/>
              <a:t>Communication Memory in Copilot (MC1127234)</a:t>
            </a:r>
          </a:p>
        </p:txBody>
      </p:sp>
      <p:sp>
        <p:nvSpPr>
          <p:cNvPr id="4" name="Content Placeholder 3">
            <a:extLst>
              <a:ext uri="{FF2B5EF4-FFF2-40B4-BE49-F238E27FC236}">
                <a16:creationId xmlns:a16="http://schemas.microsoft.com/office/drawing/2014/main" id="{8C425BA3-C137-D995-CC89-2AC16F15BB5A}"/>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8096" y="1996440"/>
            <a:ext cx="7196328" cy="4099560"/>
          </a:xfrm>
        </p:spPr>
        <p:txBody>
          <a:bodyPr>
            <a:normAutofit/>
          </a:bodyPr>
          <a:lstStyle/>
          <a:p>
            <a:pPr marL="0" indent="0">
              <a:lnSpc>
                <a:spcPct val="110000"/>
              </a:lnSpc>
              <a:spcBef>
                <a:spcPts val="2500"/>
              </a:spcBef>
              <a:buFont typeface="Arial" panose="020B0604020202020204" pitchFamily="34" charset="0"/>
              <a:buNone/>
            </a:pPr>
            <a:r>
              <a:rPr lang="en-US" b="1"/>
              <a:t>AI-Powered Memory Integration</a:t>
            </a:r>
          </a:p>
          <a:p>
            <a:pPr marL="0" lvl="1" indent="0">
              <a:lnSpc>
                <a:spcPct val="110000"/>
              </a:lnSpc>
              <a:buFont typeface="Arial" panose="020B0604020202020204" pitchFamily="34" charset="0"/>
              <a:buNone/>
            </a:pPr>
            <a:r>
              <a:t>Copilot uses AI to remember key highlights from chats, emails, and meetings for personalized cross-application responses.</a:t>
            </a:r>
            <a:endParaRPr lang="en-US"/>
          </a:p>
          <a:p>
            <a:pPr marL="0" indent="0">
              <a:lnSpc>
                <a:spcPct val="110000"/>
              </a:lnSpc>
              <a:spcBef>
                <a:spcPts val="2500"/>
              </a:spcBef>
              <a:buFont typeface="Arial" panose="020B0604020202020204" pitchFamily="34" charset="0"/>
              <a:buNone/>
            </a:pPr>
            <a:r>
              <a:rPr lang="en-US" b="1"/>
              <a:t>Privacy and Security</a:t>
            </a:r>
          </a:p>
          <a:p>
            <a:pPr marL="0" lvl="1" indent="0">
              <a:lnSpc>
                <a:spcPct val="110000"/>
              </a:lnSpc>
              <a:buFont typeface="Arial" panose="020B0604020202020204" pitchFamily="34" charset="0"/>
              <a:buNone/>
            </a:pPr>
            <a:r>
              <a:t>Memories are privately stored in user mailboxes and managed securely with admin controls and user options.</a:t>
            </a:r>
            <a:endParaRPr lang="en-US"/>
          </a:p>
          <a:p>
            <a:pPr marL="0" indent="0">
              <a:lnSpc>
                <a:spcPct val="110000"/>
              </a:lnSpc>
              <a:spcBef>
                <a:spcPts val="2500"/>
              </a:spcBef>
              <a:buFont typeface="Arial" panose="020B0604020202020204" pitchFamily="34" charset="0"/>
              <a:buNone/>
            </a:pPr>
            <a:r>
              <a:rPr lang="en-US" b="1"/>
              <a:t>User Control Over Memories</a:t>
            </a:r>
          </a:p>
          <a:p>
            <a:pPr marL="0" lvl="1" indent="0">
              <a:lnSpc>
                <a:spcPct val="110000"/>
              </a:lnSpc>
              <a:buFont typeface="Arial" panose="020B0604020202020204" pitchFamily="34" charset="0"/>
              <a:buNone/>
            </a:pPr>
            <a:r>
              <a:t>Users can view or delete memories by removing source data, ensuring full control of their information.</a:t>
            </a:r>
            <a:endParaRPr lang="en-US"/>
          </a:p>
          <a:p>
            <a:pPr marL="0" indent="0">
              <a:lnSpc>
                <a:spcPct val="110000"/>
              </a:lnSpc>
              <a:spcBef>
                <a:spcPts val="2500"/>
              </a:spcBef>
              <a:buFont typeface="Arial" panose="020B0604020202020204" pitchFamily="34" charset="0"/>
              <a:buNone/>
            </a:pPr>
            <a:r>
              <a:rPr lang="en-US" b="1"/>
              <a:t>Rollout and Admin Management</a:t>
            </a:r>
          </a:p>
          <a:p>
            <a:pPr marL="0" lvl="1" indent="0">
              <a:lnSpc>
                <a:spcPct val="110000"/>
              </a:lnSpc>
              <a:buFont typeface="Arial" panose="020B0604020202020204" pitchFamily="34" charset="0"/>
              <a:buNone/>
            </a:pPr>
            <a:r>
              <a:t>Feature rollout spans September to October 2025 with admins managing memory through Enhanced Personalization controls via Microsoft Graph.</a:t>
            </a:r>
            <a:endParaRPr lang="en-US"/>
          </a:p>
        </p:txBody>
      </p:sp>
      <p:pic>
        <p:nvPicPr>
          <p:cNvPr id="5" name="Content Placeholder 4" descr="Login password abstract interface">
            <a:extLst>
              <a:ext uri="{FF2B5EF4-FFF2-40B4-BE49-F238E27FC236}">
                <a16:creationId xmlns:a16="http://schemas.microsoft.com/office/drawing/2014/main" id="{6EF2E1EB-7A04-4DDF-97AE-3832507DE5D3}"/>
              </a:ext>
            </a:extLst>
          </p:cNvPr>
          <p:cNvPicPr>
            <a:picLocks noGrp="1" noChangeAspect="1"/>
          </p:cNvPicPr>
          <p:nvPr>
            <p:ph type="pic" sz="quarter" idx="15"/>
          </p:nvPr>
        </p:nvPicPr>
        <p:blipFill>
          <a:blip r:embed="rId3"/>
          <a:srcRect l="28613" r="28437" b="1"/>
          <a:stretch>
            <a:fillRect/>
          </a:stretch>
        </p:blipFill>
        <p:spPr>
          <a:xfrm>
            <a:off x="8698986" y="758460"/>
            <a:ext cx="3493014" cy="6099541"/>
          </a:xfrm>
          <a:prstGeom prst="rect">
            <a:avLst/>
          </a:prstGeom>
          <a:noFill/>
        </p:spPr>
      </p:pic>
    </p:spTree>
    <p:extLst>
      <p:ext uri="{BB962C8B-B14F-4D97-AF65-F5344CB8AC3E}">
        <p14:creationId xmlns:p14="http://schemas.microsoft.com/office/powerpoint/2010/main" val="1198557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D9AF-8AB8-053F-34D1-E7DE9C974FB1}"/>
              </a:ext>
            </a:extLst>
          </p:cNvPr>
          <p:cNvSpPr>
            <a:spLocks noGrp="1"/>
          </p:cNvSpPr>
          <p:nvPr>
            <p:ph type="title"/>
          </p:nvPr>
        </p:nvSpPr>
        <p:spPr>
          <a:xfrm>
            <a:off x="213702" y="1940943"/>
            <a:ext cx="8771340" cy="4917058"/>
          </a:xfrm>
        </p:spPr>
        <p:txBody>
          <a:bodyPr anchor="b">
            <a:normAutofit/>
          </a:bodyPr>
          <a:lstStyle/>
          <a:p>
            <a:r>
              <a:rPr lang="en-US"/>
              <a:t>Copilot in Word and Document Libraries</a:t>
            </a:r>
          </a:p>
        </p:txBody>
      </p:sp>
    </p:spTree>
    <p:extLst>
      <p:ext uri="{BB962C8B-B14F-4D97-AF65-F5344CB8AC3E}">
        <p14:creationId xmlns:p14="http://schemas.microsoft.com/office/powerpoint/2010/main" val="33741531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asis">
  <a:themeElements>
    <a:clrScheme name="Oasis">
      <a:dk1>
        <a:srgbClr val="131313"/>
      </a:dk1>
      <a:lt1>
        <a:sysClr val="window" lastClr="FFFFFF"/>
      </a:lt1>
      <a:dk2>
        <a:srgbClr val="2D2A27"/>
      </a:dk2>
      <a:lt2>
        <a:srgbClr val="F0EBE6"/>
      </a:lt2>
      <a:accent1>
        <a:srgbClr val="9F7667"/>
      </a:accent1>
      <a:accent2>
        <a:srgbClr val="BE8856"/>
      </a:accent2>
      <a:accent3>
        <a:srgbClr val="BD9075"/>
      </a:accent3>
      <a:accent4>
        <a:srgbClr val="939081"/>
      </a:accent4>
      <a:accent5>
        <a:srgbClr val="A16D4C"/>
      </a:accent5>
      <a:accent6>
        <a:srgbClr val="8C8662"/>
      </a:accent6>
      <a:hlink>
        <a:srgbClr val="A57361"/>
      </a:hlink>
      <a:folHlink>
        <a:srgbClr val="8C8662"/>
      </a:folHlink>
    </a:clrScheme>
    <a:fontScheme name="Oasis Font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asis" id="{F87D57D1-6595-40EA-BD1E-F0C34D0EF910}" vid="{ECA7DBCD-4BC8-40F2-8EF4-7A6D942FA1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Oasis</vt:lpstr>
      <vt:lpstr>Latest Microsoft Message Center Updates on Copilot Services</vt:lpstr>
      <vt:lpstr>Overview and Criteria</vt:lpstr>
      <vt:lpstr>Purpose and Selection Criteria</vt:lpstr>
      <vt:lpstr>Copilot Chat Enhancements</vt:lpstr>
      <vt:lpstr>Content Sources in Copilot Chat (MC1127230)</vt:lpstr>
      <vt:lpstr>Including Files and Emails in Prompts (MC1139488)</vt:lpstr>
      <vt:lpstr>Copilot Personalization and Memory</vt:lpstr>
      <vt:lpstr>Communication Memory in Copilot (MC1127234)</vt:lpstr>
      <vt:lpstr>Copilot in Word and Document Libraries</vt:lpstr>
      <vt:lpstr>Copilot in Word for Content Creation (MC1129126)</vt:lpstr>
      <vt:lpstr>AI Actions in SharePoint Document Libraries (MC1141949)</vt:lpstr>
      <vt:lpstr>Copilot Agent Controls and Scheduling</vt:lpstr>
      <vt:lpstr>Source Controls for Researcher Agent (MC1134173)</vt:lpstr>
      <vt:lpstr>Event Scheduling Experience Update (MC1129717)</vt:lpstr>
      <vt:lpstr>Copilot App and Agent Management</vt:lpstr>
      <vt:lpstr>File Preview Experience in iOS Copilot App (MC1136042)</vt:lpstr>
      <vt:lpstr>Request and Approval Experience for Agents (MC1134738)</vt:lpstr>
      <vt:lpstr>SharePoint Agents in Teams Channels</vt:lpstr>
      <vt:lpstr>Interact with SharePoint Content via Agents (MC1137613)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6</cp:revision>
  <dcterms:created xsi:type="dcterms:W3CDTF">2013-07-15T20:26:40Z</dcterms:created>
  <dcterms:modified xsi:type="dcterms:W3CDTF">2025-09-18T15:43:09Z</dcterms:modified>
</cp:coreProperties>
</file>