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10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83D3D-1E2A-AF48-BA88-2EEF5FC7A860}" type="datetime1">
              <a:rPr lang="en-US" smtClean="0"/>
              <a:t>3/18/18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B169-367D-FB44-8AD8-5496E993C5EB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7E0E-0F7E-4E44-B019-1DE6F30E147D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8AC7B-E0A5-2847-90CC-CF8D02B8D473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CFE6E-B20C-E044-BC23-0DBF933AF6B0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5415B-A0D2-704C-BCB7-A7170A28AC8F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91261-200C-2D4A-8A30-1A3CD3D04DC7}" type="datetime1">
              <a:rPr lang="en-US" smtClean="0"/>
              <a:t>3/18/18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D16A-3FBE-6644-9DB0-C30E80EFD1ED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5BBC3-2FB9-C045-8432-3878F4A0AE78}" type="datetime1">
              <a:rPr lang="en-US" smtClean="0"/>
              <a:t>3/18/18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F2737-9043-5648-BF3F-26CAA3F03D81}" type="datetime1">
              <a:rPr lang="en-US" smtClean="0"/>
              <a:t>3/18/18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2718-76D3-1E47-8F13-D65BA538E661}" type="datetime1">
              <a:rPr lang="en-US" smtClean="0"/>
              <a:t>3/18/18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5A61-203A-454F-A3DF-D54A6CA7848D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A561D-CA0C-3743-9073-21952F1412BA}" type="datetime1">
              <a:rPr lang="en-US" smtClean="0"/>
              <a:t>3/18/18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98ACD34-47A2-4045-845D-436CDA35F4B0}" type="datetime1">
              <a:rPr lang="en-US" smtClean="0"/>
              <a:t>3/18/18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29DDBD-E49F-2647-BE55-2AC306C28975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E6D2B4-ED38-D54C-B984-DC746D4AE581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EDABA-F79B-A449-A0A4-3F6F6A6FA872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Exam </a:t>
            </a:r>
          </a:p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Two dimensional arrays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3/26</a:t>
            </a:r>
          </a:p>
          <a:p>
            <a:pPr lvl="1"/>
            <a:r>
              <a:rPr lang="en-US" dirty="0">
                <a:latin typeface="Arial" charset="0"/>
              </a:rPr>
              <a:t>Program 5 due Wednesday, 3/21</a:t>
            </a:r>
          </a:p>
          <a:p>
            <a:pPr lvl="1"/>
            <a:r>
              <a:rPr lang="en-US" dirty="0">
                <a:latin typeface="Arial" charset="0"/>
              </a:rPr>
              <a:t>Program 6 to be posted; due 4/2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5388A-FDC8-BB4F-AE92-42EF18687B3F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Monday, 3/26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Wednesday, 3/21</a:t>
            </a:r>
          </a:p>
          <a:p>
            <a:pPr lvl="1"/>
            <a:r>
              <a:rPr lang="en-US" dirty="0" smtClean="0">
                <a:latin typeface="Arial" charset="0"/>
              </a:rPr>
              <a:t>Program 6 to be posted; due 4/2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Exam 1 Review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0B9E1-8E56-974F-82DE-D4C6BED706B8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299575-B13A-764D-8FE3-B9F10F399EA1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21CA03-C6C0-194B-8BCD-4FAD622895A8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869B8-4465-1F4D-BBC6-B7DB02ED0A57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8A30FF-17C9-354B-B3B1-134C5F1C7D3E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B776C7-6869-3D42-9241-8D919181BA6F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34FB4D-51A3-214B-8890-938B47F46C73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6239C-6ED9-D244-86AD-E20B9747B8A8}" type="datetime1">
              <a:rPr lang="en-US" sz="1200" smtClean="0">
                <a:latin typeface="Garamond" charset="0"/>
              </a:rPr>
              <a:t>3/18/18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12870</TotalTime>
  <Words>725</Words>
  <Application>Microsoft Macintosh PowerPoint</Application>
  <PresentationFormat>On-screen Show (4:3)</PresentationFormat>
  <Paragraphs>226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1656</cp:revision>
  <dcterms:created xsi:type="dcterms:W3CDTF">2006-04-03T05:03:01Z</dcterms:created>
  <dcterms:modified xsi:type="dcterms:W3CDTF">2018-03-19T02:57:34Z</dcterms:modified>
</cp:coreProperties>
</file>