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9" r:id="rId3"/>
    <p:sldId id="521" r:id="rId4"/>
    <p:sldId id="522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867432"/>
        <c:axId val="2126871912"/>
      </c:barChart>
      <c:catAx>
        <c:axId val="2126867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6871912"/>
        <c:crosses val="autoZero"/>
        <c:auto val="1"/>
        <c:lblAlgn val="ctr"/>
        <c:lblOffset val="100"/>
        <c:noMultiLvlLbl val="0"/>
      </c:catAx>
      <c:valAx>
        <c:axId val="2126871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68674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779B9-9829-D849-B143-262F80650D79}" type="datetime1">
              <a:rPr lang="en-US" smtClean="0"/>
              <a:t>3/18/18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A9A0-06B7-AE45-A387-A5D798F0A5B2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76E9-B71F-684B-8597-2371668CDCE2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60C7D-2AAA-B842-8B79-523BFD450C38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0D71-31FB-D643-A816-22A799A3C0D6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BD23-EAD6-F249-A7AD-B921F92810E4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7858-7075-CB45-9142-47B780AE0DDC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98B1-6FA9-7347-B969-BE5953F8D2A4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2358-7229-3842-923A-DDBBBE8C52BB}" type="datetime1">
              <a:rPr lang="en-US" smtClean="0"/>
              <a:t>3/18/18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AE6A-0DFE-FC49-B96B-C513E57880B4}" type="datetime1">
              <a:rPr lang="en-US" smtClean="0"/>
              <a:t>3/18/18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9CC2-279F-C94D-8E02-2CE42B872AAA}" type="datetime1">
              <a:rPr lang="en-US" smtClean="0"/>
              <a:t>3/18/18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38F05-478B-7E4D-86D5-E530B79CC42A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36D0-C086-ED4F-BC51-4EC69A3114C6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1D9387B-D538-704D-831A-AE33C77247D5}" type="datetime1">
              <a:rPr lang="en-US" smtClean="0"/>
              <a:t>3/18/18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84.8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87.5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13.1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100 (x2)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41.0 / 46 (89%)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27.3 / 34 (80%)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16.5 / 20 (83%)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7.1 / 10 (38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25B2CA-2C6C-CA4E-BFCD-BB796F861536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17520"/>
            <a:ext cx="6259398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curve </a:t>
            </a:r>
            <a:r>
              <a:rPr lang="en-US" dirty="0" smtClean="0"/>
              <a:t>necessary</a:t>
            </a:r>
            <a:r>
              <a:rPr lang="en-US" dirty="0" smtClean="0"/>
              <a:t>, </a:t>
            </a:r>
            <a:r>
              <a:rPr lang="en-US" dirty="0" smtClean="0"/>
              <a:t>applied </a:t>
            </a:r>
            <a:r>
              <a:rPr lang="en-US" dirty="0" smtClean="0"/>
              <a:t>to final average</a:t>
            </a:r>
          </a:p>
          <a:p>
            <a:pPr lvl="1"/>
            <a:r>
              <a:rPr lang="en-US" dirty="0" smtClean="0"/>
              <a:t>Typically not </a:t>
            </a:r>
            <a:r>
              <a:rPr lang="en-US" dirty="0" smtClean="0"/>
              <a:t>needed unless </a:t>
            </a:r>
            <a:r>
              <a:rPr lang="en-US" dirty="0" smtClean="0"/>
              <a:t>overall </a:t>
            </a:r>
            <a:r>
              <a:rPr lang="en-US" dirty="0" err="1" smtClean="0"/>
              <a:t>avg</a:t>
            </a:r>
            <a:r>
              <a:rPr lang="en-US" dirty="0" smtClean="0"/>
              <a:t> &lt; </a:t>
            </a:r>
            <a:r>
              <a:rPr lang="en-US" dirty="0" smtClean="0"/>
              <a:t>80%</a:t>
            </a:r>
          </a:p>
          <a:p>
            <a:r>
              <a:rPr lang="en-US" dirty="0" smtClean="0"/>
              <a:t>What percentage of </a:t>
            </a:r>
            <a:r>
              <a:rPr lang="en-US" dirty="0" smtClean="0"/>
              <a:t>my overall </a:t>
            </a:r>
            <a:r>
              <a:rPr lang="en-US" dirty="0" smtClean="0"/>
              <a:t>grade is this exam?</a:t>
            </a:r>
          </a:p>
          <a:p>
            <a:pPr lvl="1"/>
            <a:r>
              <a:rPr lang="en-US" dirty="0" smtClean="0"/>
              <a:t>For most, 15% (programs 60%, Exam 2 10%, Exam 3 15%)</a:t>
            </a:r>
          </a:p>
          <a:p>
            <a:pPr lvl="1"/>
            <a:r>
              <a:rPr lang="en-US" dirty="0" smtClean="0"/>
              <a:t>Minimum of Exams 1 &amp; 2 = 10%, maximum = 15%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8916-D096-0141-B068-17D98C5ECC40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are the extra credit points listed separately?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curve </a:t>
            </a:r>
            <a:r>
              <a:rPr lang="en-US" dirty="0"/>
              <a:t>based on scores without extra credit</a:t>
            </a:r>
          </a:p>
          <a:p>
            <a:pPr lvl="1"/>
            <a:r>
              <a:rPr lang="en-US" dirty="0"/>
              <a:t>Extra credit added later to help those who did problems, rather than hurt those who didn’t</a:t>
            </a:r>
          </a:p>
          <a:p>
            <a:pPr lvl="1"/>
            <a:r>
              <a:rPr lang="en-US" dirty="0"/>
              <a:t>Sum of final score + extra credit used for final grade</a:t>
            </a:r>
          </a:p>
          <a:p>
            <a:r>
              <a:rPr lang="en-US" dirty="0"/>
              <a:t>What about the pace of the class? (Question 3d)</a:t>
            </a:r>
          </a:p>
          <a:p>
            <a:pPr lvl="1"/>
            <a:r>
              <a:rPr lang="en-US" dirty="0"/>
              <a:t>7 people chose “too slow”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class </a:t>
            </a:r>
            <a:r>
              <a:rPr lang="en-US" dirty="0">
                <a:sym typeface="Wingdings"/>
              </a:rPr>
              <a:t>won’t speed up</a:t>
            </a:r>
          </a:p>
          <a:p>
            <a:pPr lvl="1"/>
            <a:r>
              <a:rPr lang="en-US" dirty="0">
                <a:sym typeface="Wingdings"/>
              </a:rPr>
              <a:t>19 people chose “too fast”  please see me </a:t>
            </a:r>
            <a:r>
              <a:rPr lang="en-US" dirty="0" smtClean="0">
                <a:sym typeface="Wingdings"/>
              </a:rPr>
              <a:t>re: help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8BD23-EAD6-F249-A7AD-B921F92810E4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ECFA6-E3F7-2342-8E28-D147148DE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71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8989</TotalTime>
  <Words>271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EECE.2160 ECE Application Programming</vt:lpstr>
      <vt:lpstr>Exam stats &amp; grade distribution</vt:lpstr>
      <vt:lpstr>FAQ</vt:lpstr>
      <vt:lpstr>FAQ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1811</cp:revision>
  <dcterms:created xsi:type="dcterms:W3CDTF">2006-04-03T05:03:01Z</dcterms:created>
  <dcterms:modified xsi:type="dcterms:W3CDTF">2018-03-19T02:59:59Z</dcterms:modified>
</cp:coreProperties>
</file>