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8" r:id="rId3"/>
    <p:sldId id="524" r:id="rId4"/>
    <p:sldId id="525" r:id="rId5"/>
    <p:sldId id="526" r:id="rId6"/>
    <p:sldId id="507" r:id="rId7"/>
    <p:sldId id="508" r:id="rId8"/>
    <p:sldId id="527" r:id="rId9"/>
    <p:sldId id="528" r:id="rId10"/>
    <p:sldId id="529" r:id="rId11"/>
    <p:sldId id="530" r:id="rId12"/>
    <p:sldId id="531" r:id="rId13"/>
    <p:sldId id="532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CAE5-F48D-A340-80EE-DE098CD09BE2}" type="datetime1">
              <a:rPr lang="en-US" smtClean="0"/>
              <a:t>3/30/18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A817-72C6-3D4C-95F9-312E9D85EFE1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78554-7969-E34F-87CE-5E0AE7124960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1D5C6-DF8E-A940-AE06-95FF99876F67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BA6E9-EC61-854D-A342-C0515EB9A680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213E8-57C3-A34E-A7EF-9341CE22F6D6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A9FEA-263B-DD4E-A8CA-4D6742A13AA9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8601A-3068-C54C-973F-6C477759D39B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CB1E-BBDA-054D-A972-90DF9AAB770A}" type="datetime1">
              <a:rPr lang="en-US" smtClean="0"/>
              <a:t>3/30/18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1C7A-E744-DC40-8503-29AB0CDE3A77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96241-831B-0C4E-B6AF-88AE17FAE97E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39D6-F25A-0344-AE0D-91D8A8FE036E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CD755-56BA-1646-8FE7-CC9AE3F10184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532BE799-90A2-C149-94BF-C2636BAD61EB}" type="datetime1">
              <a:rPr lang="en-US" smtClean="0"/>
              <a:t>3/30/18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 examples;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B90830-54BC-344D-A22C-1A6EB6714B89}" type="datetime1">
              <a:rPr lang="en-US" sz="1200" smtClean="0">
                <a:latin typeface="Garamond" charset="0"/>
                <a:cs typeface="Arial" charset="0"/>
              </a:rPr>
              <a:t>3/30/18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B407E-20DE-E048-94C0-42AEB73DEEF0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7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AC0FB4-134A-2F43-9DC3-ECC69A8938E1}" type="datetime1">
              <a:rPr lang="en-US" sz="1200" smtClean="0">
                <a:latin typeface="Garamond" charset="0"/>
                <a:cs typeface="Arial" charset="0"/>
              </a:rPr>
              <a:t>3/30/18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7B53C1-4551-394A-93A9-3B39A806D4F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4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8ABFA5-EA99-EC42-86BB-9C9E744624C6}" type="datetime1">
              <a:rPr lang="en-US" sz="1200" smtClean="0">
                <a:latin typeface="Garamond" charset="0"/>
                <a:cs typeface="Arial" charset="0"/>
              </a:rPr>
              <a:t>3/30/18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B1FB96-B432-3B4C-A10A-25EC34B233B8}" type="datetime1">
              <a:rPr lang="en-US" sz="1200" smtClean="0">
                <a:latin typeface="Garamond" charset="0"/>
                <a:cs typeface="Arial" charset="0"/>
              </a:rPr>
              <a:t>3/30/18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9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on structures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due 4</a:t>
            </a:r>
            <a:r>
              <a:rPr lang="en-US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4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0AC657-A5C9-4340-9D44-1B741AF6921F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6 due 4/4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</a:t>
            </a:r>
            <a:r>
              <a:rPr lang="en-US" dirty="0">
                <a:latin typeface="Arial" charset="0"/>
              </a:rPr>
              <a:t>Character arrays and strings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String examples</a:t>
            </a:r>
          </a:p>
          <a:p>
            <a:pPr lvl="1"/>
            <a:r>
              <a:rPr lang="en-US" dirty="0" smtClean="0">
                <a:latin typeface="Arial" charset="0"/>
              </a:rPr>
              <a:t>Structures intro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DD2DA8-AD8D-924F-A437-517C7506D915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BC4253-7189-DC45-B8A7-4FB521BB12C0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dirty="0" smtClean="0">
                <a:cs typeface="Courier New" pitchFamily="49" charset="0"/>
              </a:rPr>
              <a:t>() not 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</a:t>
            </a:r>
            <a:r>
              <a:rPr lang="en-US" smtClean="0">
                <a:cs typeface="Courier New" pitchFamily="49" charset="0"/>
              </a:rPr>
              <a:t>, &gt;0 </a:t>
            </a:r>
            <a:r>
              <a:rPr lang="en-US" dirty="0" smtClean="0">
                <a:cs typeface="Courier New" pitchFamily="49" charset="0"/>
              </a:rPr>
              <a:t>if s1 &gt; s2</a:t>
            </a:r>
            <a:r>
              <a:rPr lang="en-US" smtClean="0">
                <a:cs typeface="Courier New" pitchFamily="49" charset="0"/>
              </a:rPr>
              <a:t>, &lt;0 </a:t>
            </a:r>
            <a:r>
              <a:rPr lang="en-US" dirty="0" smtClean="0">
                <a:cs typeface="Courier New" pitchFamily="49" charset="0"/>
              </a:rPr>
              <a:t>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22704F-6FDE-AB42-88CF-246E10062BCF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7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A88A76-1662-0A44-82F3-1CD47EA25980}" type="datetime1">
              <a:rPr lang="en-US" sz="1200" smtClean="0">
                <a:latin typeface="Garamond" charset="0"/>
              </a:rPr>
              <a:t>3/30/18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9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090788-2184-4548-B44D-BC953EF1E6E1}" type="datetime1">
              <a:rPr lang="en-US" sz="1200" smtClean="0">
                <a:latin typeface="Garamond" charset="0"/>
                <a:cs typeface="Arial" charset="0"/>
              </a:rPr>
              <a:t>3/30/18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5682AF-0821-244A-80D2-A80E2A113DB4}" type="datetime1">
              <a:rPr lang="en-US" sz="1200" smtClean="0">
                <a:latin typeface="Garamond" charset="0"/>
                <a:cs typeface="Arial" charset="0"/>
              </a:rPr>
              <a:t>3/30/18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2EC3FF-FDA9-AB43-A445-828584FAA35B}" type="datetime1">
              <a:rPr lang="en-US" sz="1200" smtClean="0">
                <a:latin typeface="Garamond" charset="0"/>
                <a:cs typeface="Arial" charset="0"/>
              </a:rPr>
              <a:t>3/30/18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DCA1A-6330-4949-B4D2-22161DDE8AC5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3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Can define structure as a type using </a:t>
            </a:r>
            <a:r>
              <a:rPr lang="en-US" sz="2100">
                <a:latin typeface="Courier New" charset="0"/>
                <a:cs typeface="Courier New" charset="0"/>
              </a:rPr>
              <a:t>typedef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Could omit </a:t>
            </a:r>
            <a:r>
              <a:rPr lang="en-US" sz="1800">
                <a:latin typeface="Courier New" charset="0"/>
                <a:cs typeface="Courier New" charset="0"/>
              </a:rPr>
              <a:t>typedef</a:t>
            </a:r>
            <a:r>
              <a:rPr lang="en-US" sz="180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>
                <a:latin typeface="Arial" charset="0"/>
                <a:cs typeface="Courier New" charset="0"/>
              </a:rPr>
              <a:t>“</a:t>
            </a:r>
            <a:r>
              <a:rPr lang="en-US" altLang="ja-JP" sz="1800">
                <a:latin typeface="Courier New" charset="0"/>
                <a:cs typeface="Courier New" charset="0"/>
              </a:rPr>
              <a:t>struct</a:t>
            </a:r>
            <a:r>
              <a:rPr lang="ja-JP" altLang="en-US" sz="1800">
                <a:latin typeface="Arial" charset="0"/>
                <a:cs typeface="Courier New" charset="0"/>
              </a:rPr>
              <a:t>”</a:t>
            </a:r>
            <a:r>
              <a:rPr lang="en-US" altLang="ja-JP" sz="180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Syntax:  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  &lt;list of variables&gt;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} &lt;typeName&gt;;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typedef</a:t>
            </a:r>
            <a:r>
              <a:rPr lang="en-US" sz="210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&lt;typeName&gt; </a:t>
            </a:r>
            <a:r>
              <a:rPr lang="en-US" sz="210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>
                <a:latin typeface="Courier New" charset="0"/>
                <a:cs typeface="Courier New" charset="0"/>
              </a:rPr>
              <a:t>		</a:t>
            </a:r>
            <a:endParaRPr lang="en-US" sz="2100">
              <a:latin typeface="Arial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C0880A-84D4-2F45-ABB3-4CA6A3DA857F}" type="datetime1">
              <a:rPr lang="en-US" sz="1200" smtClean="0">
                <a:latin typeface="Garamond" charset="0"/>
                <a:cs typeface="Arial" charset="0"/>
              </a:rPr>
              <a:t>3/30/18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24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99712-6033-8147-B63E-C6B704B9A63E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17217</TotalTime>
  <Words>588</Words>
  <Application>Microsoft Macintosh PowerPoint</Application>
  <PresentationFormat>On-screen Show (4:3)</PresentationFormat>
  <Paragraphs>219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strings</vt:lpstr>
      <vt:lpstr>Review: String functions</vt:lpstr>
      <vt:lpstr>Review: String functions (cont.)</vt:lpstr>
      <vt:lpstr>Example: Strings</vt:lpstr>
      <vt:lpstr>Example solution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1741</cp:revision>
  <dcterms:created xsi:type="dcterms:W3CDTF">2006-04-03T05:03:01Z</dcterms:created>
  <dcterms:modified xsi:type="dcterms:W3CDTF">2018-03-30T13:25:03Z</dcterms:modified>
</cp:coreProperties>
</file>