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36" r:id="rId4"/>
    <p:sldId id="537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8" r:id="rId13"/>
    <p:sldId id="539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3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11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6DCEA7-EB52-8D45-B0D5-8A2BCF1BB9B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C81B-BFB2-2742-B4C2-3A91771C0125}" type="datetime1">
              <a:rPr lang="en-US" smtClean="0"/>
              <a:t>10/19/2018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C643-A42F-D44D-9A8B-668D5EAD4148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B9E70-8E6E-BA49-8382-87C13A9613F7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F6A78-57B6-4047-A29F-61C2FAC5897E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6617-E818-B549-8CC0-E5FE9E051F7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90A25-2014-8542-A127-179CD280C3F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1D03-E798-0949-9D4E-2A0E573CADDA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4769-220B-A441-A3C1-8C9BD4283ED2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4294A-EA3B-1749-ABAB-8E1051A504A9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DC8F-50C6-6141-8DC2-0C7FF2688D6F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652DD-C817-F54D-BDFA-95C87E586943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88395-A816-C94A-9A9D-B554EA367545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FBCDC-F998-4342-8C5C-B7A83F3ECC05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76035ED-B9CB-CC49-A947-019253139531}" type="datetime1">
              <a:rPr lang="en-US" smtClean="0"/>
              <a:t>10/19/2018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</a:t>
            </a:r>
            <a:r>
              <a:rPr lang="en-US" dirty="0" smtClean="0">
                <a:latin typeface="Arial" charset="0"/>
              </a:rPr>
              <a:t>on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4C2A98-7741-A941-9B6B-32C59290C141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69D1A2-150E-9F46-B3AC-1AC7543CEDCE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32C43-8CEB-0243-99A1-C6644FF37346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91056B-69FA-9347-B99F-BCA09071BBAC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PE2: Functions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regrades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M 10/22</a:t>
            </a:r>
          </a:p>
          <a:p>
            <a:pPr lvl="1"/>
            <a:r>
              <a:rPr lang="en-US" dirty="0" smtClean="0">
                <a:latin typeface="Arial" charset="0"/>
              </a:rPr>
              <a:t>Exam 1, </a:t>
            </a:r>
            <a:r>
              <a:rPr lang="en-US" dirty="0">
                <a:latin typeface="Arial" charset="0"/>
              </a:rPr>
              <a:t>Q3b: if you answered (ii), (iii), and (iv), please see me to get partial credit</a:t>
            </a:r>
          </a:p>
          <a:p>
            <a:pPr lvl="1"/>
            <a:r>
              <a:rPr lang="en-US" dirty="0" smtClean="0">
                <a:latin typeface="Arial" charset="0"/>
              </a:rPr>
              <a:t>Advising period </a:t>
            </a:r>
            <a:r>
              <a:rPr lang="en-US" smtClean="0">
                <a:latin typeface="Arial" charset="0"/>
              </a:rPr>
              <a:t>starts Monday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CFF7C3-4767-2D48-8C07-7E0A719EBBE7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smtClean="0">
                <a:latin typeface="Arial" charset="0"/>
              </a:rPr>
              <a:t>regrades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M 10/22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1, Q3b: if you answered (ii), (iii), and (iv), please see me to get partial credit</a:t>
            </a:r>
          </a:p>
          <a:p>
            <a:pPr lvl="1"/>
            <a:r>
              <a:rPr lang="en-US" dirty="0" smtClean="0">
                <a:latin typeface="Arial" charset="0"/>
              </a:rPr>
              <a:t>Advising period starts Monday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Pointer arguments review</a:t>
            </a:r>
          </a:p>
          <a:p>
            <a:pPr lvl="1"/>
            <a:r>
              <a:rPr lang="en-US" dirty="0" smtClean="0">
                <a:latin typeface="Arial" charset="0"/>
              </a:rPr>
              <a:t>Pointer 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3BC745-C474-164B-950C-0EC7DC0B7A1A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variable that holds the address </a:t>
            </a:r>
            <a:r>
              <a:rPr lang="en-US">
                <a:latin typeface="Arial" charset="0"/>
              </a:rPr>
              <a:t>of </a:t>
            </a:r>
            <a:r>
              <a:rPr lang="en-US" smtClean="0">
                <a:latin typeface="Arial" charset="0"/>
              </a:rPr>
              <a:t>another </a:t>
            </a:r>
            <a:r>
              <a:rPr lang="en-US" dirty="0">
                <a:latin typeface="Arial" charset="0"/>
              </a:rPr>
              <a:t>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 dirty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7A4668-E182-0D4A-93CD-4D8768BA6611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4667DB-DF9D-014B-8507-993D7C441B7E}" type="datetime1">
              <a:rPr lang="en-US" sz="1200" smtClean="0">
                <a:latin typeface="Garamond" charset="0"/>
              </a:rPr>
              <a:t>10/19/2018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08B243-B063-564F-B2ED-4E8AA3AA05B7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92FF43-F489-B940-A292-37CC07329A15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42BE4F-F819-3041-BC37-D4C252909794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D39AB2-B03E-D148-A366-B5A3C5323608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55C87-DFEE-4249-81C0-01DA96C3AB98}" type="datetime1">
              <a:rPr lang="en-US" sz="1200" smtClean="0">
                <a:latin typeface="Garamond" charset="0"/>
                <a:cs typeface="Arial" charset="0"/>
              </a:rPr>
              <a:t>10/19/2018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8534</TotalTime>
  <Words>749</Words>
  <Application>Microsoft Office PowerPoint</Application>
  <PresentationFormat>On-screen Show (4:3)</PresentationFormat>
  <Paragraphs>285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pointers</vt:lpstr>
      <vt:lpstr>Review: 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1663</cp:revision>
  <dcterms:created xsi:type="dcterms:W3CDTF">2006-04-03T05:03:01Z</dcterms:created>
  <dcterms:modified xsi:type="dcterms:W3CDTF">2018-10-19T16:04:48Z</dcterms:modified>
</cp:coreProperties>
</file>