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2" r:id="rId3"/>
    <p:sldId id="536" r:id="rId4"/>
    <p:sldId id="537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4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EB483-4966-B84C-8802-1166BB1928AB}" type="datetime1">
              <a:rPr lang="en-US" smtClean="0"/>
              <a:t>10/21/18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A7260-EBEC-144C-8D0C-B58176D0DD66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5183-01EB-0A40-BF73-2A399674DB9B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2D2B6-723B-A14E-B689-CBF525110684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728AB-2276-5142-B49B-4AA98E538487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1F6E-503C-FD4D-858C-4D6F77879613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148FC-0143-A14A-84F2-CA2C2D0F8EA0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59FF9-6871-7043-B19A-210A144F171F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75C49-AA42-E240-8F85-3FCA32EF35DE}" type="datetime1">
              <a:rPr lang="en-US" smtClean="0"/>
              <a:t>10/21/18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C8A5E-6B6C-AA49-9DCD-192B01BEF000}" type="datetime1">
              <a:rPr lang="en-US" smtClean="0"/>
              <a:t>10/21/18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B2CDC-685F-7140-B5D0-784CBC1696E7}" type="datetime1">
              <a:rPr lang="en-US" smtClean="0"/>
              <a:t>10/21/18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53BD5-3DCD-0F45-99AF-9FEAE0BC1F45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7DFDA-568C-6841-B2B1-3C6AA6D6FE97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872D2D4-BA52-2F4E-8C46-286E13A3D10D}" type="datetime1">
              <a:rPr lang="en-US" smtClean="0"/>
              <a:t>10/21/18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PE2: </a:t>
            </a:r>
            <a:r>
              <a:rPr lang="en-US" dirty="0" smtClean="0">
                <a:latin typeface="Arial" charset="0"/>
              </a:rPr>
              <a:t>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F0D923-EF49-D042-9ED5-EA636FF00487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B758CF-219B-4B47-ADBF-23F45E2FB750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1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4 due today</a:t>
            </a:r>
          </a:p>
          <a:p>
            <a:pPr lvl="1"/>
            <a:r>
              <a:rPr lang="en-US" dirty="0">
                <a:latin typeface="Arial" charset="0"/>
              </a:rPr>
              <a:t>Program 5 to be posted; due 10/31</a:t>
            </a:r>
          </a:p>
          <a:p>
            <a:pPr lvl="1"/>
            <a:r>
              <a:rPr lang="en-US" dirty="0">
                <a:latin typeface="Arial" charset="0"/>
              </a:rPr>
              <a:t>Exam 1, Q3b: if you answered (ii), (iii), and (iv), please see me to get partial credit</a:t>
            </a:r>
          </a:p>
          <a:p>
            <a:pPr lvl="1"/>
            <a:r>
              <a:rPr lang="en-US">
                <a:latin typeface="Arial" charset="0"/>
              </a:rPr>
              <a:t>Advising period starts today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01BB40-7413-AE45-BA64-85EB5CAAFA6A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5 to be posted; due 10/31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1, Q3b: if you answered (ii), (iii), and (iv), please see me to get partial credit</a:t>
            </a:r>
          </a:p>
          <a:p>
            <a:pPr lvl="1"/>
            <a:r>
              <a:rPr lang="en-US" dirty="0">
                <a:latin typeface="Arial" charset="0"/>
              </a:rPr>
              <a:t>Advising period starts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pointer argument examples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347EDF-84F4-B94E-A917-8C20A58C9FB2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D69D16-6B3C-444F-9A4F-D83F486D0C87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C3BA82-3C1B-AD47-871F-5AF2386C634B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4F48C0-0865-A24A-91BA-FBF7FB097491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F326E2-CE46-7147-ABB9-1714F43DC78B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B1EAB2-DC50-C64E-837C-538B2135FAF0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2EC62B-D3AF-C742-9454-86FB6C7C8392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095DBF-C65E-A842-8650-B83EBD3C8A9C}" type="datetime1">
              <a:rPr lang="en-US" sz="1200" smtClean="0">
                <a:latin typeface="Garamond" charset="0"/>
              </a:rPr>
              <a:t>10/21/18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8433</TotalTime>
  <Words>690</Words>
  <Application>Microsoft Macintosh PowerPoint</Application>
  <PresentationFormat>On-screen Show (4:3)</PresentationFormat>
  <Paragraphs>143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1659</cp:revision>
  <dcterms:created xsi:type="dcterms:W3CDTF">2006-04-03T05:03:01Z</dcterms:created>
  <dcterms:modified xsi:type="dcterms:W3CDTF">2018-10-21T21:38:05Z</dcterms:modified>
</cp:coreProperties>
</file>