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9"/>
  </p:notesMasterIdLst>
  <p:handoutMasterIdLst>
    <p:handoutMasterId r:id="rId10"/>
  </p:handoutMasterIdLst>
  <p:sldIdLst>
    <p:sldId id="256" r:id="rId2"/>
    <p:sldId id="518" r:id="rId3"/>
    <p:sldId id="539" r:id="rId4"/>
    <p:sldId id="546" r:id="rId5"/>
    <p:sldId id="549" r:id="rId6"/>
    <p:sldId id="550" r:id="rId7"/>
    <p:sldId id="410" r:id="rId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2DE73-0486-4709-90CB-AE16F7B67CA6}" v="2" dt="2019-11-17T19:16:25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>
      <p:cViewPr varScale="1">
        <p:scale>
          <a:sx n="81" d="100"/>
          <a:sy n="81" d="100"/>
        </p:scale>
        <p:origin x="101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BC5C06E6-DEFD-417D-91BD-75B0C4623705}"/>
    <pc:docChg chg="custSel delSld modSld">
      <pc:chgData name="Geiger, Michael J" userId="13cae92b-b37c-450b-a449-82fcae19569d" providerId="ADAL" clId="{BC5C06E6-DEFD-417D-91BD-75B0C4623705}" dt="2019-11-17T19:19:06.003" v="50" actId="2696"/>
      <pc:docMkLst>
        <pc:docMk/>
      </pc:docMkLst>
      <pc:sldChg chg="modSp">
        <pc:chgData name="Geiger, Michael J" userId="13cae92b-b37c-450b-a449-82fcae19569d" providerId="ADAL" clId="{BC5C06E6-DEFD-417D-91BD-75B0C4623705}" dt="2019-11-17T19:15:06.315" v="3" actId="20577"/>
        <pc:sldMkLst>
          <pc:docMk/>
          <pc:sldMk cId="0" sldId="256"/>
        </pc:sldMkLst>
        <pc:spChg chg="mod">
          <ac:chgData name="Geiger, Michael J" userId="13cae92b-b37c-450b-a449-82fcae19569d" providerId="ADAL" clId="{BC5C06E6-DEFD-417D-91BD-75B0C4623705}" dt="2019-11-17T19:15:06.315" v="3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modSp">
        <pc:chgData name="Geiger, Michael J" userId="13cae92b-b37c-450b-a449-82fcae19569d" providerId="ADAL" clId="{BC5C06E6-DEFD-417D-91BD-75B0C4623705}" dt="2019-11-17T19:18:49.223" v="45" actId="20577"/>
        <pc:sldMkLst>
          <pc:docMk/>
          <pc:sldMk cId="0" sldId="410"/>
        </pc:sldMkLst>
        <pc:spChg chg="mod">
          <ac:chgData name="Geiger, Michael J" userId="13cae92b-b37c-450b-a449-82fcae19569d" providerId="ADAL" clId="{BC5C06E6-DEFD-417D-91BD-75B0C4623705}" dt="2019-11-17T19:18:49.223" v="45" actId="20577"/>
          <ac:spMkLst>
            <pc:docMk/>
            <pc:sldMk cId="0" sldId="410"/>
            <ac:spMk id="40962" creationId="{00000000-0000-0000-0000-000000000000}"/>
          </ac:spMkLst>
        </pc:spChg>
      </pc:sldChg>
      <pc:sldChg chg="modSp">
        <pc:chgData name="Geiger, Michael J" userId="13cae92b-b37c-450b-a449-82fcae19569d" providerId="ADAL" clId="{BC5C06E6-DEFD-417D-91BD-75B0C4623705}" dt="2019-11-17T19:15:39.276" v="43" actId="20577"/>
        <pc:sldMkLst>
          <pc:docMk/>
          <pc:sldMk cId="1182169316" sldId="518"/>
        </pc:sldMkLst>
        <pc:spChg chg="mod">
          <ac:chgData name="Geiger, Michael J" userId="13cae92b-b37c-450b-a449-82fcae19569d" providerId="ADAL" clId="{BC5C06E6-DEFD-417D-91BD-75B0C4623705}" dt="2019-11-17T19:15:39.276" v="43" actId="20577"/>
          <ac:spMkLst>
            <pc:docMk/>
            <pc:sldMk cId="1182169316" sldId="518"/>
            <ac:spMk id="18434" creationId="{00000000-0000-0000-0000-000000000000}"/>
          </ac:spMkLst>
        </pc:spChg>
      </pc:sldChg>
      <pc:sldChg chg="del">
        <pc:chgData name="Geiger, Michael J" userId="13cae92b-b37c-450b-a449-82fcae19569d" providerId="ADAL" clId="{BC5C06E6-DEFD-417D-91BD-75B0C4623705}" dt="2019-11-17T19:19:05.982" v="47" actId="2696"/>
        <pc:sldMkLst>
          <pc:docMk/>
          <pc:sldMk cId="47497119" sldId="533"/>
        </pc:sldMkLst>
      </pc:sldChg>
      <pc:sldChg chg="del">
        <pc:chgData name="Geiger, Michael J" userId="13cae92b-b37c-450b-a449-82fcae19569d" providerId="ADAL" clId="{BC5C06E6-DEFD-417D-91BD-75B0C4623705}" dt="2019-11-17T19:19:05.988" v="48" actId="2696"/>
        <pc:sldMkLst>
          <pc:docMk/>
          <pc:sldMk cId="1567645996" sldId="534"/>
        </pc:sldMkLst>
      </pc:sldChg>
      <pc:sldChg chg="del">
        <pc:chgData name="Geiger, Michael J" userId="13cae92b-b37c-450b-a449-82fcae19569d" providerId="ADAL" clId="{BC5C06E6-DEFD-417D-91BD-75B0C4623705}" dt="2019-11-17T19:19:05.997" v="49" actId="2696"/>
        <pc:sldMkLst>
          <pc:docMk/>
          <pc:sldMk cId="2096873376" sldId="535"/>
        </pc:sldMkLst>
      </pc:sldChg>
      <pc:sldChg chg="del">
        <pc:chgData name="Geiger, Michael J" userId="13cae92b-b37c-450b-a449-82fcae19569d" providerId="ADAL" clId="{BC5C06E6-DEFD-417D-91BD-75B0C4623705}" dt="2019-11-17T19:19:06.003" v="50" actId="2696"/>
        <pc:sldMkLst>
          <pc:docMk/>
          <pc:sldMk cId="1944183162" sldId="536"/>
        </pc:sldMkLst>
      </pc:sldChg>
      <pc:sldChg chg="del">
        <pc:chgData name="Geiger, Michael J" userId="13cae92b-b37c-450b-a449-82fcae19569d" providerId="ADAL" clId="{BC5C06E6-DEFD-417D-91BD-75B0C4623705}" dt="2019-11-17T19:19:05.974" v="46" actId="2696"/>
        <pc:sldMkLst>
          <pc:docMk/>
          <pc:sldMk cId="1922714629" sldId="53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1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3D6B-9D99-FE44-89F3-2F1DFD60CB2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8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76CAB-AE50-409B-92A9-941D184FCD34}" type="datetime1">
              <a:rPr lang="en-US" smtClean="0"/>
              <a:t>11/17/2019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EBB46-230B-46D4-85E6-058C509D536E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64E4D-5183-410E-945A-E08355EA8127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E80AE-1C83-4931-88DE-EC834629C070}" type="datetime1">
              <a:rPr lang="en-US" smtClean="0"/>
              <a:t>11/17/2019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807F4-0C7E-4A10-ABC8-55969EA8C4FF}" type="datetime1">
              <a:rPr lang="en-US" smtClean="0"/>
              <a:t>11/17/2019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C54C6-E377-44F1-993F-02774CE57C15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AFDE0-143E-42E5-AC01-712290586F25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8EBE0-73FF-4C48-A4FB-FAACFA0D81F8}" type="datetime1">
              <a:rPr lang="en-US" smtClean="0"/>
              <a:t>11/17/2019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574EE-8A57-45DD-8F72-9C16C239F9E8}" type="datetime1">
              <a:rPr lang="en-US" smtClean="0"/>
              <a:t>11/17/2019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74F1F-0787-4BBE-98D3-A60E1AC24F63}" type="datetime1">
              <a:rPr lang="en-US" smtClean="0"/>
              <a:t>11/17/2019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264C6-DDAA-4207-BEE4-41D1FF901BFC}" type="datetime1">
              <a:rPr lang="en-US" smtClean="0"/>
              <a:t>11/17/2019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75707-1C33-4E6A-9883-13513CB84834}" type="datetime1">
              <a:rPr lang="en-US" smtClean="0"/>
              <a:t>11/17/2019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19CB7-8B5B-49CA-8E10-28A971C2D74E}" type="datetime1">
              <a:rPr lang="en-US" smtClean="0"/>
              <a:t>11/17/2019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6815C4F5-38CA-4C96-882A-20FC0A5B3040}" type="datetime1">
              <a:rPr lang="en-US" smtClean="0"/>
              <a:t>11/17/2019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30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Structures (continued)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Chapter 8 exercises due Friday, 11/22</a:t>
            </a:r>
          </a:p>
          <a:p>
            <a:pPr lvl="1"/>
            <a:r>
              <a:rPr lang="en-US" dirty="0">
                <a:latin typeface="Arial" charset="0"/>
              </a:rPr>
              <a:t>Program 7 due Monday, 12/2</a:t>
            </a:r>
          </a:p>
          <a:p>
            <a:pPr lvl="1"/>
            <a:r>
              <a:rPr lang="en-US" dirty="0">
                <a:latin typeface="Arial" charset="0"/>
              </a:rPr>
              <a:t>Remaining programs</a:t>
            </a:r>
          </a:p>
          <a:p>
            <a:pPr lvl="2"/>
            <a:r>
              <a:rPr lang="en-US" dirty="0">
                <a:latin typeface="Arial" charset="0"/>
              </a:rPr>
              <a:t>Program 8 to be due Thursday, 12/12 (last day of classes)</a:t>
            </a:r>
          </a:p>
          <a:p>
            <a:pPr lvl="2"/>
            <a:r>
              <a:rPr lang="en-US" dirty="0">
                <a:latin typeface="Arial" charset="0"/>
              </a:rPr>
              <a:t>Program 9 (extra credit) to be due Tuesday, 12/17 (day after final); will not accept late submissions</a:t>
            </a:r>
          </a:p>
          <a:p>
            <a:pPr marL="344487" lvl="1" indent="0">
              <a:buNone/>
            </a:pP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Structures as function arguments—examples</a:t>
            </a:r>
          </a:p>
          <a:p>
            <a:pPr lvl="1"/>
            <a:r>
              <a:rPr lang="en-US" dirty="0">
                <a:latin typeface="Arial" charset="0"/>
              </a:rPr>
              <a:t>Nested structures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E1BCBD-8370-463B-B04A-41E732E984F4}" type="datetime1">
              <a:rPr lang="en-US" sz="1200" smtClean="0">
                <a:latin typeface="Garamond" charset="0"/>
              </a:rPr>
              <a:t>11/17/2019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30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6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>
                <a:latin typeface="Courier New" charset="0"/>
                <a:cs typeface="Courier New" charset="0"/>
              </a:rPr>
              <a:t>typedef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cs typeface="Courier New" charset="0"/>
              </a:rPr>
              <a:t>struct</a:t>
            </a:r>
            <a:r>
              <a:rPr lang="en-US" dirty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>
                <a:latin typeface="Courier New"/>
                <a:cs typeface="Courier New"/>
              </a:rPr>
              <a:t>typedef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unsigned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} </a:t>
            </a:r>
            <a:r>
              <a:rPr lang="en-US" dirty="0" err="1">
                <a:latin typeface="Courier New"/>
                <a:cs typeface="Courier New"/>
              </a:rPr>
              <a:t>SINew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>
              <a:cs typeface="Arial"/>
            </a:endParaRPr>
          </a:p>
          <a:p>
            <a:pPr lvl="1">
              <a:defRPr/>
            </a:pPr>
            <a:endParaRPr lang="en-US" dirty="0">
              <a:cs typeface="Arial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A6D201-D0FE-40CB-83D1-53EF1E7F1CC8}" type="datetime1">
              <a:rPr lang="en-US" sz="1200" smtClean="0">
                <a:latin typeface="Garamond" charset="0"/>
              </a:rPr>
              <a:t>11/17/2019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2A138E-BF1B-244B-964C-BD2811596FD3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7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 accesses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>
                <a:cs typeface="Arial"/>
              </a:rPr>
              <a:t>Given </a:t>
            </a:r>
            <a:r>
              <a:rPr lang="en-US" dirty="0" err="1">
                <a:latin typeface="Courier New"/>
                <a:cs typeface="Courier New"/>
              </a:rPr>
              <a:t>SINew</a:t>
            </a:r>
            <a:r>
              <a:rPr lang="en-US" dirty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>
                <a:latin typeface="Courier New"/>
                <a:cs typeface="Courier New"/>
              </a:rPr>
              <a:t>s1.sname </a:t>
            </a:r>
            <a:r>
              <a:rPr lang="en-US" dirty="0">
                <a:cs typeface="Arial"/>
                <a:sym typeface="Wingdings"/>
              </a:rPr>
              <a:t> Name structure within </a:t>
            </a:r>
            <a:r>
              <a:rPr lang="en-US" dirty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>
                <a:cs typeface="Arial"/>
                <a:sym typeface="Wingdings"/>
              </a:rPr>
              <a:t> middle initial of name within </a:t>
            </a:r>
            <a:r>
              <a:rPr lang="en-US" dirty="0">
                <a:latin typeface="Courier New"/>
                <a:cs typeface="Courier New"/>
                <a:sym typeface="Wingdings"/>
              </a:rPr>
              <a:t>s1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Structure pointer typically only to top-level structure</a:t>
            </a:r>
          </a:p>
          <a:p>
            <a:pPr lvl="1"/>
            <a:r>
              <a:rPr lang="en-US" dirty="0"/>
              <a:t>Given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SINew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&amp;s1;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sname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Name structure within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s1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Wingdings"/>
              </a:rPr>
              <a:t>sp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-&gt;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Wingdings"/>
              </a:rPr>
              <a:t>sname.middle</a:t>
            </a:r>
            <a:r>
              <a:rPr lang="en-US" dirty="0">
                <a:sym typeface="Wingdings"/>
              </a:rPr>
              <a:t>  middle initial of name within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s1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38B56-5B5B-457F-8409-E2DE75B84A90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7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PE3 (Structures)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header files, main program</a:t>
            </a:r>
          </a:p>
          <a:p>
            <a:r>
              <a:rPr lang="en-US">
                <a:latin typeface="Arial" charset="0"/>
                <a:cs typeface="Courier New" charset="0"/>
              </a:rPr>
              <a:t>Complete specified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For the </a:t>
            </a:r>
            <a:r>
              <a:rPr lang="en-US">
                <a:latin typeface="Courier New" charset="0"/>
                <a:cs typeface="Courier New" charset="0"/>
              </a:rPr>
              <a:t>Name</a:t>
            </a:r>
            <a:r>
              <a:rPr lang="en-US">
                <a:latin typeface="Arial" charset="0"/>
                <a:cs typeface="Courier New" charset="0"/>
              </a:rPr>
              <a:t> structure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printName(Name *n)</a:t>
            </a:r>
            <a:r>
              <a:rPr lang="en-US">
                <a:latin typeface="Arial" charset="0"/>
                <a:cs typeface="Courier New" charset="0"/>
              </a:rPr>
              <a:t>: Print the name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, using format </a:t>
            </a:r>
            <a:r>
              <a:rPr lang="en-US">
                <a:latin typeface="Courier New" charset="0"/>
                <a:cs typeface="Courier New" charset="0"/>
              </a:rPr>
              <a:t>&lt;first&gt; &lt;middle&gt;. &lt;last&gt;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readName(Name *n)</a:t>
            </a:r>
            <a:r>
              <a:rPr lang="en-US">
                <a:latin typeface="Arial" charset="0"/>
                <a:cs typeface="Courier New" charset="0"/>
              </a:rPr>
              <a:t>: Prompt for and read a first, middle, and last name, and store them in the structure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SINew </a:t>
            </a:r>
            <a:r>
              <a:rPr lang="en-US">
                <a:latin typeface="Arial" charset="0"/>
                <a:cs typeface="Courier New" charset="0"/>
              </a:rPr>
              <a:t>functions on next slide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6221D6-6EFF-46BE-A4C6-D0B282CC405C}" type="datetime1">
              <a:rPr lang="en-US" sz="1200" smtClean="0">
                <a:latin typeface="Garamond" charset="0"/>
                <a:cs typeface="Arial" charset="0"/>
              </a:rPr>
              <a:t>11/17/2019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9A987A-D159-9644-BEE1-D2C88F52364D}" type="slidenum">
              <a:rPr lang="en-US" sz="1200">
                <a:latin typeface="Garamond" charset="0"/>
                <a:cs typeface="Arial" charset="0"/>
              </a:rPr>
              <a:pPr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6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Today’s exercise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Given header files, main program</a:t>
            </a:r>
          </a:p>
          <a:p>
            <a:pPr>
              <a:defRPr/>
            </a:pPr>
            <a:r>
              <a:rPr lang="en-US" dirty="0">
                <a:cs typeface="Courier New" charset="0"/>
              </a:rPr>
              <a:t>Complete specified functions</a:t>
            </a:r>
          </a:p>
          <a:p>
            <a:pPr lvl="1">
              <a:defRPr/>
            </a:pPr>
            <a:r>
              <a:rPr lang="en-US" dirty="0">
                <a:latin typeface="Courier New"/>
                <a:cs typeface="Courier New"/>
              </a:rPr>
              <a:t>Name</a:t>
            </a:r>
            <a:r>
              <a:rPr lang="en-US" dirty="0">
                <a:cs typeface="Courier New" charset="0"/>
              </a:rPr>
              <a:t> functions on previous slide</a:t>
            </a:r>
          </a:p>
          <a:p>
            <a:pPr lvl="1">
              <a:defRPr/>
            </a:pPr>
            <a:r>
              <a:rPr lang="en-US" dirty="0">
                <a:cs typeface="Courier New" charset="0"/>
              </a:rPr>
              <a:t>For the </a:t>
            </a:r>
            <a:r>
              <a:rPr lang="en-US" dirty="0" err="1">
                <a:latin typeface="Courier New"/>
                <a:cs typeface="Courier New"/>
              </a:rPr>
              <a:t>SINew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cs typeface="Courier New" charset="0"/>
              </a:rPr>
              <a:t>structure</a:t>
            </a:r>
          </a:p>
          <a:p>
            <a:pPr lvl="2">
              <a:defRPr/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printStudent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>
                <a:cs typeface="Courier New" charset="0"/>
              </a:rPr>
              <a:t>: Print information about the student pointed to by </a:t>
            </a:r>
            <a:r>
              <a:rPr lang="en-US" dirty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readStudent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>
                <a:cs typeface="Courier New" charset="0"/>
              </a:rPr>
              <a:t>: Prompt for and read information into the student pointed to by </a:t>
            </a:r>
            <a:r>
              <a:rPr lang="en-US" dirty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printList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n)</a:t>
            </a:r>
            <a:r>
              <a:rPr lang="en-US" dirty="0">
                <a:cs typeface="Courier New" charset="0"/>
              </a:rPr>
              <a:t>: Print the contents of an array </a:t>
            </a:r>
            <a:r>
              <a:rPr lang="en-US" dirty="0">
                <a:latin typeface="Courier New"/>
                <a:cs typeface="Courier New"/>
              </a:rPr>
              <a:t>list</a:t>
            </a:r>
            <a:r>
              <a:rPr lang="en-US" dirty="0">
                <a:cs typeface="Courier New" charset="0"/>
              </a:rPr>
              <a:t> that contains </a:t>
            </a:r>
            <a:r>
              <a:rPr lang="en-US" dirty="0">
                <a:latin typeface="Courier New"/>
                <a:cs typeface="Courier New"/>
              </a:rPr>
              <a:t>n</a:t>
            </a:r>
            <a:r>
              <a:rPr lang="en-US" dirty="0">
                <a:cs typeface="Courier New" charset="0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StudentInfo</a:t>
            </a:r>
            <a:r>
              <a:rPr lang="en-US" dirty="0">
                <a:cs typeface="Courier New" charset="0"/>
              </a:rPr>
              <a:t> structures</a:t>
            </a:r>
          </a:p>
          <a:p>
            <a:pPr lvl="2">
              <a:defRPr/>
            </a:pP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findByLName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n, char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lname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[])</a:t>
            </a:r>
            <a:r>
              <a:rPr lang="en-US" dirty="0">
                <a:cs typeface="Courier New" charset="0"/>
              </a:rPr>
              <a:t>: Search for the student with last name </a:t>
            </a:r>
            <a:r>
              <a:rPr lang="en-US" dirty="0" err="1">
                <a:latin typeface="Courier New"/>
                <a:cs typeface="Courier New"/>
              </a:rPr>
              <a:t>lname</a:t>
            </a:r>
            <a:r>
              <a:rPr lang="en-US" dirty="0">
                <a:cs typeface="Courier New" charset="0"/>
              </a:rPr>
              <a:t> in the array </a:t>
            </a:r>
            <a:r>
              <a:rPr lang="en-US" dirty="0">
                <a:latin typeface="Courier New"/>
                <a:cs typeface="Courier New"/>
              </a:rPr>
              <a:t>list</a:t>
            </a:r>
            <a:r>
              <a:rPr lang="en-US" dirty="0"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findByID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n, unsigned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sID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cs typeface="Courier New" charset="0"/>
              </a:rPr>
              <a:t>: Search for the student with ID # </a:t>
            </a:r>
            <a:r>
              <a:rPr lang="en-US" dirty="0" err="1">
                <a:latin typeface="Courier New"/>
                <a:cs typeface="Courier New"/>
              </a:rPr>
              <a:t>sID</a:t>
            </a:r>
            <a:r>
              <a:rPr lang="en-US" dirty="0">
                <a:cs typeface="Courier New" charset="0"/>
              </a:rPr>
              <a:t> in the array </a:t>
            </a:r>
            <a:r>
              <a:rPr lang="en-US" dirty="0">
                <a:latin typeface="Courier New"/>
                <a:cs typeface="Courier New"/>
              </a:rPr>
              <a:t>list</a:t>
            </a:r>
            <a:r>
              <a:rPr lang="en-US" dirty="0"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endParaRPr lang="en-US" dirty="0">
              <a:cs typeface="Courier New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8073CE-9FC1-4060-ADB6-F7B5E009F375}" type="datetime1">
              <a:rPr lang="en-US" sz="1200" smtClean="0">
                <a:latin typeface="Garamond" charset="0"/>
              </a:rPr>
              <a:t>11/17/2019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E55D0B-F2A6-CE45-AABF-29A9E45C2BAE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8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File I/O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Chapter 8 exercises due Friday, 11/22</a:t>
            </a:r>
          </a:p>
          <a:p>
            <a:pPr lvl="1"/>
            <a:r>
              <a:rPr lang="en-US" dirty="0">
                <a:latin typeface="Arial" charset="0"/>
              </a:rPr>
              <a:t>Program 7 due Monday, 12/2</a:t>
            </a:r>
          </a:p>
          <a:p>
            <a:pPr lvl="1"/>
            <a:r>
              <a:rPr lang="en-US" dirty="0">
                <a:latin typeface="Arial" charset="0"/>
              </a:rPr>
              <a:t>Remaining programs</a:t>
            </a:r>
          </a:p>
          <a:p>
            <a:pPr lvl="2"/>
            <a:r>
              <a:rPr lang="en-US" dirty="0">
                <a:latin typeface="Arial" charset="0"/>
              </a:rPr>
              <a:t>Program 8 to be due Thursday, 12/12 (last day of classes)</a:t>
            </a:r>
          </a:p>
          <a:p>
            <a:pPr lvl="2"/>
            <a:r>
              <a:rPr lang="en-US" dirty="0">
                <a:latin typeface="Arial" charset="0"/>
              </a:rPr>
              <a:t>Program 9 (extra credit) to be due Tuesday, 12/17 (day after final); will not accept late submissions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FD370F-6951-455D-87AC-EFE9598544ED}" type="datetime1">
              <a:rPr lang="en-US" sz="1200" smtClean="0">
                <a:latin typeface="Garamond" charset="0"/>
              </a:rPr>
              <a:t>11/17/2019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17431</TotalTime>
  <Words>595</Words>
  <Application>Microsoft Office PowerPoint</Application>
  <PresentationFormat>On-screen Show (4:3)</PresentationFormat>
  <Paragraphs>87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Nested structures</vt:lpstr>
      <vt:lpstr>Nested structure accesses</vt:lpstr>
      <vt:lpstr>PE3 (Structures)</vt:lpstr>
      <vt:lpstr>Today’s exercise (continued)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1756</cp:revision>
  <dcterms:created xsi:type="dcterms:W3CDTF">2006-04-03T05:03:01Z</dcterms:created>
  <dcterms:modified xsi:type="dcterms:W3CDTF">2019-11-17T19:19:07Z</dcterms:modified>
</cp:coreProperties>
</file>