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32" r:id="rId14"/>
    <p:sldId id="333" r:id="rId15"/>
    <p:sldId id="325" r:id="rId16"/>
    <p:sldId id="326" r:id="rId17"/>
    <p:sldId id="327" r:id="rId18"/>
    <p:sldId id="328" r:id="rId19"/>
    <p:sldId id="329" r:id="rId20"/>
    <p:sldId id="324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CDBEE-6E44-40DD-BA6F-17E0C54A57C8}" v="3" dt="2019-11-13T11:32:5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91CDBEE-6E44-40DD-BA6F-17E0C54A57C8}"/>
    <pc:docChg chg="custSel modSld">
      <pc:chgData name="Geiger, Michael J" userId="13cae92b-b37c-450b-a449-82fcae19569d" providerId="ADAL" clId="{E91CDBEE-6E44-40DD-BA6F-17E0C54A57C8}" dt="2019-11-15T15:56:58.041" v="13" actId="20577"/>
      <pc:docMkLst>
        <pc:docMk/>
      </pc:docMkLst>
      <pc:sldChg chg="modSp">
        <pc:chgData name="Geiger, Michael J" userId="13cae92b-b37c-450b-a449-82fcae19569d" providerId="ADAL" clId="{E91CDBEE-6E44-40DD-BA6F-17E0C54A57C8}" dt="2019-11-15T15:56:58.041" v="13" actId="20577"/>
        <pc:sldMkLst>
          <pc:docMk/>
          <pc:sldMk cId="0" sldId="257"/>
        </pc:sldMkLst>
        <pc:spChg chg="mod">
          <ac:chgData name="Geiger, Michael J" userId="13cae92b-b37c-450b-a449-82fcae19569d" providerId="ADAL" clId="{E91CDBEE-6E44-40DD-BA6F-17E0C54A57C8}" dt="2019-11-15T15:56:58.041" v="13" actId="20577"/>
          <ac:spMkLst>
            <pc:docMk/>
            <pc:sldMk cId="0" sldId="257"/>
            <ac:spMk id="18434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B644E134-F170-4E76-B1DA-E034904989B9}"/>
    <pc:docChg chg="custSel addSld modSld">
      <pc:chgData name="Geiger, Michael J" userId="13cae92b-b37c-450b-a449-82fcae19569d" providerId="ADAL" clId="{B644E134-F170-4E76-B1DA-E034904989B9}" dt="2019-11-13T11:32:43.855" v="173"/>
      <pc:docMkLst>
        <pc:docMk/>
      </pc:docMkLst>
      <pc:sldChg chg="modSp">
        <pc:chgData name="Geiger, Michael J" userId="13cae92b-b37c-450b-a449-82fcae19569d" providerId="ADAL" clId="{B644E134-F170-4E76-B1DA-E034904989B9}" dt="2019-11-13T11:30:44.474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B644E134-F170-4E76-B1DA-E034904989B9}" dt="2019-11-13T11:30:44.474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B644E134-F170-4E76-B1DA-E034904989B9}" dt="2019-11-13T11:31:20.395" v="117" actId="20577"/>
        <pc:sldMkLst>
          <pc:docMk/>
          <pc:sldMk cId="0" sldId="257"/>
        </pc:sldMkLst>
        <pc:spChg chg="mod">
          <ac:chgData name="Geiger, Michael J" userId="13cae92b-b37c-450b-a449-82fcae19569d" providerId="ADAL" clId="{B644E134-F170-4E76-B1DA-E034904989B9}" dt="2019-11-13T11:31:20.395" v="117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B644E134-F170-4E76-B1DA-E034904989B9}" dt="2019-11-13T11:32:12.802" v="172"/>
        <pc:sldMkLst>
          <pc:docMk/>
          <pc:sldMk cId="0" sldId="324"/>
        </pc:sldMkLst>
        <pc:spChg chg="mod">
          <ac:chgData name="Geiger, Michael J" userId="13cae92b-b37c-450b-a449-82fcae19569d" providerId="ADAL" clId="{B644E134-F170-4E76-B1DA-E034904989B9}" dt="2019-11-13T11:32:12.802" v="172"/>
          <ac:spMkLst>
            <pc:docMk/>
            <pc:sldMk cId="0" sldId="324"/>
            <ac:spMk id="15363" creationId="{00000000-0000-0000-0000-000000000000}"/>
          </ac:spMkLst>
        </pc:spChg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25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26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27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28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29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32"/>
        </pc:sldMkLst>
      </pc:sldChg>
      <pc:sldChg chg="add">
        <pc:chgData name="Geiger, Michael J" userId="13cae92b-b37c-450b-a449-82fcae19569d" providerId="ADAL" clId="{B644E134-F170-4E76-B1DA-E034904989B9}" dt="2019-11-13T11:32:43.855" v="173"/>
        <pc:sldMkLst>
          <pc:docMk/>
          <pc:sldMk cId="0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15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11/15/2019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16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571590-2247-4461-BBA3-FEA4BBA67A71}" type="datetime1">
              <a:rPr lang="en-US" smtClean="0"/>
              <a:t>11/15/2019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7B4BE-5B78-4FBD-99CB-A39F0759DE2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B9CBE-5FA8-4D05-9C02-A1A2DEA42351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3A7AF-BA80-4057-85AE-44130B88C988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5D36-0163-4713-856B-FB46486D0D7E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6AE691-9385-4CD4-838A-F227849D5E4F}" type="datetime1">
              <a:rPr lang="en-US" smtClean="0"/>
              <a:t>11/15/2019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03FCE-DAA2-4DBC-BC63-2CD65961AB5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E3427-0787-4767-91EB-AEEC2246DA94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125D0-EBA0-4036-A408-0C2ADCDFB89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42A2F-2595-40FE-895C-4B8DF41B05B5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E8512-CDAA-4E4C-A5B0-0E3FAEE5910B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B7929-C2C0-468B-AE6B-6BAD4BB2891F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AED9F-296E-4471-A8BF-838948D1D862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7B8B-40BE-4F25-AEDE-D303350A9DC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580106C-A939-4D05-91F1-E431ADB4099C}" type="datetime1">
              <a:rPr lang="en-US" smtClean="0"/>
              <a:t>11/15/2019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  <p:sldLayoutId id="214748485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28: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6BAC73-8718-4658-B888-05A050EFBC94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Operations</a:t>
            </a:r>
            <a:endParaRPr lang="en-US" dirty="0">
              <a:latin typeface="Garamond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2C75E6-679E-426B-935B-7BB684651993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149662-EF62-4B3E-940A-8FCA2D6F9F65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0x40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clrf</a:t>
            </a: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iorwf</a:t>
            </a:r>
            <a:r>
              <a:rPr lang="en-US" dirty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xorlw</a:t>
            </a:r>
            <a:r>
              <a:rPr lang="en-US" dirty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rrf</a:t>
            </a:r>
            <a:r>
              <a:rPr lang="en-US" dirty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andwf</a:t>
            </a:r>
            <a:r>
              <a:rPr lang="en-US" dirty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lslf</a:t>
            </a:r>
            <a:r>
              <a:rPr lang="en-US" dirty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asrf</a:t>
            </a:r>
            <a:r>
              <a:rPr lang="en-US" dirty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1D3463-5433-4324-9C4F-A4463FD45FB3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clrf</a:t>
            </a:r>
            <a:r>
              <a:rPr lang="en-US" dirty="0">
                <a:ea typeface="+mn-ea"/>
                <a:cs typeface="+mn-cs"/>
              </a:rPr>
              <a:t>		z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	0xF0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iorwf</a:t>
            </a:r>
            <a:r>
              <a:rPr lang="en-US" dirty="0">
                <a:ea typeface="+mn-ea"/>
                <a:cs typeface="+mn-cs"/>
              </a:rPr>
              <a:t>		z, F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z OR W = 0xF0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xorlw</a:t>
            </a:r>
            <a:r>
              <a:rPr lang="en-US" dirty="0">
                <a:ea typeface="+mn-ea"/>
                <a:cs typeface="+mn-cs"/>
              </a:rPr>
              <a:t>		0xFF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	= 0x0F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rrf</a:t>
            </a:r>
            <a:r>
              <a:rPr lang="en-US" dirty="0">
                <a:ea typeface="+mn-ea"/>
                <a:cs typeface="+mn-cs"/>
              </a:rPr>
              <a:t>		z, F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Before rotate, (z, carry) = 1111 0000 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andwf</a:t>
            </a:r>
            <a:r>
              <a:rPr lang="en-US" dirty="0">
                <a:ea typeface="+mn-ea"/>
                <a:cs typeface="+mn-cs"/>
              </a:rPr>
              <a:t>		z, W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	= 0x78 AND 0x0F = 0x08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lslf</a:t>
            </a:r>
            <a:r>
              <a:rPr lang="en-US" dirty="0">
                <a:ea typeface="+mn-ea"/>
                <a:cs typeface="+mn-cs"/>
              </a:rPr>
              <a:t>		z, F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Before shift, z = 0111 1000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     z = 1111 1000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0xF8, C = 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0D6279-B3B0-441E-BA50-467F387CE55A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96E0B-E2AD-498A-AE37-9B8007CDCBB2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decfsz</a:t>
            </a:r>
            <a:r>
              <a:rPr lang="en-US" sz="1600" dirty="0">
                <a:ea typeface="+mn-ea"/>
                <a:cs typeface="+mn-cs"/>
              </a:rPr>
              <a:t>   TEMP1, F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incfsz</a:t>
            </a:r>
            <a:r>
              <a:rPr lang="en-US" sz="1600" dirty="0">
                <a:ea typeface="+mn-ea"/>
                <a:cs typeface="+mn-cs"/>
              </a:rPr>
              <a:t>    TEMP1, W 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560E0C-17DE-429B-AB83-5E2C25269A7D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(a)	</a:t>
            </a: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sublw</a:t>
            </a:r>
            <a:r>
              <a:rPr lang="en-US" dirty="0">
                <a:ea typeface="+mn-ea"/>
                <a:cs typeface="+mn-cs"/>
              </a:rPr>
              <a:t>	0x1A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btfsc</a:t>
            </a:r>
            <a:r>
              <a:rPr lang="en-US" dirty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incf</a:t>
            </a:r>
            <a:r>
              <a:rPr lang="en-US" dirty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decf</a:t>
            </a:r>
            <a:r>
              <a:rPr lang="en-US" dirty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(b)		</a:t>
            </a: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NUM2,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subwf</a:t>
            </a:r>
            <a:r>
              <a:rPr lang="en-US" dirty="0">
                <a:ea typeface="+mn-ea"/>
                <a:cs typeface="+mn-cs"/>
              </a:rPr>
              <a:t>	NUM1, W</a:t>
            </a:r>
            <a:endParaRPr lang="en-US" dirty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btfss</a:t>
            </a:r>
            <a:r>
              <a:rPr lang="en-US" dirty="0">
                <a:ea typeface="+mn-ea"/>
                <a:cs typeface="+mn-cs"/>
              </a:rPr>
              <a:t>	STATUS, C</a:t>
            </a:r>
            <a:endParaRPr lang="en-US" dirty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C4160E-C3BE-41C8-BF8F-C201454AAB89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movf</a:t>
            </a:r>
            <a:r>
              <a:rPr lang="en-US" sz="1900" dirty="0">
                <a:latin typeface="Arial" charset="0"/>
              </a:rPr>
              <a:t>	a,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sublw</a:t>
            </a:r>
            <a:r>
              <a:rPr lang="en-US" sz="1900" dirty="0">
                <a:latin typeface="Arial" charset="0"/>
              </a:rPr>
              <a:t>	0x1A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0x1A – a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btfsc</a:t>
            </a:r>
            <a:r>
              <a:rPr lang="en-US" sz="1900" dirty="0">
                <a:latin typeface="Arial" charset="0"/>
              </a:rPr>
              <a:t>	STATUS, Z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L1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L1 if result == 0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	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incf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decf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movwf</a:t>
            </a:r>
            <a:r>
              <a:rPr lang="en-US" sz="1900" dirty="0">
                <a:latin typeface="Arial" charset="0"/>
              </a:rPr>
              <a:t>	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 dirty="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60D163-533F-4A8C-B870-20703A9AC092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if (a == 0x1A)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+ 1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8A6502-D0FD-47A9-AC04-1609078B9CBF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5 to be posted; due 11/22</a:t>
            </a:r>
          </a:p>
          <a:p>
            <a:pPr lvl="1"/>
            <a:r>
              <a:rPr lang="en-US" dirty="0">
                <a:latin typeface="Arial" charset="0"/>
              </a:rPr>
              <a:t>Common final exam scheduled: Wednesday, 12/18, 6:30-9:30 PM (room TBD)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</a:t>
            </a:r>
            <a:r>
              <a:rPr lang="en-US" altLang="ja-JP" sz="2800" dirty="0">
                <a:latin typeface="Arial" charset="0"/>
              </a:rPr>
              <a:t>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Control flow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FF3B5-956F-4CE8-8999-380EC3204C77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PIC programming: examples of common sequences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to be posted; due 11/22</a:t>
            </a:r>
          </a:p>
          <a:p>
            <a:pPr lvl="1"/>
            <a:r>
              <a:rPr lang="en-US" dirty="0">
                <a:latin typeface="Arial" charset="0"/>
              </a:rPr>
              <a:t>Common final exam scheduled: Wednesday, 12/18, 6:30-9:30 PM (room TBD)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2ECC0C-52E2-4ABD-A130-B4F354426776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Upper bits of all hold </a:t>
            </a:r>
            <a:r>
              <a:rPr lang="en-US" dirty="0" err="1"/>
              <a:t>opcode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/>
              <a:t>cblock</a:t>
            </a:r>
            <a:r>
              <a:rPr lang="en-US" dirty="0"/>
              <a:t> &lt;</a:t>
            </a:r>
            <a:r>
              <a:rPr lang="en-US" dirty="0" err="1"/>
              <a:t>start_address</a:t>
            </a:r>
            <a:r>
              <a:rPr lang="en-US" dirty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All names between </a:t>
            </a:r>
            <a:r>
              <a:rPr lang="en-US" dirty="0" err="1"/>
              <a:t>cblock</a:t>
            </a:r>
            <a:r>
              <a:rPr lang="en-US" dirty="0"/>
              <a:t>/</a:t>
            </a:r>
            <a:r>
              <a:rPr lang="en-US" dirty="0" err="1"/>
              <a:t>endc</a:t>
            </a:r>
            <a:r>
              <a:rPr lang="en-US" dirty="0"/>
              <a:t> directives assigned to consecutive bytes starting at &lt;</a:t>
            </a:r>
            <a:r>
              <a:rPr lang="en-US" dirty="0" err="1"/>
              <a:t>start_address</a:t>
            </a:r>
            <a:r>
              <a:rPr lang="en-US" dirty="0"/>
              <a:t>&gt;</a:t>
            </a:r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4E28A8-D443-4C9B-8E64-7BB213824B2F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56CAC8-E9B2-45F7-8F20-FC9C4E38EEA5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556B9B-5328-4D94-80A9-84E42A534AA5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28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Review: PIC instructions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D7BA90-DBBF-4CD6-B937-98BBC43E9E72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773A34-AAF3-40D0-9048-D93D5F937F8A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A2EC7A-E642-4E74-9E54-0406713FBA1E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0x20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varB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varB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incf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varA</a:t>
            </a:r>
            <a:r>
              <a:rPr lang="en-US" dirty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sublw</a:t>
            </a:r>
            <a:r>
              <a:rPr lang="en-US" dirty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addwf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varB</a:t>
            </a:r>
            <a:r>
              <a:rPr lang="en-US" dirty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decf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varB</a:t>
            </a:r>
            <a:r>
              <a:rPr lang="en-US" dirty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comf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varB</a:t>
            </a:r>
            <a:r>
              <a:rPr lang="en-US" dirty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subwf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ea typeface="+mn-ea"/>
                <a:cs typeface="+mn-cs"/>
              </a:rPr>
              <a:t>varC</a:t>
            </a:r>
            <a:r>
              <a:rPr lang="en-US" dirty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C2199-6F07-47D4-9497-87294532192F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28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11106</TotalTime>
  <Words>2348</Words>
  <Application>Microsoft Office PowerPoint</Application>
  <PresentationFormat>On-screen Show (4:3)</PresentationFormat>
  <Paragraphs>336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Logical Operations</vt:lpstr>
      <vt:lpstr>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1788</cp:revision>
  <dcterms:created xsi:type="dcterms:W3CDTF">2006-04-03T05:03:01Z</dcterms:created>
  <dcterms:modified xsi:type="dcterms:W3CDTF">2019-11-15T15:56:58Z</dcterms:modified>
</cp:coreProperties>
</file>