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"/>
  </p:notesMasterIdLst>
  <p:handoutMasterIdLst>
    <p:handoutMasterId r:id="rId5"/>
  </p:handoutMasterIdLst>
  <p:sldIdLst>
    <p:sldId id="256" r:id="rId2"/>
    <p:sldId id="532" r:id="rId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A41197-0E4E-4855-8454-66F8C9C8129C}" v="5" dt="2019-04-08T17:41:36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89537" autoAdjust="0"/>
  </p:normalViewPr>
  <p:slideViewPr>
    <p:cSldViewPr>
      <p:cViewPr varScale="1">
        <p:scale>
          <a:sx n="55" d="100"/>
          <a:sy n="55" d="100"/>
        </p:scale>
        <p:origin x="36" y="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D1A41197-0E4E-4855-8454-66F8C9C8129C}"/>
    <pc:docChg chg="custSel modSld">
      <pc:chgData name="Geiger, Michael J" userId="13cae92b-b37c-450b-a449-82fcae19569d" providerId="ADAL" clId="{D1A41197-0E4E-4855-8454-66F8C9C8129C}" dt="2019-04-08T17:41:53.372" v="76" actId="1036"/>
      <pc:docMkLst>
        <pc:docMk/>
      </pc:docMkLst>
      <pc:sldChg chg="modSp">
        <pc:chgData name="Geiger, Michael J" userId="13cae92b-b37c-450b-a449-82fcae19569d" providerId="ADAL" clId="{D1A41197-0E4E-4855-8454-66F8C9C8129C}" dt="2019-04-08T17:36:25.789" v="3" actId="20577"/>
        <pc:sldMkLst>
          <pc:docMk/>
          <pc:sldMk cId="0" sldId="256"/>
        </pc:sldMkLst>
        <pc:spChg chg="mod">
          <ac:chgData name="Geiger, Michael J" userId="13cae92b-b37c-450b-a449-82fcae19569d" providerId="ADAL" clId="{D1A41197-0E4E-4855-8454-66F8C9C8129C}" dt="2019-04-08T17:36:25.789" v="3" actId="20577"/>
          <ac:spMkLst>
            <pc:docMk/>
            <pc:sldMk cId="0" sldId="256"/>
            <ac:spMk id="3075" creationId="{00000000-0000-0000-0000-000000000000}"/>
          </ac:spMkLst>
        </pc:spChg>
      </pc:sldChg>
      <pc:sldChg chg="addSp delSp modSp mod">
        <pc:chgData name="Geiger, Michael J" userId="13cae92b-b37c-450b-a449-82fcae19569d" providerId="ADAL" clId="{D1A41197-0E4E-4855-8454-66F8C9C8129C}" dt="2019-04-08T17:41:53.372" v="76" actId="1036"/>
        <pc:sldMkLst>
          <pc:docMk/>
          <pc:sldMk cId="0" sldId="532"/>
        </pc:sldMkLst>
        <pc:spChg chg="mod">
          <ac:chgData name="Geiger, Michael J" userId="13cae92b-b37c-450b-a449-82fcae19569d" providerId="ADAL" clId="{D1A41197-0E4E-4855-8454-66F8C9C8129C}" dt="2019-04-08T17:36:41.089" v="17" actId="20577"/>
          <ac:spMkLst>
            <pc:docMk/>
            <pc:sldMk cId="0" sldId="532"/>
            <ac:spMk id="3" creationId="{00000000-0000-0000-0000-000000000000}"/>
          </ac:spMkLst>
        </pc:spChg>
        <pc:spChg chg="mod">
          <ac:chgData name="Geiger, Michael J" userId="13cae92b-b37c-450b-a449-82fcae19569d" providerId="ADAL" clId="{D1A41197-0E4E-4855-8454-66F8C9C8129C}" dt="2019-04-08T17:37:27.250" v="47" actId="20577"/>
          <ac:spMkLst>
            <pc:docMk/>
            <pc:sldMk cId="0" sldId="532"/>
            <ac:spMk id="7" creationId="{00000000-0000-0000-0000-000000000000}"/>
          </ac:spMkLst>
        </pc:spChg>
        <pc:spChg chg="mod">
          <ac:chgData name="Geiger, Michael J" userId="13cae92b-b37c-450b-a449-82fcae19569d" providerId="ADAL" clId="{D1A41197-0E4E-4855-8454-66F8C9C8129C}" dt="2019-04-08T17:37:44.401" v="52" actId="20577"/>
          <ac:spMkLst>
            <pc:docMk/>
            <pc:sldMk cId="0" sldId="532"/>
            <ac:spMk id="11" creationId="{00000000-0000-0000-0000-000000000000}"/>
          </ac:spMkLst>
        </pc:spChg>
        <pc:graphicFrameChg chg="add">
          <ac:chgData name="Geiger, Michael J" userId="13cae92b-b37c-450b-a449-82fcae19569d" providerId="ADAL" clId="{D1A41197-0E4E-4855-8454-66F8C9C8129C}" dt="2019-04-08T17:41:31.568" v="55"/>
          <ac:graphicFrameMkLst>
            <pc:docMk/>
            <pc:sldMk cId="0" sldId="532"/>
            <ac:graphicFrameMk id="10" creationId="{00000000-0008-0000-0200-00009A610000}"/>
          </ac:graphicFrameMkLst>
        </pc:graphicFrameChg>
        <pc:picChg chg="add mod">
          <ac:chgData name="Geiger, Michael J" userId="13cae92b-b37c-450b-a449-82fcae19569d" providerId="ADAL" clId="{D1A41197-0E4E-4855-8454-66F8C9C8129C}" dt="2019-04-08T17:41:53.372" v="76" actId="1036"/>
          <ac:picMkLst>
            <pc:docMk/>
            <pc:sldMk cId="0" sldId="532"/>
            <ac:picMk id="2" creationId="{1F77DC10-29A0-4D33-B5F2-F73BA0DB54CB}"/>
          </ac:picMkLst>
        </pc:picChg>
        <pc:picChg chg="del">
          <ac:chgData name="Geiger, Michael J" userId="13cae92b-b37c-450b-a449-82fcae19569d" providerId="ADAL" clId="{D1A41197-0E4E-4855-8454-66F8C9C8129C}" dt="2019-04-08T17:41:30.747" v="53" actId="478"/>
          <ac:picMkLst>
            <pc:docMk/>
            <pc:sldMk cId="0" sldId="532"/>
            <ac:picMk id="8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0BB92A-F725-B347-AD00-E818C3E27C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747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9ACF24-DAB8-2F47-A11C-F35BBEDF7E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45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8EFC0B-9262-D04D-9954-C6595182AE98}" type="datetime1">
              <a:rPr lang="en-US" smtClean="0"/>
              <a:t>4/8/2019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E3786-70B3-5543-A1CA-D7800AEF12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8D6826-42CE-8444-B2CB-1EB4CB53A4B3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0E558-F7D8-6B40-BAC0-AA228FD867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32D3B-AE0D-B442-9D86-2EC5C4475F6F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946FF-F3A2-3A4E-8F8D-B1CF5B3449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0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1B5A-6DAE-B548-B8CC-4E435FE76BAE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0F6F5-63DB-0F4C-A110-CB1C38252A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9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4DA097-053A-0242-9124-DE200FFF1124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E1D40-FE52-D94E-9F30-0E312A851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CE803-0F82-F140-B4C2-9D9FFE196652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F63C3-277B-6D4E-B60B-156C289CEA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11C39-7E0A-0046-AE85-2F97816257D7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8EB35-F8F3-2345-85D7-7224A1EA94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D92E5-626A-F240-B6B8-BACA89A0F212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C8E30-EA09-F74C-AE86-244A0DD72A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5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8042B-EB55-0043-8F0C-DFFCBA298A87}" type="datetime1">
              <a:rPr lang="en-US" smtClean="0"/>
              <a:t>4/8/2019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FD561-E1ED-D74C-A28A-04E94FC521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855C58-47C7-1840-A202-F0C732A52632}" type="datetime1">
              <a:rPr lang="en-US" smtClean="0"/>
              <a:t>4/8/2019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B669D-51B8-3646-95F9-20B63EE5F3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D03684-7993-3247-96FB-2A8313AC4762}" type="datetime1">
              <a:rPr lang="en-US" smtClean="0"/>
              <a:t>4/8/2019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3F9D73-9420-F34A-AECA-71C9C31783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91C929-BBB6-B944-B4FF-CA76AB6B1FDC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1134D-E8B1-524A-8C45-EEF4290B64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45B5C9-E26C-E049-9A8F-C798822C0C6B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8CCB0-579D-8D4B-97BF-3C51D9DBB1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6FE9E979-8EE3-A747-9AFE-867BA40EC41D}" type="datetime1">
              <a:rPr lang="en-US" smtClean="0"/>
              <a:t>4/8/2019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Exam 2 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976CF8-0898-794D-83FF-D832461D3A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1" r:id="rId1"/>
    <p:sldLayoutId id="2147484859" r:id="rId2"/>
    <p:sldLayoutId id="2147484860" r:id="rId3"/>
    <p:sldLayoutId id="2147484861" r:id="rId4"/>
    <p:sldLayoutId id="2147484862" r:id="rId5"/>
    <p:sldLayoutId id="2147484863" r:id="rId6"/>
    <p:sldLayoutId id="2147484864" r:id="rId7"/>
    <p:sldLayoutId id="2147484865" r:id="rId8"/>
    <p:sldLayoutId id="2147484866" r:id="rId9"/>
    <p:sldLayoutId id="2147484867" r:id="rId10"/>
    <p:sldLayoutId id="2147484868" r:id="rId11"/>
    <p:sldLayoutId id="2147484869" r:id="rId12"/>
    <p:sldLayoutId id="2147484870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26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2 Review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stats &amp; grade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143000"/>
            <a:ext cx="4038600" cy="1676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Average: 69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Median: 74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Std. deviation: 21.3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Max: 95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124200" y="1066800"/>
            <a:ext cx="4038600" cy="1676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Q1: 19.6 / 40 (49%)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Q2: 19.9 / 26 (77%)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Q3: 29.5 / 34 (87%)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AD6573-1B10-E84F-BC6C-737138E5D57F}" type="datetime1">
              <a:rPr lang="en-US" smtClean="0">
                <a:latin typeface="Garamond" charset="0"/>
              </a:rPr>
              <a:t>4/8/2019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2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697E4D-E27A-BB4F-9644-AAAB5C945D05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 bwMode="auto">
          <a:xfrm>
            <a:off x="6629400" y="1066800"/>
            <a:ext cx="243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18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/>
              <a:t>Extra credit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15 students completed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6.8 average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77DC10-29A0-4D33-B5F2-F73BA0DB5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41320"/>
            <a:ext cx="6520423" cy="2926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14110</TotalTime>
  <Words>77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Garamond</vt:lpstr>
      <vt:lpstr>Wingdings</vt:lpstr>
      <vt:lpstr>Edge</vt:lpstr>
      <vt:lpstr>EECE.3220 Data Structures</vt:lpstr>
      <vt:lpstr>Exam stats &amp; grade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1782</cp:revision>
  <dcterms:created xsi:type="dcterms:W3CDTF">2006-04-03T05:03:01Z</dcterms:created>
  <dcterms:modified xsi:type="dcterms:W3CDTF">2019-04-08T17:41:53Z</dcterms:modified>
</cp:coreProperties>
</file>