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32" r:id="rId4"/>
    <p:sldId id="542" r:id="rId5"/>
    <p:sldId id="537" r:id="rId6"/>
    <p:sldId id="538" r:id="rId7"/>
    <p:sldId id="539" r:id="rId8"/>
    <p:sldId id="540" r:id="rId9"/>
    <p:sldId id="541" r:id="rId10"/>
    <p:sldId id="536" r:id="rId11"/>
    <p:sldId id="525" r:id="rId12"/>
    <p:sldId id="526" r:id="rId13"/>
    <p:sldId id="527" r:id="rId14"/>
    <p:sldId id="528" r:id="rId15"/>
    <p:sldId id="529" r:id="rId16"/>
    <p:sldId id="530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0C49A-AF82-2943-9AC6-7AFFFDC003FA}" type="datetime1">
              <a:rPr lang="en-US" smtClean="0"/>
              <a:t>11/30/18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3467-8756-2342-8B11-A5B3A8DFB8ED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07BAC-C259-5642-A040-D1243E085B7A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B9EB-11F5-8045-ABF9-1F48B2E1128E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D66BE-C770-CB4B-97B2-65D760697CEC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BBBF6-B912-D24C-A0D8-4AF1329F6299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63930-4501-F14A-96AA-9BB95891C92A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22602-A8D3-A440-ADF2-0EE80160AE6D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01CA0-2439-C148-874D-6B3E91913B04}" type="datetime1">
              <a:rPr lang="en-US" smtClean="0"/>
              <a:t>11/30/18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07E18-B37B-FA43-AF27-7DCDFB37F9E7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D1290-381A-464A-8D67-06717A74207C}" type="datetime1">
              <a:rPr lang="en-US" smtClean="0"/>
              <a:t>11/30/18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D9A42-BBB6-FE4A-80C9-2C8BA79ED1CD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5DCD-6D19-AE40-A593-153E3C5B16E8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B91BBE8-7CAD-1249-8A80-94D4667AAEA5}" type="datetime1">
              <a:rPr lang="en-US" smtClean="0"/>
              <a:t>11/30/18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 (continued)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&amp;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End </a:t>
            </a:r>
            <a:r>
              <a:rPr lang="en-US" dirty="0">
                <a:latin typeface="Garamond" charset="0"/>
              </a:rPr>
              <a:t>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AB377B-6669-0D4A-81B8-7953E499019B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32C3A9-C3D9-774B-B3D0-28B7ECC62669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C2134F-3614-1845-8606-F665439F023C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507E0B-C006-A547-B1E8-CBCD36EB0554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5031E-2D2F-144F-83D8-8785C8ECE662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EE17E8-7FFB-4743-80E1-703743C7B228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7DFEAE-CBFA-FE4E-89C6-D54EAB3EE0D2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Bitwise operators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W 12/5: 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PM (room TBD)</a:t>
            </a: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320568A-A2DE-CC4C-936E-A22A389BE5B6}" type="datetime1">
              <a:rPr lang="en-US" sz="1200" smtClean="0"/>
              <a:t>11/30/18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17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W 12/5: 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PM (room TBD)</a:t>
            </a: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Review: file I/O</a:t>
            </a:r>
          </a:p>
          <a:p>
            <a:pPr lvl="1"/>
            <a:r>
              <a:rPr lang="en-US" dirty="0" smtClean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67FC9C-33E5-2549-808B-E4604387D952}" type="datetime1">
              <a:rPr lang="en-US" sz="1200" smtClean="0"/>
              <a:t>11/30/18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E50AC5-0B70-5341-89EC-0D2D94ADFB11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609646-5A02-2D4C-9CD1-D3EFA16015B3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84BEFA-543A-C646-BDD4-CEB415CD6D0D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2B0F2-0D57-8E48-8EB3-8A3A058B0FE9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4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0A66FA-B363-5A4B-9C81-8A3D44B6CCD7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388568-E0C1-B245-9011-AC33C5B5B9C5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EB134-EE12-2B4C-B848-912B4C2C9D30}" type="datetime1">
              <a:rPr lang="en-US" smtClean="0">
                <a:latin typeface="Garamond" charset="0"/>
              </a:rPr>
              <a:t>11/30/18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8757</TotalTime>
  <Words>968</Words>
  <Application>Microsoft Macintosh PowerPoint</Application>
  <PresentationFormat>On-screen Show (4:3)</PresentationFormat>
  <Paragraphs>288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File I/O</vt:lpstr>
      <vt:lpstr>Review: Generic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1785</cp:revision>
  <dcterms:created xsi:type="dcterms:W3CDTF">2006-04-03T05:03:01Z</dcterms:created>
  <dcterms:modified xsi:type="dcterms:W3CDTF">2018-11-30T15:47:46Z</dcterms:modified>
</cp:coreProperties>
</file>