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490" r:id="rId4"/>
    <p:sldId id="495" r:id="rId5"/>
    <p:sldId id="491" r:id="rId6"/>
    <p:sldId id="492" r:id="rId7"/>
    <p:sldId id="493" r:id="rId8"/>
    <p:sldId id="494" r:id="rId9"/>
    <p:sldId id="479" r:id="rId10"/>
    <p:sldId id="464" r:id="rId11"/>
    <p:sldId id="465" r:id="rId12"/>
    <p:sldId id="466" r:id="rId13"/>
    <p:sldId id="467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32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D28D29-B8FC-8E42-84AD-17A210DEC2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2E5C70-926E-0C45-A1AF-3B62D34B7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1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528783-29F5-8E46-BEE8-B3C9FB08A42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3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6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7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12</a:t>
            </a:fld>
            <a:endParaRPr 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13</a:t>
            </a:fld>
            <a:endParaRPr 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C1DDD4-5550-B441-A452-7AD2EAFB5FE7}" type="datetime1">
              <a:rPr lang="en-US" smtClean="0"/>
              <a:t>9/17/2018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68D4A-7AD8-604F-B2E5-49ECFD8BB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37B78-6589-7449-860A-44A736F670E9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6A4D1E-F0CD-7941-9B40-2EFBC9FE0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E8707-068D-F94E-B3FD-F4C778153CA5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46C1A-CE38-A741-A952-3AF46ECCF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A55B5-A6A9-A545-B756-DAC5CC6E31C1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F2F7E-CF9C-D748-AD1D-6EEEDCAD8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9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42311-F060-F347-BAA5-7B59981732B4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79658-E113-1546-9922-E36CE2EF3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35D74-04A4-854A-A67F-304BEF7BB284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08549-4249-1F49-8B72-0C122A6AC1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DF64D-2620-7B4D-9299-E1560F850C5F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08719-FE9C-1148-801A-6CBF29193A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BFAC7D-B5F3-C843-8B52-30E8D1852655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06DC-ABAE-0A4B-8C02-2CADE2C7A8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B826B-5729-E84F-94F0-2D8EA052590D}" type="datetime1">
              <a:rPr lang="en-US" smtClean="0"/>
              <a:t>9/17/2018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DF1C4-AB0D-8941-99B8-E12C85F183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5BC79-B250-B94A-82DF-72DB00990EC6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E56D3-B96D-BE48-886E-9CD560064A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412AC-8B10-6841-A026-076280DAE9BD}" type="datetime1">
              <a:rPr lang="en-US" smtClean="0"/>
              <a:t>9/17/2018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45905-EA90-4B4C-ADBD-2213CD616A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096DC-DA4C-DD47-9116-DE6E14F568B0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E8D8D-7DE4-3346-80BB-2BF40483A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7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C6B70-0D0C-BA4E-926D-7FD88242A839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469BB-5576-B54A-87D3-8AF7A9BF10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AAF8838-A86A-3647-8822-932A095C58FA}" type="datetime1">
              <a:rPr lang="en-US" smtClean="0"/>
              <a:t>9/17/2018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7691FE4-EAE4-9141-8265-C7CC517069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5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  <p:sldLayoutId id="2147484474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 </a:t>
            </a:r>
            <a:r>
              <a:rPr lang="en-US" dirty="0">
                <a:latin typeface="Arial" charset="0"/>
              </a:rPr>
              <a:t>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9C26BA-0C2F-AD4B-AC54-E290AA2F29CD}" type="datetime1">
              <a:rPr lang="en-US" smtClean="0">
                <a:latin typeface="Garamond" charset="0"/>
              </a:rPr>
              <a:t>9/17/2018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AABBDC-3C93-6E40-8866-72400D135E11}" type="datetime1">
              <a:rPr lang="en-US" smtClean="0">
                <a:latin typeface="Garamond" charset="0"/>
              </a:rPr>
              <a:t>9/17/2018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#include &lt;</a:t>
            </a:r>
            <a:r>
              <a:rPr lang="en-US" sz="2000" dirty="0" err="1">
                <a:latin typeface="Courier New" charset="0"/>
              </a:rPr>
              <a:t>stdio.h</a:t>
            </a:r>
            <a:r>
              <a:rPr lang="en-US" sz="2000" dirty="0">
                <a:latin typeface="Courier New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main()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{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hours;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float rate;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float 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("Enter hours: ");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scanf</a:t>
            </a:r>
            <a:r>
              <a:rPr lang="en-US" sz="2000" dirty="0">
                <a:latin typeface="Courier New" charset="0"/>
              </a:rPr>
              <a:t>("%</a:t>
            </a:r>
            <a:r>
              <a:rPr lang="en-US" sz="2000" dirty="0" err="1">
                <a:latin typeface="Courier New" charset="0"/>
              </a:rPr>
              <a:t>d",&amp;hours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("Enter pay rate: ");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scanf</a:t>
            </a:r>
            <a:r>
              <a:rPr lang="en-US" sz="2000" dirty="0">
                <a:latin typeface="Courier New" charset="0"/>
              </a:rPr>
              <a:t>("%</a:t>
            </a:r>
            <a:r>
              <a:rPr lang="en-US" sz="2000" dirty="0" err="1">
                <a:latin typeface="Courier New" charset="0"/>
              </a:rPr>
              <a:t>f",&amp;rate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 = hours * rate;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("You earned $%f\n",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BB4E5-3861-034B-B738-3AEE4E7359B7}" type="datetime1">
              <a:rPr lang="en-US" smtClean="0">
                <a:latin typeface="Garamond" charset="0"/>
              </a:rPr>
              <a:t>9/17/2018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172CD5-E6DE-5F4F-8A09-72E53B69ABBE}" type="datetime1">
              <a:rPr lang="en-US" smtClean="0">
                <a:latin typeface="Garamond" charset="0"/>
              </a:rPr>
              <a:t>9/17/2018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PE1: Flowcharts </a:t>
            </a:r>
            <a:r>
              <a:rPr lang="en-US">
                <a:latin typeface="Arial" charset="0"/>
              </a:rPr>
              <a:t>and </a:t>
            </a:r>
            <a:r>
              <a:rPr lang="en-US" smtClean="0">
                <a:latin typeface="Arial" charset="0"/>
              </a:rPr>
              <a:t>debugging   -and/or-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Introduce conditional statements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1 style grades posted</a:t>
            </a:r>
          </a:p>
          <a:p>
            <a:pPr lvl="2"/>
            <a:r>
              <a:rPr lang="en-US" dirty="0"/>
              <a:t>Resubmissions due TBD</a:t>
            </a:r>
          </a:p>
          <a:p>
            <a:pPr lvl="1"/>
            <a:r>
              <a:rPr lang="en-US" dirty="0"/>
              <a:t>Program 2 due Friday, 9/21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E17EC0-DC22-7948-96F8-D9CB9DAFB6D0}" type="datetime1">
              <a:rPr lang="en-US" smtClean="0">
                <a:latin typeface="Garamond" charset="0"/>
              </a:rPr>
              <a:t>9/17/2018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A0A1B4-D6DD-9545-A69D-353FF716356D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/>
              <a:t>Program 1 style grades posted</a:t>
            </a:r>
          </a:p>
          <a:p>
            <a:pPr lvl="2"/>
            <a:r>
              <a:rPr lang="en-US" dirty="0" smtClean="0"/>
              <a:t>Resubmissions due TBD</a:t>
            </a:r>
            <a:endParaRPr lang="en-US" dirty="0" smtClean="0"/>
          </a:p>
          <a:p>
            <a:pPr lvl="1"/>
            <a:r>
              <a:rPr lang="en-US" dirty="0" smtClean="0"/>
              <a:t>Program </a:t>
            </a:r>
            <a:r>
              <a:rPr lang="en-US" dirty="0"/>
              <a:t>2 </a:t>
            </a:r>
            <a:r>
              <a:rPr lang="en-US" dirty="0" smtClean="0"/>
              <a:t>due </a:t>
            </a:r>
            <a:r>
              <a:rPr lang="en-US" dirty="0" smtClean="0"/>
              <a:t>Friday, </a:t>
            </a:r>
            <a:r>
              <a:rPr lang="en-US" dirty="0" smtClean="0"/>
              <a:t>9/21</a:t>
            </a:r>
            <a:endParaRPr lang="en-US" dirty="0"/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Basic </a:t>
            </a:r>
            <a:r>
              <a:rPr lang="en-US" dirty="0">
                <a:latin typeface="Arial" charset="0"/>
              </a:rPr>
              <a:t>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FD719E-22B5-2148-8C68-3ED1361379D6}" type="datetime1">
              <a:rPr lang="en-US" smtClean="0">
                <a:latin typeface="Garamond" charset="0"/>
              </a:rPr>
              <a:t>9/17/2018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6FAE8B-E13B-2B40-BD08-7687D9772802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9EC6D-D8B5-D94B-BBD1-78247E67CA37}" type="datetime1">
              <a:rPr lang="en-US" smtClean="0">
                <a:latin typeface="Garamond" charset="0"/>
              </a:rPr>
              <a:t>9/17/2018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5D74-04A4-854A-A67F-304BEF7BB284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8549-4249-1F49-8B72-0C122A6AC1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CCA54D-61E4-D044-BE8F-EDF93EC8D1BA}" type="datetime1">
              <a:rPr lang="en-US" smtClean="0">
                <a:latin typeface="Garamond" charset="0"/>
              </a:rPr>
              <a:t>9/17/2018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9ED07D-FCBC-F04B-A0AB-6C1C8BE23327}" type="datetime1">
              <a:rPr lang="en-US" smtClean="0">
                <a:latin typeface="Garamond" charset="0"/>
              </a:rPr>
              <a:t>9/17/2018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C207FA-104A-604C-93F3-CEC5AB81EFD5}" type="datetime1">
              <a:rPr lang="en-US" smtClean="0">
                <a:latin typeface="Garamond" charset="0"/>
              </a:rPr>
              <a:t>9/17/2018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scanf()</a:t>
            </a:r>
            <a:r>
              <a:rPr lang="en-US" sz="2600">
                <a:latin typeface="Arial" charset="0"/>
              </a:rPr>
              <a:t> will skip space characters for all types but </a:t>
            </a:r>
            <a:r>
              <a:rPr lang="en-US" sz="260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Read input until it finds something that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s 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doesn</a:t>
            </a:r>
            <a:r>
              <a:rPr lang="ja-JP" altLang="en-US" sz="1900">
                <a:latin typeface="Arial" charset="0"/>
              </a:rPr>
              <a:t>’</a:t>
            </a:r>
            <a:r>
              <a:rPr lang="en-US" sz="1900">
                <a:latin typeface="Arial" charset="0"/>
              </a:rPr>
              <a:t>t 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Space in string only matters if using </a:t>
            </a:r>
            <a:r>
              <a:rPr lang="en-US" sz="220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%c</a:t>
            </a:r>
            <a:r>
              <a:rPr lang="en-US" sz="2600">
                <a:latin typeface="Arial" charset="0"/>
              </a:rPr>
              <a:t> will read </a:t>
            </a:r>
            <a:r>
              <a:rPr lang="en-US" sz="2600" u="sng">
                <a:latin typeface="Arial" charset="0"/>
              </a:rPr>
              <a:t>any</a:t>
            </a:r>
            <a:r>
              <a:rPr lang="en-US" sz="260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Example: given </a:t>
            </a:r>
            <a:r>
              <a:rPr lang="en-US" sz="2200">
                <a:latin typeface="Courier New" charset="0"/>
                <a:cs typeface="Courier New" charset="0"/>
              </a:rPr>
              <a:t>scanf("%d%c", &amp;i, &amp;c);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'a'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 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 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 	</a:t>
            </a:r>
            <a:r>
              <a:rPr lang="en-US" sz="190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      	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'\n' </a:t>
            </a:r>
            <a:r>
              <a:rPr lang="en-US" sz="1900">
                <a:latin typeface="Arial" charset="0"/>
                <a:cs typeface="Courier New" charset="0"/>
                <a:sym typeface="Wingdings" charset="0"/>
              </a:rPr>
              <a:t>(assuming newline 						 directly after 3)</a:t>
            </a:r>
            <a:endParaRPr lang="en-US" sz="19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72D0FB-AB83-3B4D-A233-4520256E3B25}" type="datetime1">
              <a:rPr lang="en-US" smtClean="0">
                <a:latin typeface="Garamond" charset="0"/>
              </a:rPr>
              <a:t>9/17/2018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</a:t>
            </a:r>
            <a:r>
              <a:rPr lang="en-US" dirty="0" smtClean="0">
                <a:ea typeface="+mn-ea"/>
              </a:rPr>
              <a:t>successfully read </a:t>
            </a:r>
            <a:r>
              <a:rPr lang="en-US" dirty="0">
                <a:ea typeface="+mn-ea"/>
              </a:rPr>
              <a:t>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&amp;x, &amp;y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 smtClean="0">
                <a:sym typeface="Wingdings" pitchFamily="2" charset="2"/>
              </a:rPr>
              <a:t>, 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7.2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.3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F60F2-1117-E64E-9E92-DB1F2A476804}" type="datetime1">
              <a:rPr lang="en-US" smtClean="0">
                <a:latin typeface="Garamond" charset="0"/>
              </a:rPr>
              <a:t>9/17/2018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12178</TotalTime>
  <Words>751</Words>
  <Application>Microsoft Office PowerPoint</Application>
  <PresentationFormat>On-screen Show (4:3)</PresentationFormat>
  <Paragraphs>181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EECE.2160 ECE Application Programming</vt:lpstr>
      <vt:lpstr>Lecture outline</vt:lpstr>
      <vt:lpstr>scanf() function</vt:lpstr>
      <vt:lpstr>PowerPoint Presentation</vt:lpstr>
      <vt:lpstr>scanf() and scanf_s()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1557</cp:revision>
  <dcterms:created xsi:type="dcterms:W3CDTF">2006-04-03T05:03:01Z</dcterms:created>
  <dcterms:modified xsi:type="dcterms:W3CDTF">2018-09-17T12:00:01Z</dcterms:modified>
</cp:coreProperties>
</file>