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518" r:id="rId4"/>
    <p:sldId id="515" r:id="rId5"/>
    <p:sldId id="516" r:id="rId6"/>
    <p:sldId id="517" r:id="rId7"/>
    <p:sldId id="507" r:id="rId8"/>
    <p:sldId id="508" r:id="rId9"/>
    <p:sldId id="410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83BAF-B742-5347-99A6-AD889FF379FB}" type="datetime1">
              <a:rPr lang="en-US" smtClean="0"/>
              <a:t>10/29/18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0B23F-B749-D848-A72B-A2943BF43ED8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56578-799C-E54C-8142-D8584CEAFD5A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90B32-B412-0744-AB3E-3B163C13E386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EB1DA-1A88-8C4A-9D2E-43E2A9475F1A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ECD1C-6443-4E44-A226-40C2A82BB3A2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9E000-B045-8D4E-A839-74C3D1E7527F}" type="datetime1">
              <a:rPr lang="en-US" smtClean="0"/>
              <a:t>10/29/18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AB2FC-1F21-A046-9EF2-BB3E523005D5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0219B-A5C4-4B40-A95F-70D2123AF695}" type="datetime1">
              <a:rPr lang="en-US" smtClean="0"/>
              <a:t>10/29/18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5A7BD-0694-AF4F-8FB5-81932C727F28}" type="datetime1">
              <a:rPr lang="en-US" smtClean="0"/>
              <a:t>10/29/18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6E2EE-F293-664A-AD51-1DCF874ADEDA}" type="datetime1">
              <a:rPr lang="en-US" smtClean="0"/>
              <a:t>10/29/18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97DFD-D170-C945-B745-459E235E34EC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DF60-F3A9-0B45-8289-4E7CAE61506C}" type="datetime1">
              <a:rPr lang="en-US" smtClean="0"/>
              <a:t>10/29/18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320861CB-BF23-7048-963A-ECA363F2827A}" type="datetime1">
              <a:rPr lang="en-US" smtClean="0"/>
              <a:t>10/29/18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Character arrays and </a:t>
            </a:r>
            <a:r>
              <a:rPr lang="en-US" dirty="0" smtClean="0">
                <a:latin typeface="Arial" charset="0"/>
              </a:rPr>
              <a:t>strings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11/7</a:t>
            </a:r>
          </a:p>
          <a:p>
            <a:pPr lvl="1"/>
            <a:r>
              <a:rPr lang="en-US" dirty="0">
                <a:latin typeface="Arial" charset="0"/>
              </a:rPr>
              <a:t>Exam 2 in class Monday, </a:t>
            </a:r>
            <a:r>
              <a:rPr lang="en-US" dirty="0" smtClean="0">
                <a:latin typeface="Arial" charset="0"/>
              </a:rPr>
              <a:t>11/5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8.5” x 11” note sheet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cover lectures 14-24 (except lecture 16)</a:t>
            </a:r>
          </a:p>
          <a:p>
            <a:pPr lvl="2"/>
            <a:r>
              <a:rPr lang="en-US" dirty="0" err="1">
                <a:latin typeface="Arial" charset="0"/>
              </a:rPr>
              <a:t>Lec</a:t>
            </a:r>
            <a:r>
              <a:rPr lang="en-US" dirty="0">
                <a:latin typeface="Arial" charset="0"/>
              </a:rPr>
              <a:t>. 25: Exam 2 Preview (Fri. 11/2)</a:t>
            </a:r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Review: String basics</a:t>
            </a:r>
          </a:p>
          <a:p>
            <a:pPr lvl="1"/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054CD7-A10D-ED4D-A187-8699C5230F69}" type="datetime1">
              <a:rPr lang="en-US" sz="1200" smtClean="0">
                <a:latin typeface="Garamond"/>
                <a:cs typeface="Garamond"/>
              </a:rPr>
              <a:t>10/29/18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24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F8E4B5-312C-7642-92D5-9DCEDFEF1852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DE40E7-C4D2-A94C-9C18-7C0495CF7089}" type="datetime1">
              <a:rPr lang="en-US" sz="1200" smtClean="0">
                <a:latin typeface="Garamond" charset="0"/>
              </a:rPr>
              <a:t>10/29/18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585909-3764-7147-8D27-D7CD1C407B5D}" type="datetime1">
              <a:rPr lang="en-US" sz="1200" smtClean="0">
                <a:latin typeface="Garamond" charset="0"/>
                <a:cs typeface="Arial" charset="0"/>
              </a:rPr>
              <a:t>10/29/18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80E602-92C2-6245-AA1B-C20F0B3E89CA}" type="datetime1">
              <a:rPr lang="en-US" sz="1200" smtClean="0">
                <a:latin typeface="Garamond" charset="0"/>
                <a:cs typeface="Arial" charset="0"/>
              </a:rPr>
              <a:t>10/29/18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3953A-0550-7841-84A5-9982A1E258A5}" type="datetime1">
              <a:rPr lang="en-US" sz="1200" smtClean="0">
                <a:latin typeface="Garamond" charset="0"/>
                <a:cs typeface="Arial" charset="0"/>
              </a:rPr>
              <a:t>10/29/18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832D85-B2B7-2B43-91EC-25F1707F8F76}" type="datetime1">
              <a:rPr lang="en-US" sz="1200" smtClean="0">
                <a:latin typeface="Garamond" charset="0"/>
                <a:cs typeface="Arial" charset="0"/>
              </a:rPr>
              <a:t>10/29/18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CAE987-69C6-0A48-B846-24373393A089}" type="datetime1">
              <a:rPr lang="en-US" sz="1200" smtClean="0">
                <a:latin typeface="Garamond" charset="0"/>
                <a:cs typeface="Arial" charset="0"/>
              </a:rPr>
              <a:t>10/29/18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11/7</a:t>
            </a:r>
          </a:p>
          <a:p>
            <a:pPr lvl="1"/>
            <a:r>
              <a:rPr lang="en-US" dirty="0">
                <a:latin typeface="Arial" charset="0"/>
              </a:rPr>
              <a:t>Exam 2 in class Monday, 11/5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2"/>
            <a:r>
              <a:rPr lang="en-US" dirty="0">
                <a:latin typeface="Arial" charset="0"/>
              </a:rPr>
              <a:t>Will cover lectures 14-24 (except lecture 16)</a:t>
            </a:r>
          </a:p>
          <a:p>
            <a:pPr lvl="2"/>
            <a:r>
              <a:rPr lang="en-US" dirty="0" err="1">
                <a:latin typeface="Arial" charset="0"/>
              </a:rPr>
              <a:t>Lec</a:t>
            </a:r>
            <a:r>
              <a:rPr lang="en-US" dirty="0">
                <a:latin typeface="Arial" charset="0"/>
              </a:rPr>
              <a:t>. 25: Exam 2 Preview (Fri. 11/2)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9C5900-633A-9549-B6B1-378BF7348627}" type="datetime1">
              <a:rPr lang="en-US" sz="1200" smtClean="0">
                <a:latin typeface="Garamond" charset="0"/>
              </a:rPr>
              <a:t>10/29/18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24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17105</TotalTime>
  <Words>451</Words>
  <Application>Microsoft Macintosh PowerPoint</Application>
  <PresentationFormat>On-screen Show (4:3)</PresentationFormat>
  <Paragraphs>142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strings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1724</cp:revision>
  <dcterms:created xsi:type="dcterms:W3CDTF">2006-04-03T05:03:01Z</dcterms:created>
  <dcterms:modified xsi:type="dcterms:W3CDTF">2018-10-29T15:44:59Z</dcterms:modified>
</cp:coreProperties>
</file>