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"/>
  </p:notesMasterIdLst>
  <p:handoutMasterIdLst>
    <p:handoutMasterId r:id="rId6"/>
  </p:handoutMasterIdLst>
  <p:sldIdLst>
    <p:sldId id="256" r:id="rId2"/>
    <p:sldId id="568" r:id="rId3"/>
    <p:sldId id="569" r:id="rId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264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FD18F-429E-BC4B-9272-127A3A91F8B7}" type="datetime1">
              <a:rPr lang="en-US" smtClean="0"/>
              <a:t>4/4/2018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AFE90-7530-A643-88B3-BD70AC551D04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E1992-27D7-9748-A31F-E38DD259CD4D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9034E-08DA-EA42-9F90-705CBCF6B2C0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060E0-B3E3-7847-80C0-5DB7BF128BCC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00938-917F-BF49-BF6B-297338100958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8DD7A-5480-204A-BC9C-4D225B922066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759D7-7E46-744E-97B3-4A9CF37DC818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38673-E8F9-E341-A0A4-D7E0CF4EF095}" type="datetime1">
              <a:rPr lang="en-US" smtClean="0"/>
              <a:t>4/4/2018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47B2C-E191-164A-BD3C-419018A85363}" type="datetime1">
              <a:rPr lang="en-US" smtClean="0"/>
              <a:t>4/4/2018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A3F1F-D476-FF44-BB15-8D1011B24141}" type="datetime1">
              <a:rPr lang="en-US" smtClean="0"/>
              <a:t>4/4/2018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3E640-7A78-434A-AAE5-35D9128F2EAA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4BCCD-19D4-D44B-BFF0-070CF5694D1D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991B10F-9617-634F-ABF6-730E22A2BC20}" type="datetime1">
              <a:rPr lang="en-US" smtClean="0"/>
              <a:t>4/4/2018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Review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2</a:t>
            </a:r>
            <a:r>
              <a:rPr lang="en-US" dirty="0" smtClean="0">
                <a:latin typeface="Garamond" charset="0"/>
              </a:rPr>
              <a:t> stats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u="sng" dirty="0" smtClean="0">
                <a:ea typeface="+mn-ea"/>
              </a:rPr>
              <a:t>EECE.4810 stats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Average: 70.1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69.5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deviation: 18.4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</a:t>
            </a:r>
            <a:r>
              <a:rPr lang="en-US" smtClean="0">
                <a:ea typeface="+mn-ea"/>
              </a:rPr>
              <a:t>: </a:t>
            </a:r>
            <a:r>
              <a:rPr lang="en-US" smtClean="0">
                <a:ea typeface="+mn-ea"/>
              </a:rPr>
              <a:t>97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</a:t>
            </a:r>
            <a:r>
              <a:rPr lang="en-US" dirty="0" smtClean="0"/>
              <a:t>18.5 / 32 (58%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</a:t>
            </a:r>
            <a:r>
              <a:rPr lang="en-US" dirty="0" smtClean="0"/>
              <a:t>14.1 </a:t>
            </a:r>
            <a:r>
              <a:rPr lang="en-US" dirty="0"/>
              <a:t>/ </a:t>
            </a:r>
            <a:r>
              <a:rPr lang="en-US" dirty="0" smtClean="0"/>
              <a:t>20 (70%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</a:t>
            </a:r>
            <a:r>
              <a:rPr lang="en-US" dirty="0" smtClean="0"/>
              <a:t>22.5 / 28 (80%)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Q4: 15.1 / 20 (75%)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4987925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u="sng" dirty="0" smtClean="0">
                <a:ea typeface="+mn-ea"/>
              </a:rPr>
              <a:t>EECE.5730 stats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Average: </a:t>
            </a:r>
            <a:r>
              <a:rPr lang="en-US" dirty="0" smtClean="0"/>
              <a:t>76.6/115 (67%)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Median: </a:t>
            </a:r>
            <a:r>
              <a:rPr lang="en-US" dirty="0" smtClean="0"/>
              <a:t>75/115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Std. deviation: </a:t>
            </a:r>
            <a:r>
              <a:rPr lang="en-US" dirty="0" smtClean="0"/>
              <a:t>26.6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Max</a:t>
            </a:r>
            <a:r>
              <a:rPr lang="en-US" dirty="0" smtClean="0"/>
              <a:t>: 114/115 (99.1%)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</a:t>
            </a:r>
            <a:r>
              <a:rPr lang="en-US" dirty="0" smtClean="0"/>
              <a:t>16.8 / 32 (52%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</a:t>
            </a:r>
            <a:r>
              <a:rPr lang="en-US" dirty="0" smtClean="0"/>
              <a:t>10.1 / 20 (51%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</a:t>
            </a:r>
            <a:r>
              <a:rPr lang="en-US" dirty="0" smtClean="0"/>
              <a:t>28.0 / 36 (78%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Q4: </a:t>
            </a:r>
            <a:r>
              <a:rPr lang="en-US" dirty="0" smtClean="0"/>
              <a:t>21.7 / </a:t>
            </a:r>
            <a:r>
              <a:rPr lang="en-US" smtClean="0"/>
              <a:t>27 (80%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917FE4-13AE-3C4A-B5B9-A3F780406651}" type="datetime1">
              <a:rPr lang="en-US" smtClean="0">
                <a:latin typeface="Garamond" charset="0"/>
              </a:rPr>
              <a:t>4/4/2018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Try desperately to finish discussing memory management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3 to be posted; due 4/18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6599ED8-8F71-0145-B10C-DF0B0DAE6753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12843</TotalTime>
  <Words>163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Edge</vt:lpstr>
      <vt:lpstr>EECE.4810/EECE.5730 Operating Systems</vt:lpstr>
      <vt:lpstr>Exam 2 stats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3460</cp:revision>
  <dcterms:created xsi:type="dcterms:W3CDTF">2006-04-03T05:03:01Z</dcterms:created>
  <dcterms:modified xsi:type="dcterms:W3CDTF">2018-04-04T18:40:27Z</dcterms:modified>
</cp:coreProperties>
</file>