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9" r:id="rId3"/>
    <p:sldId id="521" r:id="rId4"/>
    <p:sldId id="522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C1D74-C2B7-4F68-AE87-D2038576EB45}" v="3" dt="2019-02-27T00:30:3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80C1D74-C2B7-4F68-AE87-D2038576EB45}"/>
    <pc:docChg chg="undo custSel modSld">
      <pc:chgData name="Geiger, Michael J" userId="13cae92b-b37c-450b-a449-82fcae19569d" providerId="ADAL" clId="{180C1D74-C2B7-4F68-AE87-D2038576EB45}" dt="2019-02-27T00:31:21.683" v="90" actId="20577"/>
      <pc:docMkLst>
        <pc:docMk/>
      </pc:docMkLst>
      <pc:sldChg chg="modSp">
        <pc:chgData name="Geiger, Michael J" userId="13cae92b-b37c-450b-a449-82fcae19569d" providerId="ADAL" clId="{180C1D74-C2B7-4F68-AE87-D2038576EB45}" dt="2019-02-27T00:31:21.683" v="90" actId="20577"/>
        <pc:sldMkLst>
          <pc:docMk/>
          <pc:sldMk cId="0" sldId="256"/>
        </pc:sldMkLst>
        <pc:spChg chg="mod">
          <ac:chgData name="Geiger, Michael J" userId="13cae92b-b37c-450b-a449-82fcae19569d" providerId="ADAL" clId="{180C1D74-C2B7-4F68-AE87-D2038576EB45}" dt="2019-02-27T00:31:21.683" v="90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180C1D74-C2B7-4F68-AE87-D2038576EB45}" dt="2019-02-27T00:30:45.186" v="63" actId="1036"/>
        <pc:sldMkLst>
          <pc:docMk/>
          <pc:sldMk cId="0" sldId="519"/>
        </pc:sldMkLst>
        <pc:spChg chg="mod">
          <ac:chgData name="Geiger, Michael J" userId="13cae92b-b37c-450b-a449-82fcae19569d" providerId="ADAL" clId="{180C1D74-C2B7-4F68-AE87-D2038576EB45}" dt="2019-02-27T00:29:07.305" v="10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Geiger, Michael J" userId="13cae92b-b37c-450b-a449-82fcae19569d" providerId="ADAL" clId="{180C1D74-C2B7-4F68-AE87-D2038576EB45}" dt="2019-02-27T00:29:31.775" v="38" actId="20577"/>
          <ac:spMkLst>
            <pc:docMk/>
            <pc:sldMk cId="0" sldId="519"/>
            <ac:spMk id="7" creationId="{00000000-0000-0000-0000-000000000000}"/>
          </ac:spMkLst>
        </pc:spChg>
        <pc:graphicFrameChg chg="add">
          <ac:chgData name="Geiger, Michael J" userId="13cae92b-b37c-450b-a449-82fcae19569d" providerId="ADAL" clId="{180C1D74-C2B7-4F68-AE87-D2038576EB45}" dt="2019-02-27T00:30:01.478" v="40"/>
          <ac:graphicFrameMkLst>
            <pc:docMk/>
            <pc:sldMk cId="0" sldId="519"/>
            <ac:graphicFrameMk id="10" creationId="{00000000-0008-0000-0200-000057294A00}"/>
          </ac:graphicFrameMkLst>
        </pc:graphicFrameChg>
        <pc:picChg chg="add del">
          <ac:chgData name="Geiger, Michael J" userId="13cae92b-b37c-450b-a449-82fcae19569d" providerId="ADAL" clId="{180C1D74-C2B7-4F68-AE87-D2038576EB45}" dt="2019-02-27T00:30:26.689" v="43" actId="478"/>
          <ac:picMkLst>
            <pc:docMk/>
            <pc:sldMk cId="0" sldId="519"/>
            <ac:picMk id="2" creationId="{00000000-0000-0000-0000-000000000000}"/>
          </ac:picMkLst>
        </pc:picChg>
        <pc:picChg chg="add mod">
          <ac:chgData name="Geiger, Michael J" userId="13cae92b-b37c-450b-a449-82fcae19569d" providerId="ADAL" clId="{180C1D74-C2B7-4F68-AE87-D2038576EB45}" dt="2019-02-27T00:30:45.186" v="63" actId="1036"/>
          <ac:picMkLst>
            <pc:docMk/>
            <pc:sldMk cId="0" sldId="519"/>
            <ac:picMk id="4" creationId="{F8320C92-FED0-45C6-9260-BBCAF0715EF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ichaelgeiger:Dropbox:courses:16.317_micros_I:sp15:16.317sp15_grade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049024"/>
        <c:axId val="-2143795792"/>
      </c:barChart>
      <c:catAx>
        <c:axId val="-214204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795792"/>
        <c:crosses val="autoZero"/>
        <c:auto val="1"/>
        <c:lblAlgn val="ctr"/>
        <c:lblOffset val="100"/>
        <c:noMultiLvlLbl val="0"/>
      </c:catAx>
      <c:valAx>
        <c:axId val="-2143795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0490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779B9-9829-D849-B143-262F80650D79}" type="datetime1">
              <a:rPr lang="en-US" smtClean="0"/>
              <a:t>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A9A0-06B7-AE45-A387-A5D798F0A5B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76E9-B71F-684B-8597-2371668CDCE2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60C7D-2AAA-B842-8B79-523BFD450C38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F0D71-31FB-D643-A816-22A799A3C0D6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BD23-EAD6-F249-A7AD-B921F92810E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27858-7075-CB45-9142-47B780AE0DDC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98B1-6FA9-7347-B969-BE5953F8D2A4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2358-7229-3842-923A-DDBBBE8C52BB}" type="datetime1">
              <a:rPr lang="en-US" smtClean="0"/>
              <a:t>2/26/2019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6AE6A-0DFE-FC49-B96B-C513E57880B4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9CC2-279F-C94D-8E02-2CE42B872AAA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38F05-478B-7E4D-86D5-E530B79CC42A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36D0-C086-ED4F-BC51-4EC69A3114C6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1D9387B-D538-704D-831A-AE33C77247D5}" type="datetime1">
              <a:rPr lang="en-US" smtClean="0"/>
              <a:t>2/26/2019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19: </a:t>
            </a:r>
            <a:r>
              <a:rPr lang="en-US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Average: 80.9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Median: 84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Std. deviation: 15.0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Max: 100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37.9 / 46 (82%)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25.3 / 34 (74%)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17.8 / 20 (89%)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XC: 3 / 10 (23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25B2CA-2C6C-CA4E-BFCD-BB796F861536}" type="datetime1">
              <a:rPr lang="en-US" sz="1200" smtClean="0">
                <a:latin typeface="Garamond" charset="0"/>
              </a:rPr>
              <a:t>2/26/2019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320C92-FED0-45C6-9260-BBCAF071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09" y="3194079"/>
            <a:ext cx="4932091" cy="25971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exam grades curved?</a:t>
            </a:r>
          </a:p>
          <a:p>
            <a:pPr lvl="1"/>
            <a:r>
              <a:rPr lang="en-US" dirty="0"/>
              <a:t>No—if curve necessary, applied to final average</a:t>
            </a:r>
          </a:p>
          <a:p>
            <a:pPr lvl="1"/>
            <a:r>
              <a:rPr lang="en-US" dirty="0"/>
              <a:t>Typically not needed unless overall </a:t>
            </a:r>
            <a:r>
              <a:rPr lang="en-US" dirty="0" err="1"/>
              <a:t>avg</a:t>
            </a:r>
            <a:r>
              <a:rPr lang="en-US" dirty="0"/>
              <a:t> &lt; 80%</a:t>
            </a:r>
          </a:p>
          <a:p>
            <a:r>
              <a:rPr lang="en-US" dirty="0"/>
              <a:t>What percentage of my overall grade is this exam?</a:t>
            </a:r>
          </a:p>
          <a:p>
            <a:pPr lvl="1"/>
            <a:r>
              <a:rPr lang="en-US" dirty="0"/>
              <a:t>For most, 15% (programs 50%, Exam 2 10%, Exam 3 15%, text activities 10%)</a:t>
            </a:r>
          </a:p>
          <a:p>
            <a:pPr lvl="1"/>
            <a:r>
              <a:rPr lang="en-US" dirty="0"/>
              <a:t>Minimum of Exams 1 &amp; 2 = 10%, maximum = 15%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8916-D096-0141-B068-17D98C5ECC40}" type="datetime1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are the extra credit points listed separately?</a:t>
            </a:r>
          </a:p>
          <a:p>
            <a:pPr lvl="1"/>
            <a:r>
              <a:rPr lang="en-US" dirty="0"/>
              <a:t>Final curve based on scores without extra credit</a:t>
            </a:r>
          </a:p>
          <a:p>
            <a:pPr lvl="1"/>
            <a:r>
              <a:rPr lang="en-US" dirty="0"/>
              <a:t>Extra credit added later to help those who did problems, rather than hurt those who didn’t</a:t>
            </a:r>
          </a:p>
          <a:p>
            <a:pPr lvl="1"/>
            <a:r>
              <a:rPr lang="en-US" dirty="0"/>
              <a:t>Sum of final score + extra credit used for final grade</a:t>
            </a:r>
          </a:p>
          <a:p>
            <a:r>
              <a:rPr lang="en-US" dirty="0"/>
              <a:t>What about the pace of the class? (Question 3d)</a:t>
            </a:r>
          </a:p>
          <a:p>
            <a:pPr lvl="1"/>
            <a:r>
              <a:rPr lang="en-US" dirty="0"/>
              <a:t>Some people chose “too slow” </a:t>
            </a:r>
            <a:r>
              <a:rPr lang="en-US" dirty="0">
                <a:sym typeface="Wingdings"/>
              </a:rPr>
              <a:t> class won’t speed up</a:t>
            </a:r>
          </a:p>
          <a:p>
            <a:pPr lvl="1"/>
            <a:r>
              <a:rPr lang="en-US">
                <a:sym typeface="Wingdings"/>
              </a:rPr>
              <a:t>A few more people </a:t>
            </a:r>
            <a:r>
              <a:rPr lang="en-US" dirty="0">
                <a:sym typeface="Wingdings"/>
              </a:rPr>
              <a:t>chose “too fast”  please see me re: help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8BD23-EAD6-F249-A7AD-B921F92810E4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ECFA6-E3F7-2342-8E28-D147148DE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71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8996</TotalTime>
  <Words>268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Edge</vt:lpstr>
      <vt:lpstr>EECE.2160 ECE Application Programming</vt:lpstr>
      <vt:lpstr>Exam stats &amp; grade distribution</vt:lpstr>
      <vt:lpstr>FAQ</vt:lpstr>
      <vt:lpstr>FAQ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1820</cp:revision>
  <dcterms:created xsi:type="dcterms:W3CDTF">2006-04-03T05:03:01Z</dcterms:created>
  <dcterms:modified xsi:type="dcterms:W3CDTF">2019-02-27T00:31:22Z</dcterms:modified>
</cp:coreProperties>
</file>