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566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67" r:id="rId12"/>
    <p:sldId id="568" r:id="rId13"/>
    <p:sldId id="569" r:id="rId14"/>
    <p:sldId id="570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189C0-EA79-094E-A080-3E1FC204680D}" type="datetime1">
              <a:rPr lang="en-US" smtClean="0"/>
              <a:t>2/15/18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3F81-F7F1-7340-A56D-337D9CD18B1F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075E9-4035-0240-A1F6-5B2492F2AD98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CCDF8-2673-7040-B444-AB5E25A65BA1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D7241-26BE-8C4D-B881-A1522E3FC4C5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4A0D6-6DD8-E04D-8A1A-7F2C5B65B6A4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1513A-9587-9742-9E80-241CB64E6CA6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D24-1273-914B-9448-9A2386796AE7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85962-B4FB-7E43-A539-99BA32D2B419}" type="datetime1">
              <a:rPr lang="en-US" smtClean="0"/>
              <a:t>2/15/18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4693B-882B-514E-A761-8A1E0072F302}" type="datetime1">
              <a:rPr lang="en-US" smtClean="0"/>
              <a:t>2/15/18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021DD-F349-CD4A-80A6-285E419EAAE5}" type="datetime1">
              <a:rPr lang="en-US" smtClean="0"/>
              <a:t>2/15/18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A0C59-B24E-9B4B-B16D-72A29303EBAC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43455-3687-764F-8A4F-BE57A39BF402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B244A04-80D9-A14E-998A-6BD112CADA36}" type="datetime1">
              <a:rPr lang="en-US" smtClean="0"/>
              <a:t>2/15/18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While/do-while examples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16EA5B-FE5D-6440-968B-3D59119B3129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while or do-while loop for each of the following tasks:</a:t>
            </a:r>
          </a:p>
          <a:p>
            <a:pPr lvl="1"/>
            <a:r>
              <a:rPr lang="en-US" dirty="0" smtClean="0"/>
              <a:t>Print all multiples of 3 between 0 and 100 (including 0)</a:t>
            </a:r>
          </a:p>
          <a:p>
            <a:pPr lvl="1"/>
            <a:r>
              <a:rPr lang="en-US" dirty="0" smtClean="0"/>
              <a:t>Given two variables,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, repeatedly increment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by 1 and decrement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by 1 until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greater than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Count the number of iterations this loop takes and print it when the loop is done</a:t>
            </a:r>
          </a:p>
          <a:p>
            <a:pPr lvl="2"/>
            <a:r>
              <a:rPr lang="en-US" dirty="0" smtClean="0"/>
              <a:t>Print the initial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before the loop starts</a:t>
            </a:r>
            <a:endParaRPr lang="en-US" dirty="0"/>
          </a:p>
          <a:p>
            <a:pPr lvl="1"/>
            <a:r>
              <a:rPr lang="en-US" dirty="0" smtClean="0"/>
              <a:t>Repeatedly prompt for and read a single non-space character into a variable,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, until the user enters either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D96F-ACC8-0F44-AE7C-B8EB35ADD85C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ro-RO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printf</a:t>
            </a:r>
            <a:r>
              <a:rPr lang="ro-RO" dirty="0">
                <a:latin typeface="Courier New"/>
                <a:cs typeface="Courier New"/>
              </a:rPr>
              <a:t>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i </a:t>
            </a:r>
            <a:r>
              <a:rPr lang="ro-RO" dirty="0">
                <a:latin typeface="Courier New"/>
                <a:cs typeface="Courier New"/>
              </a:rPr>
              <a:t>= i + 3;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}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A775-9D92-994F-9E64-31AFD0C9881F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</a:t>
            </a:r>
            <a:r>
              <a:rPr lang="en-US" dirty="0" smtClean="0"/>
              <a:t>integer variables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</a:t>
            </a:r>
            <a:r>
              <a:rPr lang="en-US" dirty="0" smtClean="0">
                <a:latin typeface="Courier New"/>
                <a:cs typeface="Courier New"/>
              </a:rPr>
              <a:t>iterations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		// Code to </a:t>
            </a:r>
            <a:r>
              <a:rPr lang="en-US" smtClean="0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(x &lt;= y) {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	x </a:t>
            </a:r>
            <a:r>
              <a:rPr lang="fr-FR" dirty="0">
                <a:latin typeface="Courier New"/>
                <a:cs typeface="Courier New"/>
              </a:rPr>
              <a:t>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y </a:t>
            </a:r>
            <a:r>
              <a:rPr lang="es-ES_tradnl" dirty="0">
                <a:latin typeface="Courier New"/>
                <a:cs typeface="Courier New"/>
              </a:rPr>
              <a:t>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i </a:t>
            </a:r>
            <a:r>
              <a:rPr lang="es-ES_tradnl" dirty="0">
                <a:latin typeface="Courier New"/>
                <a:cs typeface="Courier New"/>
              </a:rPr>
              <a:t>= i + 1;</a:t>
            </a: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CE9A-C28A-9349-B7DF-9255002E76C4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/>
                <a:cs typeface="Courier New"/>
              </a:rPr>
              <a:t>do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 smtClean="0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B121-9826-8846-A5AF-E25F2C7DF735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PE3: Conditionals and loops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(Tuesday, 2/20)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>
                <a:latin typeface="Arial" charset="0"/>
              </a:rPr>
              <a:t> for both due Monday, 2/26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3B5763-223C-944E-91B5-1559792ED7A4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P1 &amp; P2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for both due Monday, 2/26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 loops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lecture</a:t>
            </a:r>
          </a:p>
          <a:p>
            <a:pPr lvl="1"/>
            <a:r>
              <a:rPr lang="en-US" altLang="ja-JP" dirty="0" smtClean="0">
                <a:latin typeface="Arial" charset="0"/>
              </a:rPr>
              <a:t>While loop applications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Do-while loops</a:t>
            </a:r>
          </a:p>
          <a:p>
            <a:pPr lvl="1"/>
            <a:r>
              <a:rPr lang="en-US" dirty="0" smtClean="0">
                <a:latin typeface="Arial" charset="0"/>
              </a:rPr>
              <a:t>Example problems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D88BC0-1E74-544E-A9B3-E2295258F70C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0BEA4A-2446-C148-B58E-14F4AD1F7141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4E7CE-3688-EB41-AA29-F4AFF869630F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572F59-BD98-B246-8229-F9DC584E5476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10A303-52D5-EB47-A6C0-64B54F542C7B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65AB4-ECD5-E54F-A3F2-37EEC8910474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352873-4ACF-AF48-91DD-E10838AC96D0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6E0697-55FB-DE42-B142-BBBFB822EAA5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7793</TotalTime>
  <Words>893</Words>
  <Application>Microsoft Macintosh PowerPoint</Application>
  <PresentationFormat>On-screen Show (4:3)</PresentationFormat>
  <Paragraphs>206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while/do-while loops</vt:lpstr>
      <vt:lpstr>Application: loop with flexible limit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1608</cp:revision>
  <dcterms:created xsi:type="dcterms:W3CDTF">2006-04-03T05:03:01Z</dcterms:created>
  <dcterms:modified xsi:type="dcterms:W3CDTF">2018-02-16T03:28:50Z</dcterms:modified>
</cp:coreProperties>
</file>