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47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30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69A9BB-D310-0D44-91F2-E5A237EEBF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B47543-0C81-3A42-80CB-B2390EC370AE}" type="datetime1">
              <a:rPr lang="en-US" smtClean="0"/>
              <a:t>6/6/18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4D4-B5B0-694D-A2DB-8EDCC54C9D34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CA46C-8BCE-E242-B36B-1E0AFEB78217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7C057-A5D7-844B-B54D-18C36C99E854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BB8F-F854-9643-89C6-3B429CEA21F1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54B58-7027-A043-A371-10FC6B735DA2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964BF-BF0B-004D-8A4A-27FC0694DD01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FE9-D16C-F74F-86F6-B75B41FCCAB6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106C-1927-044B-A7BD-75C98B6A9E1A}" type="datetime1">
              <a:rPr lang="en-US" smtClean="0"/>
              <a:t>6/6/18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8C41-0A75-CE41-8151-A6BBF930681A}" type="datetime1">
              <a:rPr lang="en-US" smtClean="0"/>
              <a:t>6/6/18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F72D8-6550-E54F-A2A0-216901382DB3}" type="datetime1">
              <a:rPr lang="en-US" smtClean="0"/>
              <a:t>6/6/18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D0A83-3037-764A-A810-EE4E0633EDDE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DE48D-37A9-2D4D-99A7-B242B3FEEAD3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49978F9-EDA5-5F4E-BB07-F34AF523AC7E}" type="datetime1">
              <a:rPr lang="en-US" smtClean="0"/>
              <a:t>6/6/18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&amp;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E3C9A9-FD23-F840-94C6-B9C73291C796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95F4F1-E9EA-4341-94AB-9E8A753EEAAE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A5CCAD-5EE6-4D4C-851E-EDCEA08424D3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2385BC-7A46-6D4C-8623-2B56F2098235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707E25-AA9B-0E4D-9BDC-DBFC41A998FF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43EB4F-CC01-3544-90ED-EF9FFB45DB2F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BB8C2-6412-CC40-8610-943354365453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87B60C-02B5-7F4E-80EF-E9EEC1A6117E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96765-7785-BA40-A059-1DDF37693EA6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D4513-9123-114B-A399-4B6AE7B8D14E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Ch. 5 activities due 6/7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</a:t>
            </a:r>
            <a:r>
              <a:rPr lang="en-US" dirty="0"/>
              <a:t>4 to be posted; due </a:t>
            </a:r>
            <a:r>
              <a:rPr lang="en-US" dirty="0" smtClean="0"/>
              <a:t>Monday, 6/11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857EC9-4343-844E-AD9D-7D157262E57E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2DA3E1-BF38-CA4E-A489-D998E18896E5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B978B1-DDA4-4E45-9CE6-796B9BC2010C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F9B4-D176-7245-8B63-CE154B19D10A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0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9F9FCD-2D13-B64C-B4C2-31E5B37AA3B5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F2E78E-41DE-9C43-A24C-A128E3189EC1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B74CF8-CBC4-7646-88E0-EC160BE997C2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7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26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C08AED-8455-3C45-AE7B-5AE3C6843952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27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4AFF0-5603-3F48-B52E-C906B80FAA5D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1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28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E91FC6-54A4-024C-A98D-3CCA9D50B63D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0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29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DB6FC5-038D-CD4E-A805-16C8C1B87BA9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0366AD-5FF9-3F40-B0B2-2EBF8C5614E7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30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A7A743-66EA-544B-8780-273A68321C6E}" type="datetime1">
              <a:rPr lang="en-US" sz="1200" smtClean="0">
                <a:latin typeface="Garamond" charset="0"/>
                <a:cs typeface="Arial" charset="0"/>
              </a:rPr>
              <a:t>6/6/18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4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</a:t>
            </a:r>
            <a:r>
              <a:rPr lang="en-US" smtClean="0">
                <a:latin typeface="Arial" charset="0"/>
              </a:rPr>
              <a:t>pointer argument discussion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PE3 (Functions)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Ch. 5 activities due 6/7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4 to be posted; due Monday, 6/11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A449A-4898-0E44-B802-B94E29FDA64A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A60039-7567-FE40-BA76-49B5C6202FF1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8570A-2F5F-E342-AFC1-CCFEC86908E7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9DA7F4-4EBA-C543-9763-8C856068366A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BCA114-451B-0245-95C8-3CB506F1701D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12A613-70E4-6749-8451-29713001538B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696555-983D-9E42-BE21-D50CDFC72A81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7232</TotalTime>
  <Words>1301</Words>
  <Application>Microsoft Macintosh PowerPoint</Application>
  <PresentationFormat>On-screen Show (4:3)</PresentationFormat>
  <Paragraphs>534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1595</cp:revision>
  <dcterms:created xsi:type="dcterms:W3CDTF">2006-04-03T05:03:01Z</dcterms:created>
  <dcterms:modified xsi:type="dcterms:W3CDTF">2018-06-06T10:41:10Z</dcterms:modified>
</cp:coreProperties>
</file>